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42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11/24/2020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Specification Document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2000" dirty="0"/>
              <a:t>Completed the Requirements Specification Document.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sz="2000" dirty="0"/>
              <a:t>Continued development of POC. (IMU)</a:t>
            </a:r>
          </a:p>
          <a:p>
            <a:pPr lvl="1"/>
            <a:r>
              <a:rPr lang="en-US" sz="2000" dirty="0"/>
              <a:t>Received Beacons for Development.</a:t>
            </a:r>
          </a:p>
          <a:p>
            <a:r>
              <a:rPr lang="en-US" dirty="0"/>
              <a:t>End-of-Term Presentation</a:t>
            </a:r>
          </a:p>
          <a:p>
            <a:pPr lvl="1"/>
            <a:r>
              <a:rPr lang="en-US" sz="2000" dirty="0"/>
              <a:t>Continued work on Presentation.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End-of-Term Presentation: December 1</a:t>
            </a:r>
            <a:r>
              <a:rPr lang="en-US" baseline="30000" dirty="0"/>
              <a:t>st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 Specification Document (Baselined): December 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End of Term Presentation (Aparna/Brandin)</a:t>
            </a:r>
          </a:p>
          <a:p>
            <a:pPr lvl="1"/>
            <a:r>
              <a:rPr lang="en-US" sz="2000" dirty="0"/>
              <a:t>Goal: Complete work on End of Term Presentation.</a:t>
            </a:r>
          </a:p>
          <a:p>
            <a:r>
              <a:rPr lang="en-US" dirty="0"/>
              <a:t>Proof of Concept (Adam/Sidharth)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 (IMU/Beacon).</a:t>
            </a:r>
          </a:p>
          <a:p>
            <a:r>
              <a:rPr lang="en-US" dirty="0"/>
              <a:t>Requirements Specification Doc. - Baselined</a:t>
            </a:r>
            <a:r>
              <a:rPr lang="en-US" dirty="0">
                <a:sym typeface="Wingdings" pitchFamily="2" charset="2"/>
              </a:rPr>
              <a:t> (Jeffer/Tumaris)</a:t>
            </a:r>
          </a:p>
          <a:p>
            <a:pPr lvl="1"/>
            <a:r>
              <a:rPr lang="en-US" sz="2000" dirty="0"/>
              <a:t>Goal: Complete Review of other Team’s SRS.</a:t>
            </a:r>
          </a:p>
          <a:p>
            <a:pPr lvl="1"/>
            <a:r>
              <a:rPr lang="en-US" sz="2000" dirty="0"/>
              <a:t>Goal: Begin Revision of SRS based off feedback.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8947</TotalTime>
  <Words>175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53</cp:revision>
  <dcterms:created xsi:type="dcterms:W3CDTF">2020-09-30T13:16:57Z</dcterms:created>
  <dcterms:modified xsi:type="dcterms:W3CDTF">2020-11-24T18:57:54Z</dcterms:modified>
</cp:coreProperties>
</file>