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BA0E02A-5821-8941-9DDA-DE862C0FC459}">
          <p14:sldIdLst>
            <p14:sldId id="256"/>
          </p14:sldIdLst>
        </p14:section>
        <p14:section name="Accomplishments" id="{2568E3AE-799F-E145-AA2B-80C645A2E071}">
          <p14:sldIdLst>
            <p14:sldId id="257"/>
          </p14:sldIdLst>
        </p14:section>
        <p14:section name="Not Completed" id="{63D9B246-198C-5149-81C8-8D2F11CF490E}">
          <p14:sldIdLst>
            <p14:sldId id="258"/>
          </p14:sldIdLst>
        </p14:section>
        <p14:section name="Schedule" id="{3799E81E-B5F6-B043-89D4-D7FF51952D1D}">
          <p14:sldIdLst>
            <p14:sldId id="259"/>
          </p14:sldIdLst>
        </p14:section>
        <p14:section name="Weekly Tasks" id="{31F9D7F9-E6C9-A84C-8F2D-517AC18739F7}">
          <p14:sldIdLst>
            <p14:sldId id="260"/>
          </p14:sldIdLst>
        </p14:section>
        <p14:section name="Issues" id="{F35A4AEF-DA63-9345-913B-8A2038CC7AAE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ndin Bulicki" initials="BB" lastIdx="3" clrIdx="0">
    <p:extLst>
      <p:ext uri="{19B8F6BF-5375-455C-9EA6-DF929625EA0E}">
        <p15:presenceInfo xmlns:p15="http://schemas.microsoft.com/office/powerpoint/2012/main" userId="c61f620561a25e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31"/>
    <p:restoredTop sz="94694"/>
  </p:normalViewPr>
  <p:slideViewPr>
    <p:cSldViewPr snapToGrid="0" snapToObjects="1">
      <p:cViewPr varScale="1">
        <p:scale>
          <a:sx n="47" d="100"/>
          <a:sy n="47" d="100"/>
        </p:scale>
        <p:origin x="4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24907-2A7B-924E-8512-9493A8148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EF5B1-F5CC-3B41-8090-AF277746E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2830E-9815-EC45-BCBD-19C8F344A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1DBE2-7556-B847-B3FE-141EB743E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41A3D-5E11-D343-B77D-FE3E37745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23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9AFF7-8822-244F-A8E9-4C5DA330D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A8BF34-954B-3448-959C-E5EF15C64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C0A55-C888-114A-926A-2323824F0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5EDA5-A303-BB4C-B91F-E2E7FF71C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B1C3D-076F-6843-AF7E-F16C0F59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85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7BAFEF-DE0F-A54C-898C-43C61FD5E5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EFAB6-91CF-A047-A0E0-A43DB435DD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B7A75-D06C-AA48-AD25-0C88605B8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9B4B1-0F1E-5341-8628-FB9E3E40D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0092C-E7F4-0A4E-94BC-5CB2ADEB8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5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B61C3-6054-9140-9A61-8D6D84814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F7AB8-0AE5-AC45-AFFD-B92B83AC9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EAD72-432A-CE43-8652-FDC0945A8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123FB-7264-B045-AE3A-33A91BB88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B6D3B-9C9C-B049-8833-F0ED6E221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940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4F417-9258-5546-B87B-393C4B402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E65A8-929A-9146-8F91-ABD4DC45A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6CA75-73F8-974C-847F-136B16B1C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28577-BB4F-E441-80D5-6872CD8C4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35C6F-937D-7C45-9577-00B4267DE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311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85288-F17A-AB4A-8615-1FB22672C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7E7A5-5BCB-794B-BDB2-7431EBDF7C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311339-7A84-5A45-A5F9-1ED9DA67C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B39545-A43C-3E45-B647-9BCF4D25E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D417CD-9133-9949-B9A5-518D18AB2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35A78-06C8-F64C-BCBE-33DAF05DD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62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B5AAD-512E-3144-B02F-5E43FD869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CE596-014B-BF4C-8D74-E4F07A1B9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FA8DE9-49D2-4740-96A2-743EE678F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DBFC80-A018-1043-AD8C-915F5E7A0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CAC908-840C-AC47-94C4-2BDB613B39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C26297-9959-C340-B0CA-F26E98F1B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1C3CCD-384A-FA42-B910-1211B67C8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9D867C-8624-7F41-8E42-478ADC9A4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24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43CDC-B832-3A4C-B617-BD836D2FD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ABDD59-8386-9A4D-8098-5616352BC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7ED502-AF1D-2E46-ADB1-31BE38A6E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0C1DD1-544B-B14C-BC54-14FDB3C04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6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80EF77-7444-0E45-A9D5-1C72A0255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EBDBB-4E78-8B4F-9577-53D85A910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433FC-E0A8-FD45-869F-9B4DB7821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41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D9FC6-7041-A942-BAF3-8D36F1AC8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2C2E4-68A9-394D-83D7-A1FD7C4CF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51B9E1-CBB1-5040-898A-964A582A8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B6E53D-32D3-D24B-9781-97A02490B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416C86-FF4F-434B-ABA1-BE66E4EFB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B36DB1-93FD-EE49-8247-16A26806E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08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D6A84-2C27-3040-87E5-A36B057A1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91091D-B85D-F84F-9EE5-FF30DDEA5A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11FAA-6178-C846-A491-32D7EF29A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977C9-A538-CE4C-A7C6-5442D7C15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8CBC4B-BBFB-4F4D-ACA5-5945F4904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B163D-902B-BA40-A6C5-86DEB62BE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19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60131-07F1-554A-970F-2E121CA3A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21C7B-399D-D941-A4FC-4ED8501CD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A6532-955A-B245-B108-2B6A914DC8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6DF96-24C9-6049-963C-8A018557765F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1097D-34C1-5C42-B38C-A9BC91818A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A829-2E4A-5448-81EB-6379829074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575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58210-9D66-7A48-A42C-4640F81030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Verdana Pro" panose="020F0502020204030204" pitchFamily="34" charset="0"/>
                <a:ea typeface="Lantinghei SC Demibold" panose="02000000000000000000" pitchFamily="2" charset="-122"/>
                <a:cs typeface="Verdana Pro" panose="020F0502020204030204" pitchFamily="34" charset="0"/>
              </a:rPr>
              <a:t>Marching Masters</a:t>
            </a:r>
            <a:br>
              <a:rPr lang="en-US" b="1" dirty="0">
                <a:solidFill>
                  <a:schemeClr val="accent5">
                    <a:lumMod val="75000"/>
                  </a:schemeClr>
                </a:solidFill>
                <a:latin typeface="Verdana Pro" panose="020F0502020204030204" pitchFamily="34" charset="0"/>
                <a:ea typeface="Lantinghei SC Demibold" panose="02000000000000000000" pitchFamily="2" charset="-122"/>
                <a:cs typeface="Verdana Pro" panose="020F0502020204030204" pitchFamily="34" charset="0"/>
              </a:rPr>
            </a:b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Brandin Bulicki</a:t>
            </a:r>
            <a:b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</a:b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Adam Luong</a:t>
            </a:r>
            <a:b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</a:b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Aparna Mishra</a:t>
            </a:r>
            <a:b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</a:b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Siddharth Srinivasan</a:t>
            </a:r>
            <a:b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</a:br>
            <a:r>
              <a:rPr lang="en-US" sz="1600" dirty="0" err="1">
                <a:solidFill>
                  <a:srgbClr val="0070C0"/>
                </a:solidFill>
                <a:latin typeface="Verdana Pro" panose="020B0604030504040204" pitchFamily="34" charset="0"/>
              </a:rPr>
              <a:t>Tumaresi</a:t>
            </a: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Verdana Pro" panose="020B0604030504040204" pitchFamily="34" charset="0"/>
              </a:rPr>
              <a:t>Yalikun</a:t>
            </a:r>
            <a:b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</a:br>
            <a:r>
              <a:rPr lang="en-US" sz="1600" dirty="0" err="1">
                <a:solidFill>
                  <a:srgbClr val="0070C0"/>
                </a:solidFill>
                <a:latin typeface="Verdana Pro" panose="020B0604030504040204" pitchFamily="34" charset="0"/>
              </a:rPr>
              <a:t>Jeffer</a:t>
            </a: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 Zhang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Verdana Pro" panose="020F0502020204030204" pitchFamily="34" charset="0"/>
              <a:ea typeface="Lantinghei SC Demibold" panose="02000000000000000000" pitchFamily="2" charset="-122"/>
              <a:cs typeface="Verdana Pro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CE8312-B744-2543-A3CD-C5EE3B31B8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435250"/>
            <a:ext cx="9144000" cy="52343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chemeClr val="accent2"/>
                </a:solidFill>
                <a:latin typeface="Verdana Pro" panose="020B0604030504040204" pitchFamily="34" charset="0"/>
              </a:rPr>
              <a:t>12/1/2020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AA91AE-42D7-DF4C-87D4-18B256C5FA94}"/>
              </a:ext>
            </a:extLst>
          </p:cNvPr>
          <p:cNvSpPr txBox="1"/>
          <p:nvPr/>
        </p:nvSpPr>
        <p:spPr>
          <a:xfrm>
            <a:off x="4878512" y="767631"/>
            <a:ext cx="2434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CI491</a:t>
            </a:r>
            <a:endParaRPr lang="en-US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892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90EBD-907E-E34C-A5D9-98BA83CAF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Accomplishments of the Week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CF62F56-E239-014E-B9B7-AD129183BDB2}"/>
              </a:ext>
            </a:extLst>
          </p:cNvPr>
          <p:cNvSpPr/>
          <p:nvPr/>
        </p:nvSpPr>
        <p:spPr>
          <a:xfrm>
            <a:off x="838200" y="1690687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E0D138-D85E-C045-83D0-6EAD7F104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End-of-Term Presentation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sz="2000" dirty="0"/>
              <a:t>Completed the End of Term Presentation.</a:t>
            </a:r>
          </a:p>
          <a:p>
            <a:r>
              <a:rPr lang="en-US" dirty="0"/>
              <a:t>Proof of Concept</a:t>
            </a:r>
          </a:p>
          <a:p>
            <a:pPr lvl="1"/>
            <a:r>
              <a:rPr lang="en-US" sz="2000" dirty="0"/>
              <a:t>Continued development of POC. (IMU/Beacons)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86529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B7081-B2EB-6E40-BD83-9E5B2C4F6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Tasks Not Completed as Planned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D8643C1-7E93-F843-9E13-AB01745E779B}"/>
              </a:ext>
            </a:extLst>
          </p:cNvPr>
          <p:cNvSpPr/>
          <p:nvPr/>
        </p:nvSpPr>
        <p:spPr>
          <a:xfrm>
            <a:off x="838200" y="1690688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A5D31-6088-634C-8DB4-5CAFEB414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4040937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EFC6-B145-BA4F-9068-1849587DD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Schedule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560E98B-BB5D-474B-A639-9190242CECEA}"/>
              </a:ext>
            </a:extLst>
          </p:cNvPr>
          <p:cNvSpPr/>
          <p:nvPr/>
        </p:nvSpPr>
        <p:spPr>
          <a:xfrm>
            <a:off x="838200" y="1690687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1671C-B3AD-CE49-9EE6-C0296A1FF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Upcoming Major Deliverables: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Requirement Specification Document (Baselined): December 8</a:t>
            </a:r>
            <a:r>
              <a:rPr lang="en-US" baseline="30000" dirty="0"/>
              <a:t>th</a:t>
            </a:r>
            <a:r>
              <a:rPr lang="en-US" dirty="0"/>
              <a:t>, 2020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464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27564-36DD-3446-BA27-81D1FD883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Week’s Tasks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ED4E74A-0777-A94E-8636-3834DA0B44CC}"/>
              </a:ext>
            </a:extLst>
          </p:cNvPr>
          <p:cNvSpPr/>
          <p:nvPr/>
        </p:nvSpPr>
        <p:spPr>
          <a:xfrm>
            <a:off x="838200" y="1690687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18247-F46C-4F48-A88F-0E6247B70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Proof of Concept (Adam/Sidharth)</a:t>
            </a:r>
          </a:p>
          <a:p>
            <a:pPr lvl="1"/>
            <a:r>
              <a:rPr lang="en-US" sz="2000" dirty="0"/>
              <a:t>Develop and design proof of concept for the project (i.e. Code) </a:t>
            </a:r>
          </a:p>
          <a:p>
            <a:pPr lvl="1"/>
            <a:r>
              <a:rPr lang="en-US" sz="2000" dirty="0"/>
              <a:t>Goal: Continue development of POC (IMU/Beacon).</a:t>
            </a:r>
          </a:p>
          <a:p>
            <a:r>
              <a:rPr lang="en-US" dirty="0"/>
              <a:t>Requirements Specification Doc. - Baselined</a:t>
            </a:r>
            <a:r>
              <a:rPr lang="en-US" dirty="0">
                <a:sym typeface="Wingdings" pitchFamily="2" charset="2"/>
              </a:rPr>
              <a:t> (Jeffer/Tumaris/Brandin/Aparna)</a:t>
            </a:r>
          </a:p>
          <a:p>
            <a:pPr lvl="1"/>
            <a:r>
              <a:rPr lang="en-US" sz="2000" dirty="0"/>
              <a:t>Goal: Complete Revision of SRS based off feedback.</a:t>
            </a:r>
          </a:p>
          <a:p>
            <a:pPr lvl="1"/>
            <a:endParaRPr lang="en-US" sz="2000" dirty="0"/>
          </a:p>
          <a:p>
            <a:pPr marL="457200" lvl="1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696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98835-0F71-674D-903D-3E7A5BCF1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Issues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E3AB716-2190-5440-AD9D-CB9E7AED6F7E}"/>
              </a:ext>
            </a:extLst>
          </p:cNvPr>
          <p:cNvSpPr/>
          <p:nvPr/>
        </p:nvSpPr>
        <p:spPr>
          <a:xfrm>
            <a:off x="838200" y="1690687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4C9A6-89E7-6949-9A07-796394845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3986425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9049</TotalTime>
  <Words>134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Verdana</vt:lpstr>
      <vt:lpstr>Verdana Pro</vt:lpstr>
      <vt:lpstr>Office Theme</vt:lpstr>
      <vt:lpstr>Marching Masters Brandin Bulicki Adam Luong Aparna Mishra Siddharth Srinivasan Tumaresi Yalikun Jeffer Zhang</vt:lpstr>
      <vt:lpstr>Accomplishments of the Week</vt:lpstr>
      <vt:lpstr>Tasks Not Completed as Planned</vt:lpstr>
      <vt:lpstr>Schedule</vt:lpstr>
      <vt:lpstr>Week’s Tasks</vt:lpstr>
      <vt:lpstr>Issues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Marching Masters Brandin Bulicki Adam Luong Aparna Mishra Siddharth Srinivasan Tumaresi Yalikun Jeffer Zhang</dc:title>
  <dc:creator>Brandin Bulicki</dc:creator>
  <cp:lastModifiedBy>Brandin Bulicki</cp:lastModifiedBy>
  <cp:revision>56</cp:revision>
  <dcterms:created xsi:type="dcterms:W3CDTF">2020-09-30T13:16:57Z</dcterms:created>
  <dcterms:modified xsi:type="dcterms:W3CDTF">2020-12-01T20:49:19Z</dcterms:modified>
</cp:coreProperties>
</file>