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30.585" idx="2">
    <p:pos x="10" y="10"/>
    <p:text>Update Based off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48.067" idx="3">
    <p:pos x="10" y="10"/>
    <p:text>Update after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chemeClr val="accent2"/>
                </a:solidFill>
                <a:latin typeface="Verdana Pro" panose="020B0604030504040204" pitchFamily="34" charset="0"/>
              </a:rPr>
              <a:t>10/13/2020</a:t>
            </a:r>
            <a:endParaRPr lang="en-US" dirty="0">
              <a:solidFill>
                <a:schemeClr val="accent2"/>
              </a:solidFill>
              <a:latin typeface="Verdana Pro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Preliminary Project Schedule (Aparna, Siddharth)</a:t>
            </a:r>
          </a:p>
          <a:p>
            <a:pPr lvl="1"/>
            <a:r>
              <a:rPr lang="en-US" sz="2000" dirty="0"/>
              <a:t>Completed Preliminary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, Brandin)</a:t>
            </a:r>
          </a:p>
          <a:p>
            <a:pPr lvl="1"/>
            <a:r>
              <a:rPr lang="en-US" sz="2000" dirty="0"/>
              <a:t>Identified 4 potential users of the system.  Scheduled Interviews for coming Weeks.</a:t>
            </a:r>
          </a:p>
          <a:p>
            <a:pPr lvl="1"/>
            <a:r>
              <a:rPr lang="en-US" sz="2000" dirty="0"/>
              <a:t>Began composing Customer Requirements Document.</a:t>
            </a:r>
          </a:p>
          <a:p>
            <a:r>
              <a:rPr lang="en-US" dirty="0"/>
              <a:t>Market Research (Adam, </a:t>
            </a:r>
            <a:r>
              <a:rPr lang="en-US" dirty="0" err="1"/>
              <a:t>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Obtained market research statistics regarding potential customers within the market.</a:t>
            </a:r>
          </a:p>
          <a:p>
            <a:pPr lvl="1"/>
            <a:r>
              <a:rPr lang="en-US" sz="2000" dirty="0"/>
              <a:t>Composed </a:t>
            </a:r>
            <a:r>
              <a:rPr lang="en-US" sz="2000"/>
              <a:t>document presenting </a:t>
            </a:r>
            <a:r>
              <a:rPr lang="en-US" sz="2000" dirty="0"/>
              <a:t>findings.</a:t>
            </a:r>
          </a:p>
          <a:p>
            <a:r>
              <a:rPr lang="en-US" dirty="0"/>
              <a:t>Proof of Concept (Aparna, Brandin)</a:t>
            </a:r>
          </a:p>
          <a:p>
            <a:pPr lvl="1"/>
            <a:r>
              <a:rPr lang="en-US" sz="2000" dirty="0"/>
              <a:t>Researched possible technologies to use.</a:t>
            </a:r>
          </a:p>
          <a:p>
            <a:pPr lvl="1"/>
            <a:r>
              <a:rPr lang="en-US" sz="2000" dirty="0"/>
              <a:t>Composed document detailing potential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 (Baselined):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Schedule (Baselined): November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</a:t>
            </a:r>
            <a:r>
              <a:rPr lang="en-US" dirty="0" err="1"/>
              <a:t>Aparna,Tumaris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Develop project schedule (baselined) to be used for accomplishing project tasks.</a:t>
            </a:r>
          </a:p>
          <a:p>
            <a:pPr lvl="1"/>
            <a:r>
              <a:rPr lang="en-US" sz="2000" dirty="0"/>
              <a:t>Goal: Revise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Brandin,Jeffer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Goal: Conduct Interviews with potential users and continue work on document.</a:t>
            </a:r>
          </a:p>
          <a:p>
            <a:r>
              <a:rPr lang="en-US" dirty="0"/>
              <a:t>Proof of Concept (</a:t>
            </a:r>
            <a:r>
              <a:rPr lang="en-US" dirty="0" err="1"/>
              <a:t>Siddharth,Adam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Prepare a plan on how to approach proving the </a:t>
            </a:r>
            <a:r>
              <a:rPr lang="en-US" sz="2000" dirty="0" err="1"/>
              <a:t>concept,based</a:t>
            </a:r>
            <a:r>
              <a:rPr lang="en-US" sz="2000" dirty="0"/>
              <a:t> on proposed technologies, tasks, etc. </a:t>
            </a:r>
          </a:p>
          <a:p>
            <a:pPr lvl="1"/>
            <a:r>
              <a:rPr lang="en-US" sz="2000" dirty="0"/>
              <a:t>Goal: Prepare plan/design of P.O.C.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227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24</cp:revision>
  <dcterms:created xsi:type="dcterms:W3CDTF">2020-09-30T13:16:57Z</dcterms:created>
  <dcterms:modified xsi:type="dcterms:W3CDTF">2020-10-13T14:58:29Z</dcterms:modified>
</cp:coreProperties>
</file>