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42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11/17/2020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Document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2000" dirty="0"/>
              <a:t>Continued work on Functional and Non-Functional Requirements.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Continued development of POC. (IMU)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Order of Bluetooth Beacons was cancelled due to company pivot as a result of COVID.</a:t>
            </a:r>
          </a:p>
          <a:p>
            <a:pPr lvl="1"/>
            <a:r>
              <a:rPr lang="en-US" dirty="0"/>
              <a:t>Solution: Ordered replacement devices from different company (Beacons)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Document: November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 (Baselined): December 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Doc.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/Aparna)</a:t>
            </a:r>
          </a:p>
          <a:p>
            <a:pPr lvl="1"/>
            <a:r>
              <a:rPr lang="en-US" sz="2000" dirty="0"/>
              <a:t>Goal: Complete SRS.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 (IMU based).</a:t>
            </a:r>
          </a:p>
          <a:p>
            <a:r>
              <a:rPr lang="en-US" sz="2400" dirty="0"/>
              <a:t> </a:t>
            </a:r>
            <a:r>
              <a:rPr lang="en-US" dirty="0"/>
              <a:t>End of Term Presentation (Aparna/Brandin)</a:t>
            </a:r>
          </a:p>
          <a:p>
            <a:pPr lvl="1"/>
            <a:r>
              <a:rPr lang="en-US" sz="2000" dirty="0"/>
              <a:t>Goal: Begin work on End of Term Presentation.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182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47</cp:revision>
  <dcterms:created xsi:type="dcterms:W3CDTF">2020-09-30T13:16:57Z</dcterms:created>
  <dcterms:modified xsi:type="dcterms:W3CDTF">2020-11-17T19:31:50Z</dcterms:modified>
</cp:coreProperties>
</file>