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9"/>
    <p:restoredTop sz="94679"/>
  </p:normalViewPr>
  <p:slideViewPr>
    <p:cSldViewPr snapToGrid="0" snapToObjects="1">
      <p:cViewPr varScale="1">
        <p:scale>
          <a:sx n="91" d="100"/>
          <a:sy n="91" d="100"/>
        </p:scale>
        <p:origin x="93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n Bulicki" userId="c61f620561a25efe" providerId="LiveId" clId="{AACF6252-9CBF-455C-8C6F-FD631DC4A4F3}"/>
    <pc:docChg chg="undo custSel modSld">
      <pc:chgData name="Brandin Bulicki" userId="c61f620561a25efe" providerId="LiveId" clId="{AACF6252-9CBF-455C-8C6F-FD631DC4A4F3}" dt="2021-02-28T17:38:26.532" v="133" actId="20577"/>
      <pc:docMkLst>
        <pc:docMk/>
      </pc:docMkLst>
      <pc:sldChg chg="modSp mod">
        <pc:chgData name="Brandin Bulicki" userId="c61f620561a25efe" providerId="LiveId" clId="{AACF6252-9CBF-455C-8C6F-FD631DC4A4F3}" dt="2021-02-28T16:35:41.274" v="5" actId="20577"/>
        <pc:sldMkLst>
          <pc:docMk/>
          <pc:sldMk cId="871892158" sldId="256"/>
        </pc:sldMkLst>
        <pc:spChg chg="mod">
          <ac:chgData name="Brandin Bulicki" userId="c61f620561a25efe" providerId="LiveId" clId="{AACF6252-9CBF-455C-8C6F-FD631DC4A4F3}" dt="2021-02-28T16:35:41.274" v="5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ACF6252-9CBF-455C-8C6F-FD631DC4A4F3}" dt="2021-02-28T17:38:26.532" v="133" actId="20577"/>
        <pc:sldMkLst>
          <pc:docMk/>
          <pc:sldMk cId="3286529719" sldId="257"/>
        </pc:sldMkLst>
        <pc:spChg chg="mod">
          <ac:chgData name="Brandin Bulicki" userId="c61f620561a25efe" providerId="LiveId" clId="{AACF6252-9CBF-455C-8C6F-FD631DC4A4F3}" dt="2021-02-28T17:38:26.532" v="1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ACF6252-9CBF-455C-8C6F-FD631DC4A4F3}" dt="2021-02-28T16:36:31.363" v="28" actId="20577"/>
        <pc:sldMkLst>
          <pc:docMk/>
          <pc:sldMk cId="4040937151" sldId="258"/>
        </pc:sldMkLst>
        <pc:spChg chg="mod">
          <ac:chgData name="Brandin Bulicki" userId="c61f620561a25efe" providerId="LiveId" clId="{AACF6252-9CBF-455C-8C6F-FD631DC4A4F3}" dt="2021-02-28T16:36:31.363" v="28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ACF6252-9CBF-455C-8C6F-FD631DC4A4F3}" dt="2021-02-28T16:46:33.628" v="111" actId="20577"/>
        <pc:sldMkLst>
          <pc:docMk/>
          <pc:sldMk cId="1047696436" sldId="260"/>
        </pc:sldMkLst>
        <pc:spChg chg="mod">
          <ac:chgData name="Brandin Bulicki" userId="c61f620561a25efe" providerId="LiveId" clId="{AACF6252-9CBF-455C-8C6F-FD631DC4A4F3}" dt="2021-02-28T16:46:33.628" v="111" actId="20577"/>
          <ac:spMkLst>
            <pc:docMk/>
            <pc:sldMk cId="1047696436" sldId="260"/>
            <ac:spMk id="3" creationId="{A0118247-F46C-4F48-A88F-0E6247B701FE}"/>
          </ac:spMkLst>
        </pc:spChg>
        <pc:spChg chg="mod">
          <ac:chgData name="Brandin Bulicki" userId="c61f620561a25efe" providerId="LiveId" clId="{AACF6252-9CBF-455C-8C6F-FD631DC4A4F3}" dt="2021-02-28T16:36:38.197" v="29" actId="1076"/>
          <ac:spMkLst>
            <pc:docMk/>
            <pc:sldMk cId="1047696436" sldId="260"/>
            <ac:spMk id="4" creationId="{4ED4E74A-0777-A94E-8636-3834DA0B44CC}"/>
          </ac:spMkLst>
        </pc:spChg>
      </pc:sldChg>
    </pc:docChg>
  </pc:docChgLst>
  <pc:docChgLst>
    <pc:chgData name="Brandin Bulicki" userId="c61f620561a25efe" providerId="LiveId" clId="{BF728C55-357C-471B-9CE5-8561AD8AB675}"/>
    <pc:docChg chg="modSld">
      <pc:chgData name="Brandin Bulicki" userId="c61f620561a25efe" providerId="LiveId" clId="{BF728C55-357C-471B-9CE5-8561AD8AB675}" dt="2021-02-10T00:29:03.468" v="131" actId="20577"/>
      <pc:docMkLst>
        <pc:docMk/>
      </pc:docMkLst>
      <pc:sldChg chg="modSp mod">
        <pc:chgData name="Brandin Bulicki" userId="c61f620561a25efe" providerId="LiveId" clId="{BF728C55-357C-471B-9CE5-8561AD8AB675}" dt="2021-02-10T00:29:03.468" v="131" actId="20577"/>
        <pc:sldMkLst>
          <pc:docMk/>
          <pc:sldMk cId="871892158" sldId="256"/>
        </pc:sldMkLst>
        <pc:spChg chg="mod">
          <ac:chgData name="Brandin Bulicki" userId="c61f620561a25efe" providerId="LiveId" clId="{BF728C55-357C-471B-9CE5-8561AD8AB675}" dt="2021-02-10T00:29:03.468" v="131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BF728C55-357C-471B-9CE5-8561AD8AB675}" dt="2021-02-07T16:00:23.092" v="33" actId="20577"/>
        <pc:sldMkLst>
          <pc:docMk/>
          <pc:sldMk cId="3286529719" sldId="257"/>
        </pc:sldMkLst>
        <pc:spChg chg="mod">
          <ac:chgData name="Brandin Bulicki" userId="c61f620561a25efe" providerId="LiveId" clId="{BF728C55-357C-471B-9CE5-8561AD8AB675}" dt="2021-02-07T16:00:23.092" v="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BF728C55-357C-471B-9CE5-8561AD8AB675}" dt="2021-02-07T16:01:23.931" v="129" actId="20577"/>
        <pc:sldMkLst>
          <pc:docMk/>
          <pc:sldMk cId="3888464514" sldId="259"/>
        </pc:sldMkLst>
        <pc:spChg chg="mod">
          <ac:chgData name="Brandin Bulicki" userId="c61f620561a25efe" providerId="LiveId" clId="{BF728C55-357C-471B-9CE5-8561AD8AB675}" dt="2021-02-07T16:01:23.931" v="129" actId="20577"/>
          <ac:spMkLst>
            <pc:docMk/>
            <pc:sldMk cId="3888464514" sldId="259"/>
            <ac:spMk id="3" creationId="{2671671C-B3AD-CE49-9EE6-C0296A1FFA32}"/>
          </ac:spMkLst>
        </pc:spChg>
      </pc:sldChg>
      <pc:sldChg chg="modSp mod">
        <pc:chgData name="Brandin Bulicki" userId="c61f620561a25efe" providerId="LiveId" clId="{BF728C55-357C-471B-9CE5-8561AD8AB675}" dt="2021-02-07T16:00:55.053" v="86" actId="20577"/>
        <pc:sldMkLst>
          <pc:docMk/>
          <pc:sldMk cId="1047696436" sldId="260"/>
        </pc:sldMkLst>
        <pc:spChg chg="mod">
          <ac:chgData name="Brandin Bulicki" userId="c61f620561a25efe" providerId="LiveId" clId="{BF728C55-357C-471B-9CE5-8561AD8AB675}" dt="2021-02-07T16:00:55.053" v="86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A89C2503-E501-40F2-B6A5-BA792008B840}"/>
    <pc:docChg chg="modSld">
      <pc:chgData name="Brandin Bulicki" userId="c61f620561a25efe" providerId="LiveId" clId="{A89C2503-E501-40F2-B6A5-BA792008B840}" dt="2021-02-23T17:41:26.640" v="745" actId="20577"/>
      <pc:docMkLst>
        <pc:docMk/>
      </pc:docMkLst>
      <pc:sldChg chg="modSp mod">
        <pc:chgData name="Brandin Bulicki" userId="c61f620561a25efe" providerId="LiveId" clId="{A89C2503-E501-40F2-B6A5-BA792008B840}" dt="2021-02-20T17:56:21.037" v="3" actId="20577"/>
        <pc:sldMkLst>
          <pc:docMk/>
          <pc:sldMk cId="871892158" sldId="256"/>
        </pc:sldMkLst>
        <pc:spChg chg="mod">
          <ac:chgData name="Brandin Bulicki" userId="c61f620561a25efe" providerId="LiveId" clId="{A89C2503-E501-40F2-B6A5-BA792008B840}" dt="2021-02-20T17:56:21.037" v="3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89C2503-E501-40F2-B6A5-BA792008B840}" dt="2021-02-23T17:39:55.316" v="378" actId="20577"/>
        <pc:sldMkLst>
          <pc:docMk/>
          <pc:sldMk cId="3286529719" sldId="257"/>
        </pc:sldMkLst>
        <pc:spChg chg="mod">
          <ac:chgData name="Brandin Bulicki" userId="c61f620561a25efe" providerId="LiveId" clId="{A89C2503-E501-40F2-B6A5-BA792008B840}" dt="2021-02-23T17:39:55.316" v="378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89C2503-E501-40F2-B6A5-BA792008B840}" dt="2021-02-23T17:40:42.969" v="606" actId="20577"/>
        <pc:sldMkLst>
          <pc:docMk/>
          <pc:sldMk cId="4040937151" sldId="258"/>
        </pc:sldMkLst>
        <pc:spChg chg="mod">
          <ac:chgData name="Brandin Bulicki" userId="c61f620561a25efe" providerId="LiveId" clId="{A89C2503-E501-40F2-B6A5-BA792008B840}" dt="2021-02-23T17:40:42.969" v="606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89C2503-E501-40F2-B6A5-BA792008B840}" dt="2021-02-23T17:41:26.640" v="745" actId="20577"/>
        <pc:sldMkLst>
          <pc:docMk/>
          <pc:sldMk cId="1047696436" sldId="260"/>
        </pc:sldMkLst>
        <pc:spChg chg="mod">
          <ac:chgData name="Brandin Bulicki" userId="c61f620561a25efe" providerId="LiveId" clId="{A89C2503-E501-40F2-B6A5-BA792008B840}" dt="2021-02-23T17:41:26.640" v="745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8C168DC7-EF58-4ABE-83CB-13693802D5C4}"/>
    <pc:docChg chg="modSld">
      <pc:chgData name="Brandin Bulicki" userId="c61f620561a25efe" providerId="LiveId" clId="{8C168DC7-EF58-4ABE-83CB-13693802D5C4}" dt="2021-02-16T20:42:34.446" v="499" actId="20577"/>
      <pc:docMkLst>
        <pc:docMk/>
      </pc:docMkLst>
      <pc:sldChg chg="modSp mod">
        <pc:chgData name="Brandin Bulicki" userId="c61f620561a25efe" providerId="LiveId" clId="{8C168DC7-EF58-4ABE-83CB-13693802D5C4}" dt="2021-02-14T01:55:36.934" v="10" actId="20577"/>
        <pc:sldMkLst>
          <pc:docMk/>
          <pc:sldMk cId="871892158" sldId="256"/>
        </pc:sldMkLst>
        <pc:spChg chg="mod">
          <ac:chgData name="Brandin Bulicki" userId="c61f620561a25efe" providerId="LiveId" clId="{8C168DC7-EF58-4ABE-83CB-13693802D5C4}" dt="2021-02-14T01:55:36.934" v="10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8C168DC7-EF58-4ABE-83CB-13693802D5C4}" dt="2021-02-14T16:09:06.382" v="443" actId="108"/>
        <pc:sldMkLst>
          <pc:docMk/>
          <pc:sldMk cId="3286529719" sldId="257"/>
        </pc:sldMkLst>
        <pc:spChg chg="mod">
          <ac:chgData name="Brandin Bulicki" userId="c61f620561a25efe" providerId="LiveId" clId="{8C168DC7-EF58-4ABE-83CB-13693802D5C4}" dt="2021-02-14T16:09:06.382" v="443" actId="108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8C168DC7-EF58-4ABE-83CB-13693802D5C4}" dt="2021-02-16T20:42:34.446" v="499" actId="20577"/>
        <pc:sldMkLst>
          <pc:docMk/>
          <pc:sldMk cId="1047696436" sldId="260"/>
        </pc:sldMkLst>
        <pc:spChg chg="mod">
          <ac:chgData name="Brandin Bulicki" userId="c61f620561a25efe" providerId="LiveId" clId="{8C168DC7-EF58-4ABE-83CB-13693802D5C4}" dt="2021-02-16T20:42:34.446" v="499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4/06/2021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Completion of Feedback Feature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Sample Test Plan (4/27)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Presentation Video (5/18)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Submission (6/1)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Software Implementation</a:t>
            </a:r>
          </a:p>
          <a:p>
            <a:pPr lvl="1"/>
            <a:r>
              <a:rPr lang="en-US" sz="2000" dirty="0"/>
              <a:t>Continue Work on Software Implementation (Dashboard/Login)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23780</TotalTime>
  <Words>74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71</cp:revision>
  <dcterms:created xsi:type="dcterms:W3CDTF">2020-09-30T13:16:57Z</dcterms:created>
  <dcterms:modified xsi:type="dcterms:W3CDTF">2021-04-05T13:44:28Z</dcterms:modified>
</cp:coreProperties>
</file>