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42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11/17/2020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Specification Document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sz="2000" dirty="0"/>
              <a:t>Continued work on Functional and Non-Functional Requirements.</a:t>
            </a:r>
          </a:p>
          <a:p>
            <a:r>
              <a:rPr lang="en-US" dirty="0"/>
              <a:t>Proof of Concept</a:t>
            </a:r>
          </a:p>
          <a:p>
            <a:pPr lvl="1"/>
            <a:r>
              <a:rPr lang="en-US" sz="2000" dirty="0"/>
              <a:t>Continued development of POC. (IMU)</a:t>
            </a:r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Order of Bluetooth Beacons was cancelled due to company pivot as a result of COVID.</a:t>
            </a:r>
          </a:p>
          <a:p>
            <a:pPr lvl="1"/>
            <a:r>
              <a:rPr lang="en-US" dirty="0"/>
              <a:t>Solution: Ordered replacement devices from different company (Beacons)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 Specification Document: November 24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 Specification Document (Baselined): December 8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Specification Doc.</a:t>
            </a:r>
            <a:r>
              <a:rPr lang="en-US" dirty="0">
                <a:sym typeface="Wingdings" pitchFamily="2" charset="2"/>
              </a:rPr>
              <a:t> (Team)</a:t>
            </a:r>
          </a:p>
          <a:p>
            <a:pPr lvl="1"/>
            <a:r>
              <a:rPr lang="en-US" sz="2000" dirty="0"/>
              <a:t>Goal: Complete SRS.</a:t>
            </a:r>
          </a:p>
          <a:p>
            <a:r>
              <a:rPr lang="en-US" dirty="0"/>
              <a:t>Proof of Concept (Adam/Sidharth)</a:t>
            </a:r>
          </a:p>
          <a:p>
            <a:pPr lvl="1"/>
            <a:r>
              <a:rPr lang="en-US" sz="2000" dirty="0"/>
              <a:t>Develop and design proof of concept for the project (i.e. Code) </a:t>
            </a:r>
          </a:p>
          <a:p>
            <a:pPr lvl="1"/>
            <a:r>
              <a:rPr lang="en-US" sz="2000" dirty="0"/>
              <a:t>Goal: Continue development of POC (IMU based).</a:t>
            </a:r>
          </a:p>
          <a:p>
            <a:r>
              <a:rPr lang="en-US" sz="2400" dirty="0"/>
              <a:t> </a:t>
            </a:r>
            <a:r>
              <a:rPr lang="en-US" dirty="0"/>
              <a:t>End of Term Presentation (Aparna/Brandin)</a:t>
            </a:r>
          </a:p>
          <a:p>
            <a:pPr lvl="1"/>
            <a:r>
              <a:rPr lang="en-US" sz="2000" dirty="0"/>
              <a:t>Goal: Begin work on End of Term Presentation.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5963</TotalTime>
  <Words>176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49</cp:revision>
  <dcterms:created xsi:type="dcterms:W3CDTF">2020-09-30T13:16:57Z</dcterms:created>
  <dcterms:modified xsi:type="dcterms:W3CDTF">2020-11-19T16:05:27Z</dcterms:modified>
</cp:coreProperties>
</file>