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258" r:id="rId4"/>
    <p:sldId id="261" r:id="rId5"/>
    <p:sldId id="272" r:id="rId6"/>
    <p:sldId id="273" r:id="rId7"/>
    <p:sldId id="286" r:id="rId8"/>
    <p:sldId id="277" r:id="rId9"/>
    <p:sldId id="276" r:id="rId10"/>
    <p:sldId id="288" r:id="rId11"/>
    <p:sldId id="310" r:id="rId12"/>
    <p:sldId id="296" r:id="rId13"/>
    <p:sldId id="298" r:id="rId14"/>
    <p:sldId id="295" r:id="rId15"/>
    <p:sldId id="305" r:id="rId16"/>
    <p:sldId id="306" r:id="rId17"/>
    <p:sldId id="285" r:id="rId18"/>
    <p:sldId id="284" r:id="rId19"/>
    <p:sldId id="308" r:id="rId20"/>
    <p:sldId id="301" r:id="rId21"/>
    <p:sldId id="279" r:id="rId22"/>
    <p:sldId id="312" r:id="rId23"/>
    <p:sldId id="311" r:id="rId24"/>
    <p:sldId id="313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621360-0B51-4F34-B31F-01C0324A60BE}" v="206" dt="2025-09-19T23:53:4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9" autoAdjust="0"/>
    <p:restoredTop sz="94660"/>
  </p:normalViewPr>
  <p:slideViewPr>
    <p:cSldViewPr snapToGrid="0" showGuides="1">
      <p:cViewPr>
        <p:scale>
          <a:sx n="51" d="100"/>
          <a:sy n="51" d="100"/>
        </p:scale>
        <p:origin x="9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by Sims" userId="7e4d53aef66d1bc9" providerId="LiveId" clId="{15D526F1-B417-464D-88A6-7D614EE27D69}"/>
    <pc:docChg chg="undo custSel addSld delSld modSld sldOrd">
      <pc:chgData name="Bobby Sims" userId="7e4d53aef66d1bc9" providerId="LiveId" clId="{15D526F1-B417-464D-88A6-7D614EE27D69}" dt="2025-09-19T23:56:32.061" v="5347" actId="20577"/>
      <pc:docMkLst>
        <pc:docMk/>
      </pc:docMkLst>
      <pc:sldChg chg="modSp mod">
        <pc:chgData name="Bobby Sims" userId="7e4d53aef66d1bc9" providerId="LiveId" clId="{15D526F1-B417-464D-88A6-7D614EE27D69}" dt="2025-09-19T18:25:02.280" v="2281" actId="20577"/>
        <pc:sldMkLst>
          <pc:docMk/>
          <pc:sldMk cId="2806289944" sldId="256"/>
        </pc:sldMkLst>
        <pc:spChg chg="mod">
          <ac:chgData name="Bobby Sims" userId="7e4d53aef66d1bc9" providerId="LiveId" clId="{15D526F1-B417-464D-88A6-7D614EE27D69}" dt="2025-09-19T01:56:50.957" v="725" actId="20577"/>
          <ac:spMkLst>
            <pc:docMk/>
            <pc:sldMk cId="2806289944" sldId="256"/>
            <ac:spMk id="2" creationId="{A16B3B2A-38BB-7060-D75D-1066CEFCC76C}"/>
          </ac:spMkLst>
        </pc:spChg>
        <pc:spChg chg="mod">
          <ac:chgData name="Bobby Sims" userId="7e4d53aef66d1bc9" providerId="LiveId" clId="{15D526F1-B417-464D-88A6-7D614EE27D69}" dt="2025-09-19T18:25:02.280" v="2281" actId="20577"/>
          <ac:spMkLst>
            <pc:docMk/>
            <pc:sldMk cId="2806289944" sldId="256"/>
            <ac:spMk id="3" creationId="{B84FE4D7-5821-A612-6A3D-CAA2B345F39C}"/>
          </ac:spMkLst>
        </pc:spChg>
      </pc:sldChg>
      <pc:sldChg chg="del">
        <pc:chgData name="Bobby Sims" userId="7e4d53aef66d1bc9" providerId="LiveId" clId="{15D526F1-B417-464D-88A6-7D614EE27D69}" dt="2025-09-13T09:12:10.688" v="47" actId="2696"/>
        <pc:sldMkLst>
          <pc:docMk/>
          <pc:sldMk cId="4257879317" sldId="257"/>
        </pc:sldMkLst>
      </pc:sldChg>
      <pc:sldChg chg="addSp delSp modSp mod">
        <pc:chgData name="Bobby Sims" userId="7e4d53aef66d1bc9" providerId="LiveId" clId="{15D526F1-B417-464D-88A6-7D614EE27D69}" dt="2025-09-19T18:24:12.123" v="2278" actId="21"/>
        <pc:sldMkLst>
          <pc:docMk/>
          <pc:sldMk cId="16895896" sldId="258"/>
        </pc:sldMkLst>
        <pc:spChg chg="mod">
          <ac:chgData name="Bobby Sims" userId="7e4d53aef66d1bc9" providerId="LiveId" clId="{15D526F1-B417-464D-88A6-7D614EE27D69}" dt="2025-09-19T18:24:00.062" v="2265" actId="20577"/>
          <ac:spMkLst>
            <pc:docMk/>
            <pc:sldMk cId="16895896" sldId="258"/>
            <ac:spMk id="3" creationId="{3A8FB3E1-928B-8412-2200-ABCD6EC61441}"/>
          </ac:spMkLst>
        </pc:spChg>
        <pc:spChg chg="add del mod">
          <ac:chgData name="Bobby Sims" userId="7e4d53aef66d1bc9" providerId="LiveId" clId="{15D526F1-B417-464D-88A6-7D614EE27D69}" dt="2025-09-19T18:24:12.123" v="2278" actId="21"/>
          <ac:spMkLst>
            <pc:docMk/>
            <pc:sldMk cId="16895896" sldId="258"/>
            <ac:spMk id="5" creationId="{103D7BA9-9EEF-E28B-5B00-A48F51354960}"/>
          </ac:spMkLst>
        </pc:spChg>
        <pc:graphicFrameChg chg="add mod modGraphic">
          <ac:chgData name="Bobby Sims" userId="7e4d53aef66d1bc9" providerId="LiveId" clId="{15D526F1-B417-464D-88A6-7D614EE27D69}" dt="2025-09-19T18:21:25.978" v="2166" actId="1076"/>
          <ac:graphicFrameMkLst>
            <pc:docMk/>
            <pc:sldMk cId="16895896" sldId="258"/>
            <ac:graphicFrameMk id="4" creationId="{D003D687-9BFA-BEAB-5520-EFF0C38961E7}"/>
          </ac:graphicFrameMkLst>
        </pc:graphicFrameChg>
      </pc:sldChg>
      <pc:sldChg chg="del ord">
        <pc:chgData name="Bobby Sims" userId="7e4d53aef66d1bc9" providerId="LiveId" clId="{15D526F1-B417-464D-88A6-7D614EE27D69}" dt="2025-09-19T18:20:41.409" v="2162" actId="2696"/>
        <pc:sldMkLst>
          <pc:docMk/>
          <pc:sldMk cId="1944828150" sldId="259"/>
        </pc:sldMkLst>
      </pc:sldChg>
      <pc:sldChg chg="modSp mod ord">
        <pc:chgData name="Bobby Sims" userId="7e4d53aef66d1bc9" providerId="LiveId" clId="{15D526F1-B417-464D-88A6-7D614EE27D69}" dt="2025-09-19T18:27:42.805" v="2298" actId="20577"/>
        <pc:sldMkLst>
          <pc:docMk/>
          <pc:sldMk cId="501148825" sldId="261"/>
        </pc:sldMkLst>
        <pc:spChg chg="mod">
          <ac:chgData name="Bobby Sims" userId="7e4d53aef66d1bc9" providerId="LiveId" clId="{15D526F1-B417-464D-88A6-7D614EE27D69}" dt="2025-09-19T18:25:54.282" v="2293" actId="20577"/>
          <ac:spMkLst>
            <pc:docMk/>
            <pc:sldMk cId="501148825" sldId="261"/>
            <ac:spMk id="2" creationId="{1AAB24DA-F41C-DE2A-E8B7-28FFE88F216F}"/>
          </ac:spMkLst>
        </pc:spChg>
        <pc:spChg chg="mod">
          <ac:chgData name="Bobby Sims" userId="7e4d53aef66d1bc9" providerId="LiveId" clId="{15D526F1-B417-464D-88A6-7D614EE27D69}" dt="2025-09-19T18:27:42.805" v="2298" actId="20577"/>
          <ac:spMkLst>
            <pc:docMk/>
            <pc:sldMk cId="501148825" sldId="261"/>
            <ac:spMk id="3" creationId="{6FD061AD-1305-26F6-DD1B-AAB552871D3E}"/>
          </ac:spMkLst>
        </pc:spChg>
      </pc:sldChg>
      <pc:sldChg chg="del">
        <pc:chgData name="Bobby Sims" userId="7e4d53aef66d1bc9" providerId="LiveId" clId="{15D526F1-B417-464D-88A6-7D614EE27D69}" dt="2025-09-13T08:42:09.032" v="11" actId="2696"/>
        <pc:sldMkLst>
          <pc:docMk/>
          <pc:sldMk cId="353976198" sldId="262"/>
        </pc:sldMkLst>
      </pc:sldChg>
      <pc:sldChg chg="addSp delSp modSp new del mod setBg">
        <pc:chgData name="Bobby Sims" userId="7e4d53aef66d1bc9" providerId="LiveId" clId="{15D526F1-B417-464D-88A6-7D614EE27D69}" dt="2025-09-17T22:08:24.116" v="273" actId="2696"/>
        <pc:sldMkLst>
          <pc:docMk/>
          <pc:sldMk cId="3794435743" sldId="263"/>
        </pc:sldMkLst>
      </pc:sldChg>
      <pc:sldChg chg="addSp delSp modSp new del mod setBg">
        <pc:chgData name="Bobby Sims" userId="7e4d53aef66d1bc9" providerId="LiveId" clId="{15D526F1-B417-464D-88A6-7D614EE27D69}" dt="2025-09-17T20:55:55.201" v="235" actId="2696"/>
        <pc:sldMkLst>
          <pc:docMk/>
          <pc:sldMk cId="704659349" sldId="264"/>
        </pc:sldMkLst>
      </pc:sldChg>
      <pc:sldChg chg="add del">
        <pc:chgData name="Bobby Sims" userId="7e4d53aef66d1bc9" providerId="LiveId" clId="{15D526F1-B417-464D-88A6-7D614EE27D69}" dt="2025-09-13T08:42:05.333" v="10" actId="2696"/>
        <pc:sldMkLst>
          <pc:docMk/>
          <pc:sldMk cId="1595830766" sldId="264"/>
        </pc:sldMkLst>
      </pc:sldChg>
      <pc:sldChg chg="add del">
        <pc:chgData name="Bobby Sims" userId="7e4d53aef66d1bc9" providerId="LiveId" clId="{15D526F1-B417-464D-88A6-7D614EE27D69}" dt="2025-09-13T08:42:14.628" v="13" actId="2696"/>
        <pc:sldMkLst>
          <pc:docMk/>
          <pc:sldMk cId="2886114218" sldId="264"/>
        </pc:sldMkLst>
      </pc:sldChg>
      <pc:sldChg chg="addSp modSp new del mod">
        <pc:chgData name="Bobby Sims" userId="7e4d53aef66d1bc9" providerId="LiveId" clId="{15D526F1-B417-464D-88A6-7D614EE27D69}" dt="2025-09-13T09:13:15.041" v="53" actId="2696"/>
        <pc:sldMkLst>
          <pc:docMk/>
          <pc:sldMk cId="220593703" sldId="265"/>
        </pc:sldMkLst>
      </pc:sldChg>
      <pc:sldChg chg="addSp modSp new del mod setBg">
        <pc:chgData name="Bobby Sims" userId="7e4d53aef66d1bc9" providerId="LiveId" clId="{15D526F1-B417-464D-88A6-7D614EE27D69}" dt="2025-09-17T22:03:54.336" v="255" actId="2696"/>
        <pc:sldMkLst>
          <pc:docMk/>
          <pc:sldMk cId="1825224703" sldId="266"/>
        </pc:sldMkLst>
      </pc:sldChg>
      <pc:sldChg chg="addSp modSp add del mod">
        <pc:chgData name="Bobby Sims" userId="7e4d53aef66d1bc9" providerId="LiveId" clId="{15D526F1-B417-464D-88A6-7D614EE27D69}" dt="2025-09-17T22:08:27.096" v="274" actId="2696"/>
        <pc:sldMkLst>
          <pc:docMk/>
          <pc:sldMk cId="3208105944" sldId="267"/>
        </pc:sldMkLst>
      </pc:sldChg>
      <pc:sldChg chg="addSp modSp new del mod">
        <pc:chgData name="Bobby Sims" userId="7e4d53aef66d1bc9" providerId="LiveId" clId="{15D526F1-B417-464D-88A6-7D614EE27D69}" dt="2025-09-17T20:56:36.702" v="239" actId="2696"/>
        <pc:sldMkLst>
          <pc:docMk/>
          <pc:sldMk cId="3128534810" sldId="268"/>
        </pc:sldMkLst>
      </pc:sldChg>
      <pc:sldChg chg="addSp modSp new del mod setBg">
        <pc:chgData name="Bobby Sims" userId="7e4d53aef66d1bc9" providerId="LiveId" clId="{15D526F1-B417-464D-88A6-7D614EE27D69}" dt="2025-09-19T01:54:06.156" v="626" actId="2696"/>
        <pc:sldMkLst>
          <pc:docMk/>
          <pc:sldMk cId="3802470713" sldId="269"/>
        </pc:sldMkLst>
        <pc:spChg chg="add mod">
          <ac:chgData name="Bobby Sims" userId="7e4d53aef66d1bc9" providerId="LiveId" clId="{15D526F1-B417-464D-88A6-7D614EE27D69}" dt="2025-09-19T01:50:33.606" v="449" actId="20577"/>
          <ac:spMkLst>
            <pc:docMk/>
            <pc:sldMk cId="3802470713" sldId="269"/>
            <ac:spMk id="4" creationId="{2B5DA226-8978-5923-C24B-A7A0B1589C9C}"/>
          </ac:spMkLst>
        </pc:spChg>
        <pc:spChg chg="add mod">
          <ac:chgData name="Bobby Sims" userId="7e4d53aef66d1bc9" providerId="LiveId" clId="{15D526F1-B417-464D-88A6-7D614EE27D69}" dt="2025-09-19T01:51:18.242" v="509" actId="1076"/>
          <ac:spMkLst>
            <pc:docMk/>
            <pc:sldMk cId="3802470713" sldId="269"/>
            <ac:spMk id="5" creationId="{5661890C-AA69-56FC-EBCE-3254CCB5183A}"/>
          </ac:spMkLst>
        </pc:spChg>
        <pc:picChg chg="add mod">
          <ac:chgData name="Bobby Sims" userId="7e4d53aef66d1bc9" providerId="LiveId" clId="{15D526F1-B417-464D-88A6-7D614EE27D69}" dt="2025-09-19T01:49:08.672" v="414" actId="1076"/>
          <ac:picMkLst>
            <pc:docMk/>
            <pc:sldMk cId="3802470713" sldId="269"/>
            <ac:picMk id="3" creationId="{DA195B36-B6AB-296E-70A5-0BEDB906922B}"/>
          </ac:picMkLst>
        </pc:picChg>
      </pc:sldChg>
      <pc:sldChg chg="addSp modSp new del mod">
        <pc:chgData name="Bobby Sims" userId="7e4d53aef66d1bc9" providerId="LiveId" clId="{15D526F1-B417-464D-88A6-7D614EE27D69}" dt="2025-09-17T22:08:34.095" v="275" actId="2696"/>
        <pc:sldMkLst>
          <pc:docMk/>
          <pc:sldMk cId="1250158592" sldId="270"/>
        </pc:sldMkLst>
      </pc:sldChg>
      <pc:sldChg chg="addSp modSp new del mod">
        <pc:chgData name="Bobby Sims" userId="7e4d53aef66d1bc9" providerId="LiveId" clId="{15D526F1-B417-464D-88A6-7D614EE27D69}" dt="2025-09-17T22:08:43.507" v="276" actId="2696"/>
        <pc:sldMkLst>
          <pc:docMk/>
          <pc:sldMk cId="925889668" sldId="271"/>
        </pc:sldMkLst>
      </pc:sldChg>
      <pc:sldChg chg="addSp delSp modSp add mod">
        <pc:chgData name="Bobby Sims" userId="7e4d53aef66d1bc9" providerId="LiveId" clId="{15D526F1-B417-464D-88A6-7D614EE27D69}" dt="2025-09-19T17:47:28.282" v="1671" actId="1076"/>
        <pc:sldMkLst>
          <pc:docMk/>
          <pc:sldMk cId="1462382699" sldId="272"/>
        </pc:sldMkLst>
        <pc:spChg chg="add mod">
          <ac:chgData name="Bobby Sims" userId="7e4d53aef66d1bc9" providerId="LiveId" clId="{15D526F1-B417-464D-88A6-7D614EE27D69}" dt="2025-09-19T17:47:14.249" v="1669" actId="1076"/>
          <ac:spMkLst>
            <pc:docMk/>
            <pc:sldMk cId="1462382699" sldId="272"/>
            <ac:spMk id="2" creationId="{A1D55068-6786-5744-AF0E-01EFF2A3DC83}"/>
          </ac:spMkLst>
        </pc:spChg>
        <pc:spChg chg="add mod">
          <ac:chgData name="Bobby Sims" userId="7e4d53aef66d1bc9" providerId="LiveId" clId="{15D526F1-B417-464D-88A6-7D614EE27D69}" dt="2025-09-19T17:47:28.282" v="1671" actId="1076"/>
          <ac:spMkLst>
            <pc:docMk/>
            <pc:sldMk cId="1462382699" sldId="272"/>
            <ac:spMk id="3" creationId="{7134E9E5-3944-AEB9-1CFC-9D6ABCCF4ED1}"/>
          </ac:spMkLst>
        </pc:spChg>
        <pc:picChg chg="add mod">
          <ac:chgData name="Bobby Sims" userId="7e4d53aef66d1bc9" providerId="LiveId" clId="{15D526F1-B417-464D-88A6-7D614EE27D69}" dt="2025-09-17T20:43:15.999" v="222" actId="26606"/>
          <ac:picMkLst>
            <pc:docMk/>
            <pc:sldMk cId="1462382699" sldId="272"/>
            <ac:picMk id="5" creationId="{61B6C62F-5F7F-02D2-CF91-AA408FE1A774}"/>
          </ac:picMkLst>
        </pc:picChg>
        <pc:picChg chg="add mod">
          <ac:chgData name="Bobby Sims" userId="7e4d53aef66d1bc9" providerId="LiveId" clId="{15D526F1-B417-464D-88A6-7D614EE27D69}" dt="2025-09-17T20:56:21.465" v="237" actId="14100"/>
          <ac:picMkLst>
            <pc:docMk/>
            <pc:sldMk cId="1462382699" sldId="272"/>
            <ac:picMk id="8" creationId="{DF41B9B0-FC0A-46F2-3B2A-11FFE782AB0D}"/>
          </ac:picMkLst>
        </pc:picChg>
      </pc:sldChg>
      <pc:sldChg chg="addSp delSp modSp new mod setBg">
        <pc:chgData name="Bobby Sims" userId="7e4d53aef66d1bc9" providerId="LiveId" clId="{15D526F1-B417-464D-88A6-7D614EE27D69}" dt="2025-09-17T21:28:51.401" v="254" actId="26606"/>
        <pc:sldMkLst>
          <pc:docMk/>
          <pc:sldMk cId="323796638" sldId="273"/>
        </pc:sldMkLst>
        <pc:picChg chg="add mod ord">
          <ac:chgData name="Bobby Sims" userId="7e4d53aef66d1bc9" providerId="LiveId" clId="{15D526F1-B417-464D-88A6-7D614EE27D69}" dt="2025-09-17T21:28:51.401" v="254" actId="26606"/>
          <ac:picMkLst>
            <pc:docMk/>
            <pc:sldMk cId="323796638" sldId="273"/>
            <ac:picMk id="5" creationId="{0DB05E21-CA7A-DBF6-7FF1-8A08AA51BE35}"/>
          </ac:picMkLst>
        </pc:picChg>
        <pc:picChg chg="add mod">
          <ac:chgData name="Bobby Sims" userId="7e4d53aef66d1bc9" providerId="LiveId" clId="{15D526F1-B417-464D-88A6-7D614EE27D69}" dt="2025-09-17T21:28:51.401" v="254" actId="26606"/>
          <ac:picMkLst>
            <pc:docMk/>
            <pc:sldMk cId="323796638" sldId="273"/>
            <ac:picMk id="7" creationId="{7E1FC265-B534-2BD0-B1AF-1059B7A0F831}"/>
          </ac:picMkLst>
        </pc:picChg>
      </pc:sldChg>
      <pc:sldChg chg="addSp delSp modSp new del mod setBg">
        <pc:chgData name="Bobby Sims" userId="7e4d53aef66d1bc9" providerId="LiveId" clId="{15D526F1-B417-464D-88A6-7D614EE27D69}" dt="2025-09-17T22:08:11.634" v="272" actId="2696"/>
        <pc:sldMkLst>
          <pc:docMk/>
          <pc:sldMk cId="1616016186" sldId="274"/>
        </pc:sldMkLst>
      </pc:sldChg>
      <pc:sldChg chg="addSp modSp new del mod">
        <pc:chgData name="Bobby Sims" userId="7e4d53aef66d1bc9" providerId="LiveId" clId="{15D526F1-B417-464D-88A6-7D614EE27D69}" dt="2025-09-19T05:57:37.059" v="1126" actId="2696"/>
        <pc:sldMkLst>
          <pc:docMk/>
          <pc:sldMk cId="3503937111" sldId="275"/>
        </pc:sldMkLst>
      </pc:sldChg>
      <pc:sldChg chg="addSp delSp modSp new mod setBg">
        <pc:chgData name="Bobby Sims" userId="7e4d53aef66d1bc9" providerId="LiveId" clId="{15D526F1-B417-464D-88A6-7D614EE27D69}" dt="2025-09-19T23:12:31.359" v="4198"/>
        <pc:sldMkLst>
          <pc:docMk/>
          <pc:sldMk cId="1402855190" sldId="276"/>
        </pc:sldMkLst>
        <pc:spChg chg="add del mod">
          <ac:chgData name="Bobby Sims" userId="7e4d53aef66d1bc9" providerId="LiveId" clId="{15D526F1-B417-464D-88A6-7D614EE27D69}" dt="2025-09-19T10:10:21.830" v="1510" actId="21"/>
          <ac:spMkLst>
            <pc:docMk/>
            <pc:sldMk cId="1402855190" sldId="276"/>
            <ac:spMk id="2" creationId="{84F0266E-C813-9A84-732D-83517348BC6A}"/>
          </ac:spMkLst>
        </pc:spChg>
        <pc:spChg chg="add del mod">
          <ac:chgData name="Bobby Sims" userId="7e4d53aef66d1bc9" providerId="LiveId" clId="{15D526F1-B417-464D-88A6-7D614EE27D69}" dt="2025-09-19T10:11:20.867" v="1515" actId="21"/>
          <ac:spMkLst>
            <pc:docMk/>
            <pc:sldMk cId="1402855190" sldId="276"/>
            <ac:spMk id="4" creationId="{3F759F49-CA80-F98A-020E-4D88BA3615FF}"/>
          </ac:spMkLst>
        </pc:spChg>
        <pc:spChg chg="add del mod">
          <ac:chgData name="Bobby Sims" userId="7e4d53aef66d1bc9" providerId="LiveId" clId="{15D526F1-B417-464D-88A6-7D614EE27D69}" dt="2025-09-19T10:02:45.388" v="1426" actId="21"/>
          <ac:spMkLst>
            <pc:docMk/>
            <pc:sldMk cId="1402855190" sldId="276"/>
            <ac:spMk id="6" creationId="{BCE95F1A-99BC-ABCC-DB83-E461DE97DE21}"/>
          </ac:spMkLst>
        </pc:spChg>
        <pc:spChg chg="add del mod">
          <ac:chgData name="Bobby Sims" userId="7e4d53aef66d1bc9" providerId="LiveId" clId="{15D526F1-B417-464D-88A6-7D614EE27D69}" dt="2025-09-19T10:11:50.333" v="1518" actId="21"/>
          <ac:spMkLst>
            <pc:docMk/>
            <pc:sldMk cId="1402855190" sldId="276"/>
            <ac:spMk id="7" creationId="{43ED9B36-6FD1-D2FA-F71D-44ABD3A65B70}"/>
          </ac:spMkLst>
        </pc:spChg>
        <pc:spChg chg="add del mod">
          <ac:chgData name="Bobby Sims" userId="7e4d53aef66d1bc9" providerId="LiveId" clId="{15D526F1-B417-464D-88A6-7D614EE27D69}" dt="2025-09-19T10:10:30.185" v="1512" actId="21"/>
          <ac:spMkLst>
            <pc:docMk/>
            <pc:sldMk cId="1402855190" sldId="276"/>
            <ac:spMk id="8" creationId="{84F0266E-C813-9A84-732D-83517348BC6A}"/>
          </ac:spMkLst>
        </pc:spChg>
        <pc:spChg chg="add del mod">
          <ac:chgData name="Bobby Sims" userId="7e4d53aef66d1bc9" providerId="LiveId" clId="{15D526F1-B417-464D-88A6-7D614EE27D69}" dt="2025-09-19T10:12:34.260" v="1528" actId="21"/>
          <ac:spMkLst>
            <pc:docMk/>
            <pc:sldMk cId="1402855190" sldId="276"/>
            <ac:spMk id="9" creationId="{7CC320B4-500B-B6EF-690E-7FC271294A4C}"/>
          </ac:spMkLst>
        </pc:spChg>
        <pc:spChg chg="add">
          <ac:chgData name="Bobby Sims" userId="7e4d53aef66d1bc9" providerId="LiveId" clId="{15D526F1-B417-464D-88A6-7D614EE27D69}" dt="2025-09-18T08:42:58.682" v="394" actId="26606"/>
          <ac:spMkLst>
            <pc:docMk/>
            <pc:sldMk cId="1402855190" sldId="276"/>
            <ac:spMk id="10" creationId="{A9F529C3-C941-49FD-8C67-82F134F64BDB}"/>
          </ac:spMkLst>
        </pc:spChg>
        <pc:spChg chg="add del mod">
          <ac:chgData name="Bobby Sims" userId="7e4d53aef66d1bc9" providerId="LiveId" clId="{15D526F1-B417-464D-88A6-7D614EE27D69}" dt="2025-09-19T18:05:27.665" v="1972" actId="21"/>
          <ac:spMkLst>
            <pc:docMk/>
            <pc:sldMk cId="1402855190" sldId="276"/>
            <ac:spMk id="11" creationId="{26F075F4-D3D4-2335-8F3C-65C8DE252CE1}"/>
          </ac:spMkLst>
        </pc:spChg>
        <pc:spChg chg="add">
          <ac:chgData name="Bobby Sims" userId="7e4d53aef66d1bc9" providerId="LiveId" clId="{15D526F1-B417-464D-88A6-7D614EE27D69}" dt="2025-09-18T08:42:58.682" v="394" actId="26606"/>
          <ac:spMkLst>
            <pc:docMk/>
            <pc:sldMk cId="1402855190" sldId="276"/>
            <ac:spMk id="12" creationId="{20586029-32A0-47E5-9AEC-AE3ABA6B94D0}"/>
          </ac:spMkLst>
        </pc:spChg>
        <pc:spChg chg="add del mod">
          <ac:chgData name="Bobby Sims" userId="7e4d53aef66d1bc9" providerId="LiveId" clId="{15D526F1-B417-464D-88A6-7D614EE27D69}" dt="2025-09-19T18:05:36.108" v="1974" actId="21"/>
          <ac:spMkLst>
            <pc:docMk/>
            <pc:sldMk cId="1402855190" sldId="276"/>
            <ac:spMk id="13" creationId="{3F759F49-CA80-F98A-020E-4D88BA3615FF}"/>
          </ac:spMkLst>
        </pc:spChg>
        <pc:spChg chg="add del mod">
          <ac:chgData name="Bobby Sims" userId="7e4d53aef66d1bc9" providerId="LiveId" clId="{15D526F1-B417-464D-88A6-7D614EE27D69}" dt="2025-09-19T10:12:05.077" v="1520" actId="21"/>
          <ac:spMkLst>
            <pc:docMk/>
            <pc:sldMk cId="1402855190" sldId="276"/>
            <ac:spMk id="15" creationId="{43ED9B36-6FD1-D2FA-F71D-44ABD3A65B70}"/>
          </ac:spMkLst>
        </pc:spChg>
        <pc:spChg chg="add del mod">
          <ac:chgData name="Bobby Sims" userId="7e4d53aef66d1bc9" providerId="LiveId" clId="{15D526F1-B417-464D-88A6-7D614EE27D69}" dt="2025-09-19T18:05:31.962" v="1973" actId="21"/>
          <ac:spMkLst>
            <pc:docMk/>
            <pc:sldMk cId="1402855190" sldId="276"/>
            <ac:spMk id="16" creationId="{442D05E6-81E0-731F-0C9C-9608D56DA7EF}"/>
          </ac:spMkLst>
        </pc:spChg>
        <pc:spChg chg="add del mod">
          <ac:chgData name="Bobby Sims" userId="7e4d53aef66d1bc9" providerId="LiveId" clId="{15D526F1-B417-464D-88A6-7D614EE27D69}" dt="2025-09-19T18:05:20.471" v="1971" actId="21"/>
          <ac:spMkLst>
            <pc:docMk/>
            <pc:sldMk cId="1402855190" sldId="276"/>
            <ac:spMk id="17" creationId="{78F69EC2-1613-F6A9-552E-2046DAC236FD}"/>
          </ac:spMkLst>
        </pc:spChg>
        <pc:spChg chg="add mod">
          <ac:chgData name="Bobby Sims" userId="7e4d53aef66d1bc9" providerId="LiveId" clId="{15D526F1-B417-464D-88A6-7D614EE27D69}" dt="2025-09-19T23:12:28.105" v="4196" actId="1076"/>
          <ac:spMkLst>
            <pc:docMk/>
            <pc:sldMk cId="1402855190" sldId="276"/>
            <ac:spMk id="18" creationId="{3CE7779B-4E91-8DD4-8E14-1042C83C2F46}"/>
          </ac:spMkLst>
        </pc:spChg>
        <pc:spChg chg="add del mod">
          <ac:chgData name="Bobby Sims" userId="7e4d53aef66d1bc9" providerId="LiveId" clId="{15D526F1-B417-464D-88A6-7D614EE27D69}" dt="2025-09-19T22:42:18.484" v="4017" actId="21"/>
          <ac:spMkLst>
            <pc:docMk/>
            <pc:sldMk cId="1402855190" sldId="276"/>
            <ac:spMk id="19" creationId="{AA03FDDD-776A-AF98-5EAF-90A90B133FC3}"/>
          </ac:spMkLst>
        </pc:spChg>
        <pc:spChg chg="add del mod">
          <ac:chgData name="Bobby Sims" userId="7e4d53aef66d1bc9" providerId="LiveId" clId="{15D526F1-B417-464D-88A6-7D614EE27D69}" dt="2025-09-19T23:12:31.359" v="4198"/>
          <ac:spMkLst>
            <pc:docMk/>
            <pc:sldMk cId="1402855190" sldId="276"/>
            <ac:spMk id="20" creationId="{21FA29C1-E6EE-FCC6-DB83-09C73280212C}"/>
          </ac:spMkLst>
        </pc:spChg>
        <pc:spChg chg="add del mod">
          <ac:chgData name="Bobby Sims" userId="7e4d53aef66d1bc9" providerId="LiveId" clId="{15D526F1-B417-464D-88A6-7D614EE27D69}" dt="2025-09-19T22:46:27.017" v="4077" actId="21"/>
          <ac:spMkLst>
            <pc:docMk/>
            <pc:sldMk cId="1402855190" sldId="276"/>
            <ac:spMk id="21" creationId="{2950B92B-82E3-A067-8786-012BA0F85C81}"/>
          </ac:spMkLst>
        </pc:spChg>
        <pc:spChg chg="add del mod">
          <ac:chgData name="Bobby Sims" userId="7e4d53aef66d1bc9" providerId="LiveId" clId="{15D526F1-B417-464D-88A6-7D614EE27D69}" dt="2025-09-19T22:46:02.987" v="4074" actId="21"/>
          <ac:spMkLst>
            <pc:docMk/>
            <pc:sldMk cId="1402855190" sldId="276"/>
            <ac:spMk id="22" creationId="{1E563D39-5499-0750-3180-D58290089556}"/>
          </ac:spMkLst>
        </pc:spChg>
        <pc:spChg chg="add mod">
          <ac:chgData name="Bobby Sims" userId="7e4d53aef66d1bc9" providerId="LiveId" clId="{15D526F1-B417-464D-88A6-7D614EE27D69}" dt="2025-09-19T22:57:48.344" v="4138" actId="20577"/>
          <ac:spMkLst>
            <pc:docMk/>
            <pc:sldMk cId="1402855190" sldId="276"/>
            <ac:spMk id="23" creationId="{B92A917D-BAFD-A804-126B-56A5CFE580BE}"/>
          </ac:spMkLst>
        </pc:spChg>
        <pc:spChg chg="add del mod">
          <ac:chgData name="Bobby Sims" userId="7e4d53aef66d1bc9" providerId="LiveId" clId="{15D526F1-B417-464D-88A6-7D614EE27D69}" dt="2025-09-19T22:44:18.642" v="4061" actId="21"/>
          <ac:spMkLst>
            <pc:docMk/>
            <pc:sldMk cId="1402855190" sldId="276"/>
            <ac:spMk id="43" creationId="{D1AF3094-78C7-5293-092B-91E2FAB89CDA}"/>
          </ac:spMkLst>
        </pc:spChg>
        <pc:spChg chg="add mod">
          <ac:chgData name="Bobby Sims" userId="7e4d53aef66d1bc9" providerId="LiveId" clId="{15D526F1-B417-464D-88A6-7D614EE27D69}" dt="2025-09-19T22:44:20.366" v="4062"/>
          <ac:spMkLst>
            <pc:docMk/>
            <pc:sldMk cId="1402855190" sldId="276"/>
            <ac:spMk id="44" creationId="{D1AF3094-78C7-5293-092B-91E2FAB89CDA}"/>
          </ac:spMkLst>
        </pc:spChg>
        <pc:spChg chg="add mod">
          <ac:chgData name="Bobby Sims" userId="7e4d53aef66d1bc9" providerId="LiveId" clId="{15D526F1-B417-464D-88A6-7D614EE27D69}" dt="2025-09-19T22:44:54.654" v="4064" actId="1076"/>
          <ac:spMkLst>
            <pc:docMk/>
            <pc:sldMk cId="1402855190" sldId="276"/>
            <ac:spMk id="45" creationId="{B9E8F953-D541-A2B0-2FCA-255AFC42EF50}"/>
          </ac:spMkLst>
        </pc:spChg>
        <pc:spChg chg="add mod">
          <ac:chgData name="Bobby Sims" userId="7e4d53aef66d1bc9" providerId="LiveId" clId="{15D526F1-B417-464D-88A6-7D614EE27D69}" dt="2025-09-19T22:47:18.189" v="4101" actId="20577"/>
          <ac:spMkLst>
            <pc:docMk/>
            <pc:sldMk cId="1402855190" sldId="276"/>
            <ac:spMk id="52" creationId="{C1D5D605-93D7-8F0F-4E7B-8D43A8E42B6D}"/>
          </ac:spMkLst>
        </pc:spChg>
        <pc:spChg chg="add mod">
          <ac:chgData name="Bobby Sims" userId="7e4d53aef66d1bc9" providerId="LiveId" clId="{15D526F1-B417-464D-88A6-7D614EE27D69}" dt="2025-09-19T23:12:04.095" v="4193" actId="20577"/>
          <ac:spMkLst>
            <pc:docMk/>
            <pc:sldMk cId="1402855190" sldId="276"/>
            <ac:spMk id="56" creationId="{B4C4D672-FB0F-1632-04D7-CEE1D67A8D74}"/>
          </ac:spMkLst>
        </pc:spChg>
        <pc:picChg chg="add mod ord">
          <ac:chgData name="Bobby Sims" userId="7e4d53aef66d1bc9" providerId="LiveId" clId="{15D526F1-B417-464D-88A6-7D614EE27D69}" dt="2025-09-19T22:42:56.198" v="4025" actId="1076"/>
          <ac:picMkLst>
            <pc:docMk/>
            <pc:sldMk cId="1402855190" sldId="276"/>
            <ac:picMk id="3" creationId="{BE844542-5CF4-1F78-A0F8-C18E2344744A}"/>
          </ac:picMkLst>
        </pc:picChg>
        <pc:picChg chg="add mod">
          <ac:chgData name="Bobby Sims" userId="7e4d53aef66d1bc9" providerId="LiveId" clId="{15D526F1-B417-464D-88A6-7D614EE27D69}" dt="2025-09-19T23:12:20.949" v="4195" actId="1076"/>
          <ac:picMkLst>
            <pc:docMk/>
            <pc:sldMk cId="1402855190" sldId="276"/>
            <ac:picMk id="5" creationId="{A7461D56-64B2-97FC-C6FB-4786ADB1F1A9}"/>
          </ac:picMkLst>
        </pc:picChg>
        <pc:cxnChg chg="add">
          <ac:chgData name="Bobby Sims" userId="7e4d53aef66d1bc9" providerId="LiveId" clId="{15D526F1-B417-464D-88A6-7D614EE27D69}" dt="2025-09-18T08:42:58.682" v="394" actId="26606"/>
          <ac:cxnSpMkLst>
            <pc:docMk/>
            <pc:sldMk cId="1402855190" sldId="276"/>
            <ac:cxnSpMk id="14" creationId="{8C730EAB-A532-4295-A302-FB4B90DB9F5E}"/>
          </ac:cxnSpMkLst>
        </pc:cxnChg>
        <pc:cxnChg chg="add mod">
          <ac:chgData name="Bobby Sims" userId="7e4d53aef66d1bc9" providerId="LiveId" clId="{15D526F1-B417-464D-88A6-7D614EE27D69}" dt="2025-09-19T22:57:44.530" v="4136" actId="20577"/>
          <ac:cxnSpMkLst>
            <pc:docMk/>
            <pc:sldMk cId="1402855190" sldId="276"/>
            <ac:cxnSpMk id="24" creationId="{E76A6430-0730-97F5-8855-E81D263CF33A}"/>
          </ac:cxnSpMkLst>
        </pc:cxnChg>
        <pc:cxnChg chg="add mod">
          <ac:chgData name="Bobby Sims" userId="7e4d53aef66d1bc9" providerId="LiveId" clId="{15D526F1-B417-464D-88A6-7D614EE27D69}" dt="2025-09-19T23:04:34.557" v="4144" actId="14100"/>
          <ac:cxnSpMkLst>
            <pc:docMk/>
            <pc:sldMk cId="1402855190" sldId="276"/>
            <ac:cxnSpMk id="25" creationId="{998F5874-5F02-29C9-60BD-78AD04CCF049}"/>
          </ac:cxnSpMkLst>
        </pc:cxnChg>
        <pc:cxnChg chg="add mod">
          <ac:chgData name="Bobby Sims" userId="7e4d53aef66d1bc9" providerId="LiveId" clId="{15D526F1-B417-464D-88A6-7D614EE27D69}" dt="2025-09-19T23:04:52.153" v="4146" actId="14100"/>
          <ac:cxnSpMkLst>
            <pc:docMk/>
            <pc:sldMk cId="1402855190" sldId="276"/>
            <ac:cxnSpMk id="26" creationId="{EAAFB6C4-4437-7BE8-2B01-C47AF81D5E74}"/>
          </ac:cxnSpMkLst>
        </pc:cxnChg>
        <pc:cxnChg chg="add del mod">
          <ac:chgData name="Bobby Sims" userId="7e4d53aef66d1bc9" providerId="LiveId" clId="{15D526F1-B417-464D-88A6-7D614EE27D69}" dt="2025-09-19T22:58:00.591" v="4139" actId="21"/>
          <ac:cxnSpMkLst>
            <pc:docMk/>
            <pc:sldMk cId="1402855190" sldId="276"/>
            <ac:cxnSpMk id="29" creationId="{05B51466-0845-99DF-D770-024036BD3185}"/>
          </ac:cxnSpMkLst>
        </pc:cxnChg>
        <pc:cxnChg chg="add del mod">
          <ac:chgData name="Bobby Sims" userId="7e4d53aef66d1bc9" providerId="LiveId" clId="{15D526F1-B417-464D-88A6-7D614EE27D69}" dt="2025-09-19T22:36:29.946" v="3936" actId="21"/>
          <ac:cxnSpMkLst>
            <pc:docMk/>
            <pc:sldMk cId="1402855190" sldId="276"/>
            <ac:cxnSpMk id="32" creationId="{01385915-39DA-BDBF-B447-26C3D932AD14}"/>
          </ac:cxnSpMkLst>
        </pc:cxnChg>
        <pc:cxnChg chg="add mod">
          <ac:chgData name="Bobby Sims" userId="7e4d53aef66d1bc9" providerId="LiveId" clId="{15D526F1-B417-464D-88A6-7D614EE27D69}" dt="2025-09-19T22:43:00.193" v="4026" actId="14100"/>
          <ac:cxnSpMkLst>
            <pc:docMk/>
            <pc:sldMk cId="1402855190" sldId="276"/>
            <ac:cxnSpMk id="37" creationId="{201206B4-8877-67AD-A8C2-9F2A08C7311C}"/>
          </ac:cxnSpMkLst>
        </pc:cxnChg>
        <pc:cxnChg chg="add mod">
          <ac:chgData name="Bobby Sims" userId="7e4d53aef66d1bc9" providerId="LiveId" clId="{15D526F1-B417-464D-88A6-7D614EE27D69}" dt="2025-09-19T22:43:15.623" v="4030" actId="14100"/>
          <ac:cxnSpMkLst>
            <pc:docMk/>
            <pc:sldMk cId="1402855190" sldId="276"/>
            <ac:cxnSpMk id="40" creationId="{C884B808-B821-93DB-FCFA-4596C1C4192E}"/>
          </ac:cxnSpMkLst>
        </pc:cxnChg>
      </pc:sldChg>
      <pc:sldChg chg="addSp delSp modSp new mod ord setBg">
        <pc:chgData name="Bobby Sims" userId="7e4d53aef66d1bc9" providerId="LiveId" clId="{15D526F1-B417-464D-88A6-7D614EE27D69}" dt="2025-09-19T23:40:29.036" v="4804" actId="14100"/>
        <pc:sldMkLst>
          <pc:docMk/>
          <pc:sldMk cId="1807640403" sldId="277"/>
        </pc:sldMkLst>
        <pc:spChg chg="add del mod">
          <ac:chgData name="Bobby Sims" userId="7e4d53aef66d1bc9" providerId="LiveId" clId="{15D526F1-B417-464D-88A6-7D614EE27D69}" dt="2025-09-19T17:59:41.170" v="1760" actId="21"/>
          <ac:spMkLst>
            <pc:docMk/>
            <pc:sldMk cId="1807640403" sldId="277"/>
            <ac:spMk id="2" creationId="{9CE03805-EB6A-DD56-0C16-C156D2EA40DC}"/>
          </ac:spMkLst>
        </pc:spChg>
        <pc:spChg chg="add mod">
          <ac:chgData name="Bobby Sims" userId="7e4d53aef66d1bc9" providerId="LiveId" clId="{15D526F1-B417-464D-88A6-7D614EE27D69}" dt="2025-09-19T22:09:30.685" v="3907" actId="20577"/>
          <ac:spMkLst>
            <pc:docMk/>
            <pc:sldMk cId="1807640403" sldId="277"/>
            <ac:spMk id="4" creationId="{017A3232-F000-F421-F7F1-71A93FF61926}"/>
          </ac:spMkLst>
        </pc:spChg>
        <pc:spChg chg="add del mod">
          <ac:chgData name="Bobby Sims" userId="7e4d53aef66d1bc9" providerId="LiveId" clId="{15D526F1-B417-464D-88A6-7D614EE27D69}" dt="2025-09-19T18:00:40.053" v="1790" actId="21"/>
          <ac:spMkLst>
            <pc:docMk/>
            <pc:sldMk cId="1807640403" sldId="277"/>
            <ac:spMk id="6" creationId="{29DCE9E7-7D50-D22D-9772-908580224BE0}"/>
          </ac:spMkLst>
        </pc:spChg>
        <pc:spChg chg="add del mod">
          <ac:chgData name="Bobby Sims" userId="7e4d53aef66d1bc9" providerId="LiveId" clId="{15D526F1-B417-464D-88A6-7D614EE27D69}" dt="2025-09-19T18:00:32.798" v="1789" actId="21"/>
          <ac:spMkLst>
            <pc:docMk/>
            <pc:sldMk cId="1807640403" sldId="277"/>
            <ac:spMk id="7" creationId="{45FB7C0A-5EB9-1894-2B1F-FB5C0DCBAFDB}"/>
          </ac:spMkLst>
        </pc:spChg>
        <pc:spChg chg="add mod">
          <ac:chgData name="Bobby Sims" userId="7e4d53aef66d1bc9" providerId="LiveId" clId="{15D526F1-B417-464D-88A6-7D614EE27D69}" dt="2025-09-19T22:32:45.031" v="3912" actId="20577"/>
          <ac:spMkLst>
            <pc:docMk/>
            <pc:sldMk cId="1807640403" sldId="277"/>
            <ac:spMk id="8" creationId="{6DC0A590-68A9-599A-2B7F-449C25E2136F}"/>
          </ac:spMkLst>
        </pc:spChg>
        <pc:spChg chg="add mod">
          <ac:chgData name="Bobby Sims" userId="7e4d53aef66d1bc9" providerId="LiveId" clId="{15D526F1-B417-464D-88A6-7D614EE27D69}" dt="2025-09-19T22:09:34.674" v="3908" actId="20577"/>
          <ac:spMkLst>
            <pc:docMk/>
            <pc:sldMk cId="1807640403" sldId="277"/>
            <ac:spMk id="9" creationId="{7627906B-BD9C-AE1C-F425-F90820DF0F88}"/>
          </ac:spMkLst>
        </pc:spChg>
        <pc:spChg chg="add mod">
          <ac:chgData name="Bobby Sims" userId="7e4d53aef66d1bc9" providerId="LiveId" clId="{15D526F1-B417-464D-88A6-7D614EE27D69}" dt="2025-09-19T18:04:54.040" v="1961" actId="1076"/>
          <ac:spMkLst>
            <pc:docMk/>
            <pc:sldMk cId="1807640403" sldId="277"/>
            <ac:spMk id="10" creationId="{4A669787-D02A-3411-0F9A-CFAC19D6E756}"/>
          </ac:spMkLst>
        </pc:spChg>
        <pc:spChg chg="add del">
          <ac:chgData name="Bobby Sims" userId="7e4d53aef66d1bc9" providerId="LiveId" clId="{15D526F1-B417-464D-88A6-7D614EE27D69}" dt="2025-09-18T08:43:20.948" v="399" actId="26606"/>
          <ac:spMkLst>
            <pc:docMk/>
            <pc:sldMk cId="1807640403" sldId="277"/>
            <ac:spMk id="10" creationId="{A9F529C3-C941-49FD-8C67-82F134F64BDB}"/>
          </ac:spMkLst>
        </pc:spChg>
        <pc:spChg chg="add del">
          <ac:chgData name="Bobby Sims" userId="7e4d53aef66d1bc9" providerId="LiveId" clId="{15D526F1-B417-464D-88A6-7D614EE27D69}" dt="2025-09-18T08:43:20.948" v="399" actId="26606"/>
          <ac:spMkLst>
            <pc:docMk/>
            <pc:sldMk cId="1807640403" sldId="277"/>
            <ac:spMk id="12" creationId="{20586029-32A0-47E5-9AEC-AE3ABA6B94D0}"/>
          </ac:spMkLst>
        </pc:spChg>
        <pc:spChg chg="add mod">
          <ac:chgData name="Bobby Sims" userId="7e4d53aef66d1bc9" providerId="LiveId" clId="{15D526F1-B417-464D-88A6-7D614EE27D69}" dt="2025-09-19T23:15:52.954" v="4231" actId="20577"/>
          <ac:spMkLst>
            <pc:docMk/>
            <pc:sldMk cId="1807640403" sldId="277"/>
            <ac:spMk id="15" creationId="{4496899A-01E8-C208-BCE4-AA41A575D403}"/>
          </ac:spMkLst>
        </pc:spChg>
        <pc:spChg chg="add">
          <ac:chgData name="Bobby Sims" userId="7e4d53aef66d1bc9" providerId="LiveId" clId="{15D526F1-B417-464D-88A6-7D614EE27D69}" dt="2025-09-18T08:43:20.948" v="399" actId="26606"/>
          <ac:spMkLst>
            <pc:docMk/>
            <pc:sldMk cId="1807640403" sldId="277"/>
            <ac:spMk id="19" creationId="{A9F529C3-C941-49FD-8C67-82F134F64BDB}"/>
          </ac:spMkLst>
        </pc:spChg>
        <pc:spChg chg="add">
          <ac:chgData name="Bobby Sims" userId="7e4d53aef66d1bc9" providerId="LiveId" clId="{15D526F1-B417-464D-88A6-7D614EE27D69}" dt="2025-09-18T08:43:20.948" v="399" actId="26606"/>
          <ac:spMkLst>
            <pc:docMk/>
            <pc:sldMk cId="1807640403" sldId="277"/>
            <ac:spMk id="21" creationId="{20586029-32A0-47E5-9AEC-AE3ABA6B94D0}"/>
          </ac:spMkLst>
        </pc:spChg>
        <pc:spChg chg="add mod">
          <ac:chgData name="Bobby Sims" userId="7e4d53aef66d1bc9" providerId="LiveId" clId="{15D526F1-B417-464D-88A6-7D614EE27D69}" dt="2025-09-19T23:40:20.140" v="4801" actId="1076"/>
          <ac:spMkLst>
            <pc:docMk/>
            <pc:sldMk cId="1807640403" sldId="277"/>
            <ac:spMk id="36" creationId="{70BE2AC9-849E-134F-E04B-21A05E717144}"/>
          </ac:spMkLst>
        </pc:spChg>
        <pc:picChg chg="add mod ord">
          <ac:chgData name="Bobby Sims" userId="7e4d53aef66d1bc9" providerId="LiveId" clId="{15D526F1-B417-464D-88A6-7D614EE27D69}" dt="2025-09-19T10:08:20.622" v="1502" actId="1076"/>
          <ac:picMkLst>
            <pc:docMk/>
            <pc:sldMk cId="1807640403" sldId="277"/>
            <ac:picMk id="3" creationId="{F58C1633-9212-79CC-CD75-A241EA9456AD}"/>
          </ac:picMkLst>
        </pc:picChg>
        <pc:picChg chg="add mod">
          <ac:chgData name="Bobby Sims" userId="7e4d53aef66d1bc9" providerId="LiveId" clId="{15D526F1-B417-464D-88A6-7D614EE27D69}" dt="2025-09-19T18:01:23.974" v="1796" actId="1076"/>
          <ac:picMkLst>
            <pc:docMk/>
            <pc:sldMk cId="1807640403" sldId="277"/>
            <ac:picMk id="5" creationId="{6C8D5725-09A6-6409-6A90-15D957F5F7D3}"/>
          </ac:picMkLst>
        </pc:picChg>
        <pc:cxnChg chg="add mod">
          <ac:chgData name="Bobby Sims" userId="7e4d53aef66d1bc9" providerId="LiveId" clId="{15D526F1-B417-464D-88A6-7D614EE27D69}" dt="2025-09-19T22:05:19.534" v="3799" actId="14100"/>
          <ac:cxnSpMkLst>
            <pc:docMk/>
            <pc:sldMk cId="1807640403" sldId="277"/>
            <ac:cxnSpMk id="12" creationId="{AD6F03F4-6FDE-CDDB-87A1-E0264C4BD566}"/>
          </ac:cxnSpMkLst>
        </pc:cxnChg>
        <pc:cxnChg chg="add del mod">
          <ac:chgData name="Bobby Sims" userId="7e4d53aef66d1bc9" providerId="LiveId" clId="{15D526F1-B417-464D-88A6-7D614EE27D69}" dt="2025-09-19T22:09:20.907" v="3906" actId="21"/>
          <ac:cxnSpMkLst>
            <pc:docMk/>
            <pc:sldMk cId="1807640403" sldId="277"/>
            <ac:cxnSpMk id="13" creationId="{1748EC45-5263-70A8-EC9D-7F08318A958E}"/>
          </ac:cxnSpMkLst>
        </pc:cxnChg>
        <pc:cxnChg chg="add del">
          <ac:chgData name="Bobby Sims" userId="7e4d53aef66d1bc9" providerId="LiveId" clId="{15D526F1-B417-464D-88A6-7D614EE27D69}" dt="2025-09-18T08:43:20.948" v="399" actId="26606"/>
          <ac:cxnSpMkLst>
            <pc:docMk/>
            <pc:sldMk cId="1807640403" sldId="277"/>
            <ac:cxnSpMk id="14" creationId="{8C730EAB-A532-4295-A302-FB4B90DB9F5E}"/>
          </ac:cxnSpMkLst>
        </pc:cxnChg>
        <pc:cxnChg chg="add mod">
          <ac:chgData name="Bobby Sims" userId="7e4d53aef66d1bc9" providerId="LiveId" clId="{15D526F1-B417-464D-88A6-7D614EE27D69}" dt="2025-09-19T22:04:29.960" v="3787" actId="14100"/>
          <ac:cxnSpMkLst>
            <pc:docMk/>
            <pc:sldMk cId="1807640403" sldId="277"/>
            <ac:cxnSpMk id="14" creationId="{C87BCAE9-0086-512A-D804-760414482B98}"/>
          </ac:cxnSpMkLst>
        </pc:cxnChg>
        <pc:cxnChg chg="add mod">
          <ac:chgData name="Bobby Sims" userId="7e4d53aef66d1bc9" providerId="LiveId" clId="{15D526F1-B417-464D-88A6-7D614EE27D69}" dt="2025-09-19T22:06:57.827" v="3852" actId="14100"/>
          <ac:cxnSpMkLst>
            <pc:docMk/>
            <pc:sldMk cId="1807640403" sldId="277"/>
            <ac:cxnSpMk id="17" creationId="{ECA73B68-F08E-9FFC-380A-14F10F631175}"/>
          </ac:cxnSpMkLst>
        </pc:cxnChg>
        <pc:cxnChg chg="add del mod">
          <ac:chgData name="Bobby Sims" userId="7e4d53aef66d1bc9" providerId="LiveId" clId="{15D526F1-B417-464D-88A6-7D614EE27D69}" dt="2025-09-19T22:09:17.059" v="3905" actId="21"/>
          <ac:cxnSpMkLst>
            <pc:docMk/>
            <pc:sldMk cId="1807640403" sldId="277"/>
            <ac:cxnSpMk id="18" creationId="{E71FA2BD-710A-61C6-3444-5F1D1A836F22}"/>
          </ac:cxnSpMkLst>
        </pc:cxnChg>
        <pc:cxnChg chg="add">
          <ac:chgData name="Bobby Sims" userId="7e4d53aef66d1bc9" providerId="LiveId" clId="{15D526F1-B417-464D-88A6-7D614EE27D69}" dt="2025-09-18T08:43:20.948" v="399" actId="26606"/>
          <ac:cxnSpMkLst>
            <pc:docMk/>
            <pc:sldMk cId="1807640403" sldId="277"/>
            <ac:cxnSpMk id="23" creationId="{8C730EAB-A532-4295-A302-FB4B90DB9F5E}"/>
          </ac:cxnSpMkLst>
        </pc:cxnChg>
        <pc:cxnChg chg="add mod">
          <ac:chgData name="Bobby Sims" userId="7e4d53aef66d1bc9" providerId="LiveId" clId="{15D526F1-B417-464D-88A6-7D614EE27D69}" dt="2025-09-19T22:05:46.341" v="3805" actId="14100"/>
          <ac:cxnSpMkLst>
            <pc:docMk/>
            <pc:sldMk cId="1807640403" sldId="277"/>
            <ac:cxnSpMk id="27" creationId="{D56E033D-E09E-423F-1410-448150A2086D}"/>
          </ac:cxnSpMkLst>
        </pc:cxnChg>
        <pc:cxnChg chg="add mod">
          <ac:chgData name="Bobby Sims" userId="7e4d53aef66d1bc9" providerId="LiveId" clId="{15D526F1-B417-464D-88A6-7D614EE27D69}" dt="2025-09-19T22:07:16.017" v="3854" actId="14100"/>
          <ac:cxnSpMkLst>
            <pc:docMk/>
            <pc:sldMk cId="1807640403" sldId="277"/>
            <ac:cxnSpMk id="28" creationId="{2F4665FE-2A49-083E-280C-6F1E36A4964E}"/>
          </ac:cxnSpMkLst>
        </pc:cxnChg>
        <pc:cxnChg chg="add mod">
          <ac:chgData name="Bobby Sims" userId="7e4d53aef66d1bc9" providerId="LiveId" clId="{15D526F1-B417-464D-88A6-7D614EE27D69}" dt="2025-09-19T23:40:29.036" v="4804" actId="14100"/>
          <ac:cxnSpMkLst>
            <pc:docMk/>
            <pc:sldMk cId="1807640403" sldId="277"/>
            <ac:cxnSpMk id="37" creationId="{ABF589C1-AF6A-5222-67B2-DD81B409F0D6}"/>
          </ac:cxnSpMkLst>
        </pc:cxnChg>
      </pc:sldChg>
      <pc:sldChg chg="addSp modSp add del mod ord">
        <pc:chgData name="Bobby Sims" userId="7e4d53aef66d1bc9" providerId="LiveId" clId="{15D526F1-B417-464D-88A6-7D614EE27D69}" dt="2025-09-19T05:27:53.443" v="970" actId="2696"/>
        <pc:sldMkLst>
          <pc:docMk/>
          <pc:sldMk cId="2177868193" sldId="278"/>
        </pc:sldMkLst>
        <pc:spChg chg="mod">
          <ac:chgData name="Bobby Sims" userId="7e4d53aef66d1bc9" providerId="LiveId" clId="{15D526F1-B417-464D-88A6-7D614EE27D69}" dt="2025-09-19T01:53:53.787" v="623" actId="20577"/>
          <ac:spMkLst>
            <pc:docMk/>
            <pc:sldMk cId="2177868193" sldId="278"/>
            <ac:spMk id="4" creationId="{A52CFD24-C8CB-BDDF-4E15-FBF2E1B50C6A}"/>
          </ac:spMkLst>
        </pc:spChg>
        <pc:spChg chg="mod">
          <ac:chgData name="Bobby Sims" userId="7e4d53aef66d1bc9" providerId="LiveId" clId="{15D526F1-B417-464D-88A6-7D614EE27D69}" dt="2025-09-19T01:53:40.925" v="616" actId="20577"/>
          <ac:spMkLst>
            <pc:docMk/>
            <pc:sldMk cId="2177868193" sldId="278"/>
            <ac:spMk id="5" creationId="{DCBAA157-3A19-046E-4CB6-19181886653B}"/>
          </ac:spMkLst>
        </pc:spChg>
        <pc:grpChg chg="add mod">
          <ac:chgData name="Bobby Sims" userId="7e4d53aef66d1bc9" providerId="LiveId" clId="{15D526F1-B417-464D-88A6-7D614EE27D69}" dt="2025-09-19T01:53:29.018" v="612" actId="164"/>
          <ac:grpSpMkLst>
            <pc:docMk/>
            <pc:sldMk cId="2177868193" sldId="278"/>
            <ac:grpSpMk id="2" creationId="{7039F00D-4539-2184-3ACB-C08659DAA80E}"/>
          </ac:grpSpMkLst>
        </pc:grpChg>
      </pc:sldChg>
      <pc:sldChg chg="addSp modSp new mod modClrScheme chgLayout">
        <pc:chgData name="Bobby Sims" userId="7e4d53aef66d1bc9" providerId="LiveId" clId="{15D526F1-B417-464D-88A6-7D614EE27D69}" dt="2025-09-19T23:47:25.321" v="4884" actId="700"/>
        <pc:sldMkLst>
          <pc:docMk/>
          <pc:sldMk cId="1215234026" sldId="279"/>
        </pc:sldMkLst>
        <pc:spChg chg="add mod ord">
          <ac:chgData name="Bobby Sims" userId="7e4d53aef66d1bc9" providerId="LiveId" clId="{15D526F1-B417-464D-88A6-7D614EE27D69}" dt="2025-09-19T23:47:25.321" v="4884" actId="700"/>
          <ac:spMkLst>
            <pc:docMk/>
            <pc:sldMk cId="1215234026" sldId="279"/>
            <ac:spMk id="2" creationId="{59247E62-268A-FA93-33CD-392C7A990A2E}"/>
          </ac:spMkLst>
        </pc:spChg>
        <pc:spChg chg="add mod ord">
          <ac:chgData name="Bobby Sims" userId="7e4d53aef66d1bc9" providerId="LiveId" clId="{15D526F1-B417-464D-88A6-7D614EE27D69}" dt="2025-09-19T23:47:25.321" v="4884" actId="700"/>
          <ac:spMkLst>
            <pc:docMk/>
            <pc:sldMk cId="1215234026" sldId="279"/>
            <ac:spMk id="3" creationId="{7EE6F969-1C05-F6EB-E121-05C40AA1B70F}"/>
          </ac:spMkLst>
        </pc:spChg>
      </pc:sldChg>
      <pc:sldChg chg="add del">
        <pc:chgData name="Bobby Sims" userId="7e4d53aef66d1bc9" providerId="LiveId" clId="{15D526F1-B417-464D-88A6-7D614EE27D69}" dt="2025-09-19T08:35:22.329" v="1191" actId="2696"/>
        <pc:sldMkLst>
          <pc:docMk/>
          <pc:sldMk cId="3340186027" sldId="280"/>
        </pc:sldMkLst>
      </pc:sldChg>
      <pc:sldChg chg="add del">
        <pc:chgData name="Bobby Sims" userId="7e4d53aef66d1bc9" providerId="LiveId" clId="{15D526F1-B417-464D-88A6-7D614EE27D69}" dt="2025-09-19T18:22:25.719" v="2183" actId="2696"/>
        <pc:sldMkLst>
          <pc:docMk/>
          <pc:sldMk cId="2682549939" sldId="281"/>
        </pc:sldMkLst>
      </pc:sldChg>
      <pc:sldChg chg="modSp add del mod">
        <pc:chgData name="Bobby Sims" userId="7e4d53aef66d1bc9" providerId="LiveId" clId="{15D526F1-B417-464D-88A6-7D614EE27D69}" dt="2025-09-19T18:27:51.800" v="2299" actId="2696"/>
        <pc:sldMkLst>
          <pc:docMk/>
          <pc:sldMk cId="4265522730" sldId="282"/>
        </pc:sldMkLst>
        <pc:graphicFrameChg chg="modGraphic">
          <ac:chgData name="Bobby Sims" userId="7e4d53aef66d1bc9" providerId="LiveId" clId="{15D526F1-B417-464D-88A6-7D614EE27D69}" dt="2025-09-19T08:25:49.247" v="1190" actId="20577"/>
          <ac:graphicFrameMkLst>
            <pc:docMk/>
            <pc:sldMk cId="4265522730" sldId="282"/>
            <ac:graphicFrameMk id="4" creationId="{094177FC-2E04-94E2-7EF7-2664553324A0}"/>
          </ac:graphicFrameMkLst>
        </pc:graphicFrameChg>
      </pc:sldChg>
      <pc:sldChg chg="modSp add del mod">
        <pc:chgData name="Bobby Sims" userId="7e4d53aef66d1bc9" providerId="LiveId" clId="{15D526F1-B417-464D-88A6-7D614EE27D69}" dt="2025-09-19T05:57:29.439" v="1124" actId="2696"/>
        <pc:sldMkLst>
          <pc:docMk/>
          <pc:sldMk cId="1118101974" sldId="283"/>
        </pc:sldMkLst>
        <pc:picChg chg="mod">
          <ac:chgData name="Bobby Sims" userId="7e4d53aef66d1bc9" providerId="LiveId" clId="{15D526F1-B417-464D-88A6-7D614EE27D69}" dt="2025-09-19T05:36:38.941" v="1005" actId="1076"/>
          <ac:picMkLst>
            <pc:docMk/>
            <pc:sldMk cId="1118101974" sldId="283"/>
            <ac:picMk id="3" creationId="{15158165-BC38-5EC5-05C8-66B062000DF5}"/>
          </ac:picMkLst>
        </pc:picChg>
      </pc:sldChg>
      <pc:sldChg chg="addSp delSp modSp new mod ord">
        <pc:chgData name="Bobby Sims" userId="7e4d53aef66d1bc9" providerId="LiveId" clId="{15D526F1-B417-464D-88A6-7D614EE27D69}" dt="2025-09-19T05:54:17.713" v="1116" actId="1076"/>
        <pc:sldMkLst>
          <pc:docMk/>
          <pc:sldMk cId="221310613" sldId="284"/>
        </pc:sldMkLst>
        <pc:spChg chg="mod">
          <ac:chgData name="Bobby Sims" userId="7e4d53aef66d1bc9" providerId="LiveId" clId="{15D526F1-B417-464D-88A6-7D614EE27D69}" dt="2025-09-19T05:01:57.867" v="879" actId="1076"/>
          <ac:spMkLst>
            <pc:docMk/>
            <pc:sldMk cId="221310613" sldId="284"/>
            <ac:spMk id="3" creationId="{27B4E09E-32E1-F0F1-B0FF-6A0C7C1210A7}"/>
          </ac:spMkLst>
        </pc:spChg>
        <pc:spChg chg="mod">
          <ac:chgData name="Bobby Sims" userId="7e4d53aef66d1bc9" providerId="LiveId" clId="{15D526F1-B417-464D-88A6-7D614EE27D69}" dt="2025-09-19T05:54:17.713" v="1116" actId="1076"/>
          <ac:spMkLst>
            <pc:docMk/>
            <pc:sldMk cId="221310613" sldId="284"/>
            <ac:spMk id="4" creationId="{427518BD-2B77-8320-AC33-4491E60C66E6}"/>
          </ac:spMkLst>
        </pc:spChg>
        <pc:spChg chg="add mod">
          <ac:chgData name="Bobby Sims" userId="7e4d53aef66d1bc9" providerId="LiveId" clId="{15D526F1-B417-464D-88A6-7D614EE27D69}" dt="2025-09-19T05:18:01.238" v="959" actId="1076"/>
          <ac:spMkLst>
            <pc:docMk/>
            <pc:sldMk cId="221310613" sldId="284"/>
            <ac:spMk id="14" creationId="{302C847B-EA8D-7677-6D81-9BA37554955F}"/>
          </ac:spMkLst>
        </pc:spChg>
        <pc:grpChg chg="add mod">
          <ac:chgData name="Bobby Sims" userId="7e4d53aef66d1bc9" providerId="LiveId" clId="{15D526F1-B417-464D-88A6-7D614EE27D69}" dt="2025-09-19T05:30:09.033" v="980" actId="164"/>
          <ac:grpSpMkLst>
            <pc:docMk/>
            <pc:sldMk cId="221310613" sldId="284"/>
            <ac:grpSpMk id="2" creationId="{8D0F0A51-C693-5131-D58B-E07071C839EC}"/>
          </ac:grpSpMkLst>
        </pc:grpChg>
        <pc:grpChg chg="add mod">
          <ac:chgData name="Bobby Sims" userId="7e4d53aef66d1bc9" providerId="LiveId" clId="{15D526F1-B417-464D-88A6-7D614EE27D69}" dt="2025-09-19T05:54:00.640" v="1115" actId="1076"/>
          <ac:grpSpMkLst>
            <pc:docMk/>
            <pc:sldMk cId="221310613" sldId="284"/>
            <ac:grpSpMk id="19" creationId="{48E48D76-68C8-5CEE-8D8D-AE9A3BA1746A}"/>
          </ac:grpSpMkLst>
        </pc:grpChg>
        <pc:picChg chg="add mod">
          <ac:chgData name="Bobby Sims" userId="7e4d53aef66d1bc9" providerId="LiveId" clId="{15D526F1-B417-464D-88A6-7D614EE27D69}" dt="2025-09-19T05:01:31.540" v="876"/>
          <ac:picMkLst>
            <pc:docMk/>
            <pc:sldMk cId="221310613" sldId="284"/>
            <ac:picMk id="5" creationId="{41FCA9D2-0B9B-B894-3AD6-F7D588F29302}"/>
          </ac:picMkLst>
        </pc:picChg>
        <pc:picChg chg="add del mod">
          <ac:chgData name="Bobby Sims" userId="7e4d53aef66d1bc9" providerId="LiveId" clId="{15D526F1-B417-464D-88A6-7D614EE27D69}" dt="2025-09-19T05:06:58.301" v="908" actId="21"/>
          <ac:picMkLst>
            <pc:docMk/>
            <pc:sldMk cId="221310613" sldId="284"/>
            <ac:picMk id="7" creationId="{A6E863AA-788F-2382-30CA-4910ED2367CA}"/>
          </ac:picMkLst>
        </pc:picChg>
        <pc:picChg chg="add del mod">
          <ac:chgData name="Bobby Sims" userId="7e4d53aef66d1bc9" providerId="LiveId" clId="{15D526F1-B417-464D-88A6-7D614EE27D69}" dt="2025-09-19T05:08:45.415" v="917" actId="21"/>
          <ac:picMkLst>
            <pc:docMk/>
            <pc:sldMk cId="221310613" sldId="284"/>
            <ac:picMk id="9" creationId="{1CD9AA10-7D5C-9CC9-294B-C85D818BA516}"/>
          </ac:picMkLst>
        </pc:picChg>
        <pc:picChg chg="add del mod">
          <ac:chgData name="Bobby Sims" userId="7e4d53aef66d1bc9" providerId="LiveId" clId="{15D526F1-B417-464D-88A6-7D614EE27D69}" dt="2025-09-19T05:11:00.280" v="924" actId="21"/>
          <ac:picMkLst>
            <pc:docMk/>
            <pc:sldMk cId="221310613" sldId="284"/>
            <ac:picMk id="11" creationId="{30526848-E9F9-7B62-0204-C5739DB8706F}"/>
          </ac:picMkLst>
        </pc:picChg>
        <pc:picChg chg="add del mod">
          <ac:chgData name="Bobby Sims" userId="7e4d53aef66d1bc9" providerId="LiveId" clId="{15D526F1-B417-464D-88A6-7D614EE27D69}" dt="2025-09-19T05:17:06.897" v="955" actId="21"/>
          <ac:picMkLst>
            <pc:docMk/>
            <pc:sldMk cId="221310613" sldId="284"/>
            <ac:picMk id="13" creationId="{B8BEC137-A2F0-91B5-3D3C-D68E3006A159}"/>
          </ac:picMkLst>
        </pc:picChg>
        <pc:picChg chg="add del mod">
          <ac:chgData name="Bobby Sims" userId="7e4d53aef66d1bc9" providerId="LiveId" clId="{15D526F1-B417-464D-88A6-7D614EE27D69}" dt="2025-09-19T05:27:10.350" v="964" actId="21"/>
          <ac:picMkLst>
            <pc:docMk/>
            <pc:sldMk cId="221310613" sldId="284"/>
            <ac:picMk id="16" creationId="{2DE88A39-9892-4752-902A-51CA92DA0C3F}"/>
          </ac:picMkLst>
        </pc:picChg>
        <pc:picChg chg="add mod">
          <ac:chgData name="Bobby Sims" userId="7e4d53aef66d1bc9" providerId="LiveId" clId="{15D526F1-B417-464D-88A6-7D614EE27D69}" dt="2025-09-19T05:30:09.033" v="980" actId="164"/>
          <ac:picMkLst>
            <pc:docMk/>
            <pc:sldMk cId="221310613" sldId="284"/>
            <ac:picMk id="18" creationId="{4E6691D7-BA6A-FA6D-CCBA-19ADAD28F20C}"/>
          </ac:picMkLst>
        </pc:picChg>
      </pc:sldChg>
      <pc:sldChg chg="addSp modSp add mod ord setBg">
        <pc:chgData name="Bobby Sims" userId="7e4d53aef66d1bc9" providerId="LiveId" clId="{15D526F1-B417-464D-88A6-7D614EE27D69}" dt="2025-09-19T05:29:22.485" v="975" actId="164"/>
        <pc:sldMkLst>
          <pc:docMk/>
          <pc:sldMk cId="1595215790" sldId="285"/>
        </pc:sldMkLst>
        <pc:spChg chg="mod">
          <ac:chgData name="Bobby Sims" userId="7e4d53aef66d1bc9" providerId="LiveId" clId="{15D526F1-B417-464D-88A6-7D614EE27D69}" dt="2025-09-19T05:15:45.464" v="947" actId="20577"/>
          <ac:spMkLst>
            <pc:docMk/>
            <pc:sldMk cId="1595215790" sldId="285"/>
            <ac:spMk id="5" creationId="{B405A882-55DE-AA42-4E07-86A1EF1C80C3}"/>
          </ac:spMkLst>
        </pc:spChg>
        <pc:spChg chg="add mod">
          <ac:chgData name="Bobby Sims" userId="7e4d53aef66d1bc9" providerId="LiveId" clId="{15D526F1-B417-464D-88A6-7D614EE27D69}" dt="2025-09-19T05:14:58.364" v="942" actId="1076"/>
          <ac:spMkLst>
            <pc:docMk/>
            <pc:sldMk cId="1595215790" sldId="285"/>
            <ac:spMk id="6" creationId="{3406ACF1-5E49-FB98-1A3B-028E66DE3DC5}"/>
          </ac:spMkLst>
        </pc:spChg>
        <pc:grpChg chg="mod">
          <ac:chgData name="Bobby Sims" userId="7e4d53aef66d1bc9" providerId="LiveId" clId="{15D526F1-B417-464D-88A6-7D614EE27D69}" dt="2025-09-19T05:29:22.485" v="975" actId="164"/>
          <ac:grpSpMkLst>
            <pc:docMk/>
            <pc:sldMk cId="1595215790" sldId="285"/>
            <ac:grpSpMk id="2" creationId="{BA61CE0B-DC4D-75DC-7A68-0DF6C73D4496}"/>
          </ac:grpSpMkLst>
        </pc:grpChg>
        <pc:grpChg chg="add mod">
          <ac:chgData name="Bobby Sims" userId="7e4d53aef66d1bc9" providerId="LiveId" clId="{15D526F1-B417-464D-88A6-7D614EE27D69}" dt="2025-09-19T05:29:22.485" v="975" actId="164"/>
          <ac:grpSpMkLst>
            <pc:docMk/>
            <pc:sldMk cId="1595215790" sldId="285"/>
            <ac:grpSpMk id="7" creationId="{0A47AD18-025E-4A4E-7529-1515E8DD1E71}"/>
          </ac:grpSpMkLst>
        </pc:grpChg>
        <pc:picChg chg="mod">
          <ac:chgData name="Bobby Sims" userId="7e4d53aef66d1bc9" providerId="LiveId" clId="{15D526F1-B417-464D-88A6-7D614EE27D69}" dt="2025-09-19T05:29:22.485" v="975" actId="164"/>
          <ac:picMkLst>
            <pc:docMk/>
            <pc:sldMk cId="1595215790" sldId="285"/>
            <ac:picMk id="3" creationId="{092050C3-EEB5-2C80-D772-E5ED734306E7}"/>
          </ac:picMkLst>
        </pc:picChg>
      </pc:sldChg>
      <pc:sldChg chg="addSp delSp modSp new mod setBg">
        <pc:chgData name="Bobby Sims" userId="7e4d53aef66d1bc9" providerId="LiveId" clId="{15D526F1-B417-464D-88A6-7D614EE27D69}" dt="2025-09-19T09:56:34.821" v="1411" actId="14100"/>
        <pc:sldMkLst>
          <pc:docMk/>
          <pc:sldMk cId="2694073489" sldId="286"/>
        </pc:sldMkLst>
        <pc:spChg chg="add">
          <ac:chgData name="Bobby Sims" userId="7e4d53aef66d1bc9" providerId="LiveId" clId="{15D526F1-B417-464D-88A6-7D614EE27D69}" dt="2025-09-19T04:22:31.102" v="841" actId="26606"/>
          <ac:spMkLst>
            <pc:docMk/>
            <pc:sldMk cId="2694073489" sldId="286"/>
            <ac:spMk id="13" creationId="{A9F529C3-C941-49FD-8C67-82F134F64BDB}"/>
          </ac:spMkLst>
        </pc:spChg>
        <pc:spChg chg="add">
          <ac:chgData name="Bobby Sims" userId="7e4d53aef66d1bc9" providerId="LiveId" clId="{15D526F1-B417-464D-88A6-7D614EE27D69}" dt="2025-09-19T04:22:31.102" v="841" actId="26606"/>
          <ac:spMkLst>
            <pc:docMk/>
            <pc:sldMk cId="2694073489" sldId="286"/>
            <ac:spMk id="15" creationId="{20586029-32A0-47E5-9AEC-AE3ABA6B94D0}"/>
          </ac:spMkLst>
        </pc:spChg>
        <pc:picChg chg="add del mod">
          <ac:chgData name="Bobby Sims" userId="7e4d53aef66d1bc9" providerId="LiveId" clId="{15D526F1-B417-464D-88A6-7D614EE27D69}" dt="2025-09-19T04:02:12.381" v="806" actId="21"/>
          <ac:picMkLst>
            <pc:docMk/>
            <pc:sldMk cId="2694073489" sldId="286"/>
            <ac:picMk id="3" creationId="{F2DF4067-5FF0-F5A0-6496-6F67CFCCF18C}"/>
          </ac:picMkLst>
        </pc:picChg>
        <pc:picChg chg="add mod ord">
          <ac:chgData name="Bobby Sims" userId="7e4d53aef66d1bc9" providerId="LiveId" clId="{15D526F1-B417-464D-88A6-7D614EE27D69}" dt="2025-09-19T09:56:34.821" v="1411" actId="14100"/>
          <ac:picMkLst>
            <pc:docMk/>
            <pc:sldMk cId="2694073489" sldId="286"/>
            <ac:picMk id="5" creationId="{DEED034C-B529-6B8F-0656-CC63838C4C35}"/>
          </ac:picMkLst>
        </pc:picChg>
        <pc:picChg chg="add del mod">
          <ac:chgData name="Bobby Sims" userId="7e4d53aef66d1bc9" providerId="LiveId" clId="{15D526F1-B417-464D-88A6-7D614EE27D69}" dt="2025-09-19T04:04:27.875" v="815" actId="21"/>
          <ac:picMkLst>
            <pc:docMk/>
            <pc:sldMk cId="2694073489" sldId="286"/>
            <ac:picMk id="7" creationId="{056A992A-D289-640B-8F59-CD911743A4B4}"/>
          </ac:picMkLst>
        </pc:picChg>
        <pc:picChg chg="add mod">
          <ac:chgData name="Bobby Sims" userId="7e4d53aef66d1bc9" providerId="LiveId" clId="{15D526F1-B417-464D-88A6-7D614EE27D69}" dt="2025-09-19T05:33:43.244" v="999" actId="14100"/>
          <ac:picMkLst>
            <pc:docMk/>
            <pc:sldMk cId="2694073489" sldId="286"/>
            <ac:picMk id="8" creationId="{F8C9CA94-8882-C305-D49D-740644BCFAFF}"/>
          </ac:picMkLst>
        </pc:picChg>
        <pc:cxnChg chg="add">
          <ac:chgData name="Bobby Sims" userId="7e4d53aef66d1bc9" providerId="LiveId" clId="{15D526F1-B417-464D-88A6-7D614EE27D69}" dt="2025-09-19T04:22:31.102" v="841" actId="26606"/>
          <ac:cxnSpMkLst>
            <pc:docMk/>
            <pc:sldMk cId="2694073489" sldId="286"/>
            <ac:cxnSpMk id="17" creationId="{8C730EAB-A532-4295-A302-FB4B90DB9F5E}"/>
          </ac:cxnSpMkLst>
        </pc:cxnChg>
      </pc:sldChg>
      <pc:sldChg chg="addSp delSp modSp new del mod setBg">
        <pc:chgData name="Bobby Sims" userId="7e4d53aef66d1bc9" providerId="LiveId" clId="{15D526F1-B417-464D-88A6-7D614EE27D69}" dt="2025-09-19T18:28:49.017" v="2300" actId="2696"/>
        <pc:sldMkLst>
          <pc:docMk/>
          <pc:sldMk cId="1447835449" sldId="287"/>
        </pc:sldMkLst>
        <pc:spChg chg="add">
          <ac:chgData name="Bobby Sims" userId="7e4d53aef66d1bc9" providerId="LiveId" clId="{15D526F1-B417-464D-88A6-7D614EE27D69}" dt="2025-09-19T04:25:51.578" v="853" actId="26606"/>
          <ac:spMkLst>
            <pc:docMk/>
            <pc:sldMk cId="1447835449" sldId="287"/>
            <ac:spMk id="11" creationId="{01D0AF59-99C3-4251-AB9A-C966C6AD4400}"/>
          </ac:spMkLst>
        </pc:spChg>
        <pc:spChg chg="add">
          <ac:chgData name="Bobby Sims" userId="7e4d53aef66d1bc9" providerId="LiveId" clId="{15D526F1-B417-464D-88A6-7D614EE27D69}" dt="2025-09-19T04:25:51.578" v="853" actId="26606"/>
          <ac:spMkLst>
            <pc:docMk/>
            <pc:sldMk cId="1447835449" sldId="287"/>
            <ac:spMk id="13" creationId="{1855405F-37A2-4869-9154-F8BE3BECE6C3}"/>
          </ac:spMkLst>
        </pc:spChg>
        <pc:picChg chg="add del mod">
          <ac:chgData name="Bobby Sims" userId="7e4d53aef66d1bc9" providerId="LiveId" clId="{15D526F1-B417-464D-88A6-7D614EE27D69}" dt="2025-09-19T04:25:41.467" v="847" actId="21"/>
          <ac:picMkLst>
            <pc:docMk/>
            <pc:sldMk cId="1447835449" sldId="287"/>
            <ac:picMk id="3" creationId="{D54E67B1-B80C-83B6-DD95-704AFC9B73CE}"/>
          </ac:picMkLst>
        </pc:picChg>
        <pc:picChg chg="add del mod">
          <ac:chgData name="Bobby Sims" userId="7e4d53aef66d1bc9" providerId="LiveId" clId="{15D526F1-B417-464D-88A6-7D614EE27D69}" dt="2025-09-19T04:25:47.468" v="849" actId="21"/>
          <ac:picMkLst>
            <pc:docMk/>
            <pc:sldMk cId="1447835449" sldId="287"/>
            <ac:picMk id="4" creationId="{D54E67B1-B80C-83B6-DD95-704AFC9B73CE}"/>
          </ac:picMkLst>
        </pc:picChg>
        <pc:picChg chg="add mod">
          <ac:chgData name="Bobby Sims" userId="7e4d53aef66d1bc9" providerId="LiveId" clId="{15D526F1-B417-464D-88A6-7D614EE27D69}" dt="2025-09-19T04:25:51.578" v="853" actId="26606"/>
          <ac:picMkLst>
            <pc:docMk/>
            <pc:sldMk cId="1447835449" sldId="287"/>
            <ac:picMk id="6" creationId="{113D611B-8D4C-DA8D-A8D3-B9483B05B6BF}"/>
          </ac:picMkLst>
        </pc:picChg>
      </pc:sldChg>
      <pc:sldChg chg="addSp delSp modSp new mod ord setBg">
        <pc:chgData name="Bobby Sims" userId="7e4d53aef66d1bc9" providerId="LiveId" clId="{15D526F1-B417-464D-88A6-7D614EE27D69}" dt="2025-09-19T18:12:34.336" v="2061" actId="1076"/>
        <pc:sldMkLst>
          <pc:docMk/>
          <pc:sldMk cId="2381507505" sldId="288"/>
        </pc:sldMkLst>
        <pc:spChg chg="add del mod">
          <ac:chgData name="Bobby Sims" userId="7e4d53aef66d1bc9" providerId="LiveId" clId="{15D526F1-B417-464D-88A6-7D614EE27D69}" dt="2025-09-19T18:10:02.101" v="2018" actId="21"/>
          <ac:spMkLst>
            <pc:docMk/>
            <pc:sldMk cId="2381507505" sldId="288"/>
            <ac:spMk id="2" creationId="{7C2E37F7-72EA-8E6E-FB65-7569534822ED}"/>
          </ac:spMkLst>
        </pc:spChg>
        <pc:spChg chg="add del mod">
          <ac:chgData name="Bobby Sims" userId="7e4d53aef66d1bc9" providerId="LiveId" clId="{15D526F1-B417-464D-88A6-7D614EE27D69}" dt="2025-09-19T18:09:58.167" v="2017" actId="21"/>
          <ac:spMkLst>
            <pc:docMk/>
            <pc:sldMk cId="2381507505" sldId="288"/>
            <ac:spMk id="3" creationId="{3D870AD9-964C-F73D-657D-5F0DF8B43D15}"/>
          </ac:spMkLst>
        </pc:spChg>
        <pc:spChg chg="add del mod">
          <ac:chgData name="Bobby Sims" userId="7e4d53aef66d1bc9" providerId="LiveId" clId="{15D526F1-B417-464D-88A6-7D614EE27D69}" dt="2025-09-19T18:10:29.237" v="2019" actId="21"/>
          <ac:spMkLst>
            <pc:docMk/>
            <pc:sldMk cId="2381507505" sldId="288"/>
            <ac:spMk id="5" creationId="{212517A8-E7D8-4A10-CBDB-8371DCE6B01F}"/>
          </ac:spMkLst>
        </pc:spChg>
        <pc:spChg chg="add del mod">
          <ac:chgData name="Bobby Sims" userId="7e4d53aef66d1bc9" providerId="LiveId" clId="{15D526F1-B417-464D-88A6-7D614EE27D69}" dt="2025-09-19T18:10:33.677" v="2020" actId="21"/>
          <ac:spMkLst>
            <pc:docMk/>
            <pc:sldMk cId="2381507505" sldId="288"/>
            <ac:spMk id="7" creationId="{5081A9B4-01ED-1B30-8D60-9EE1C9E4EDFA}"/>
          </ac:spMkLst>
        </pc:spChg>
        <pc:spChg chg="add del mod">
          <ac:chgData name="Bobby Sims" userId="7e4d53aef66d1bc9" providerId="LiveId" clId="{15D526F1-B417-464D-88A6-7D614EE27D69}" dt="2025-09-19T18:10:42.461" v="2022" actId="21"/>
          <ac:spMkLst>
            <pc:docMk/>
            <pc:sldMk cId="2381507505" sldId="288"/>
            <ac:spMk id="8" creationId="{5081A9B4-01ED-1B30-8D60-9EE1C9E4EDFA}"/>
          </ac:spMkLst>
        </pc:spChg>
        <pc:spChg chg="add">
          <ac:chgData name="Bobby Sims" userId="7e4d53aef66d1bc9" providerId="LiveId" clId="{15D526F1-B417-464D-88A6-7D614EE27D69}" dt="2025-09-19T04:20:47.859" v="830" actId="26606"/>
          <ac:spMkLst>
            <pc:docMk/>
            <pc:sldMk cId="2381507505" sldId="288"/>
            <ac:spMk id="9" creationId="{A9F529C3-C941-49FD-8C67-82F134F64BDB}"/>
          </ac:spMkLst>
        </pc:spChg>
        <pc:spChg chg="add mod">
          <ac:chgData name="Bobby Sims" userId="7e4d53aef66d1bc9" providerId="LiveId" clId="{15D526F1-B417-464D-88A6-7D614EE27D69}" dt="2025-09-19T18:12:34.336" v="2061" actId="1076"/>
          <ac:spMkLst>
            <pc:docMk/>
            <pc:sldMk cId="2381507505" sldId="288"/>
            <ac:spMk id="10" creationId="{6EE26778-3A9E-184A-C1A1-D3BAE85CBF5A}"/>
          </ac:spMkLst>
        </pc:spChg>
        <pc:spChg chg="add">
          <ac:chgData name="Bobby Sims" userId="7e4d53aef66d1bc9" providerId="LiveId" clId="{15D526F1-B417-464D-88A6-7D614EE27D69}" dt="2025-09-19T04:20:47.859" v="830" actId="26606"/>
          <ac:spMkLst>
            <pc:docMk/>
            <pc:sldMk cId="2381507505" sldId="288"/>
            <ac:spMk id="11" creationId="{20586029-32A0-47E5-9AEC-AE3ABA6B94D0}"/>
          </ac:spMkLst>
        </pc:spChg>
        <pc:spChg chg="add mod">
          <ac:chgData name="Bobby Sims" userId="7e4d53aef66d1bc9" providerId="LiveId" clId="{15D526F1-B417-464D-88A6-7D614EE27D69}" dt="2025-09-19T18:10:48.286" v="2024"/>
          <ac:spMkLst>
            <pc:docMk/>
            <pc:sldMk cId="2381507505" sldId="288"/>
            <ac:spMk id="12" creationId="{5081A9B4-01ED-1B30-8D60-9EE1C9E4EDFA}"/>
          </ac:spMkLst>
        </pc:spChg>
        <pc:spChg chg="add mod">
          <ac:chgData name="Bobby Sims" userId="7e4d53aef66d1bc9" providerId="LiveId" clId="{15D526F1-B417-464D-88A6-7D614EE27D69}" dt="2025-09-19T18:12:25.228" v="2059" actId="1076"/>
          <ac:spMkLst>
            <pc:docMk/>
            <pc:sldMk cId="2381507505" sldId="288"/>
            <ac:spMk id="14" creationId="{9A80892A-CC53-B901-1411-8016AF4727B5}"/>
          </ac:spMkLst>
        </pc:spChg>
        <pc:spChg chg="add mod">
          <ac:chgData name="Bobby Sims" userId="7e4d53aef66d1bc9" providerId="LiveId" clId="{15D526F1-B417-464D-88A6-7D614EE27D69}" dt="2025-09-19T18:12:19.822" v="2058" actId="1076"/>
          <ac:spMkLst>
            <pc:docMk/>
            <pc:sldMk cId="2381507505" sldId="288"/>
            <ac:spMk id="15" creationId="{68E7FD21-D3EE-E9E8-439C-52AE90B53E2C}"/>
          </ac:spMkLst>
        </pc:spChg>
        <pc:spChg chg="add mod">
          <ac:chgData name="Bobby Sims" userId="7e4d53aef66d1bc9" providerId="LiveId" clId="{15D526F1-B417-464D-88A6-7D614EE27D69}" dt="2025-09-19T18:12:30.652" v="2060" actId="1076"/>
          <ac:spMkLst>
            <pc:docMk/>
            <pc:sldMk cId="2381507505" sldId="288"/>
            <ac:spMk id="16" creationId="{665BF479-7D17-D827-62AD-5A7BE0FCF415}"/>
          </ac:spMkLst>
        </pc:spChg>
        <pc:picChg chg="add del mod ord">
          <ac:chgData name="Bobby Sims" userId="7e4d53aef66d1bc9" providerId="LiveId" clId="{15D526F1-B417-464D-88A6-7D614EE27D69}" dt="2025-09-19T04:25:27.762" v="845" actId="21"/>
          <ac:picMkLst>
            <pc:docMk/>
            <pc:sldMk cId="2381507505" sldId="288"/>
            <ac:picMk id="3" creationId="{8B763167-FFE4-AD0F-4560-6A78FA329FD1}"/>
          </ac:picMkLst>
        </pc:picChg>
        <pc:picChg chg="add mod">
          <ac:chgData name="Bobby Sims" userId="7e4d53aef66d1bc9" providerId="LiveId" clId="{15D526F1-B417-464D-88A6-7D614EE27D69}" dt="2025-09-19T10:04:19.225" v="1430" actId="1076"/>
          <ac:picMkLst>
            <pc:docMk/>
            <pc:sldMk cId="2381507505" sldId="288"/>
            <ac:picMk id="4" creationId="{5A5AAF28-82A0-2EF0-E15C-BDB579E788AE}"/>
          </ac:picMkLst>
        </pc:picChg>
        <pc:picChg chg="add mod">
          <ac:chgData name="Bobby Sims" userId="7e4d53aef66d1bc9" providerId="LiveId" clId="{15D526F1-B417-464D-88A6-7D614EE27D69}" dt="2025-09-19T10:04:24.021" v="1431" actId="1076"/>
          <ac:picMkLst>
            <pc:docMk/>
            <pc:sldMk cId="2381507505" sldId="288"/>
            <ac:picMk id="6" creationId="{A9BD8F76-4DEF-DF95-A1DE-9E60E4FD87B9}"/>
          </ac:picMkLst>
        </pc:picChg>
        <pc:cxnChg chg="add">
          <ac:chgData name="Bobby Sims" userId="7e4d53aef66d1bc9" providerId="LiveId" clId="{15D526F1-B417-464D-88A6-7D614EE27D69}" dt="2025-09-19T04:20:47.859" v="830" actId="26606"/>
          <ac:cxnSpMkLst>
            <pc:docMk/>
            <pc:sldMk cId="2381507505" sldId="288"/>
            <ac:cxnSpMk id="13" creationId="{8C730EAB-A532-4295-A302-FB4B90DB9F5E}"/>
          </ac:cxnSpMkLst>
        </pc:cxnChg>
      </pc:sldChg>
      <pc:sldChg chg="addSp modSp new del mod ord">
        <pc:chgData name="Bobby Sims" userId="7e4d53aef66d1bc9" providerId="LiveId" clId="{15D526F1-B417-464D-88A6-7D614EE27D69}" dt="2025-09-19T17:48:08.164" v="1672" actId="2696"/>
        <pc:sldMkLst>
          <pc:docMk/>
          <pc:sldMk cId="1579964535" sldId="289"/>
        </pc:sldMkLst>
        <pc:picChg chg="add mod">
          <ac:chgData name="Bobby Sims" userId="7e4d53aef66d1bc9" providerId="LiveId" clId="{15D526F1-B417-464D-88A6-7D614EE27D69}" dt="2025-09-19T05:34:08.710" v="1001" actId="1076"/>
          <ac:picMkLst>
            <pc:docMk/>
            <pc:sldMk cId="1579964535" sldId="289"/>
            <ac:picMk id="2" creationId="{885CD320-0B6D-4C85-AB4E-CD34216B2E6D}"/>
          </ac:picMkLst>
        </pc:picChg>
      </pc:sldChg>
      <pc:sldChg chg="addSp modSp new del mod">
        <pc:chgData name="Bobby Sims" userId="7e4d53aef66d1bc9" providerId="LiveId" clId="{15D526F1-B417-464D-88A6-7D614EE27D69}" dt="2025-09-19T05:12:02.835" v="929" actId="2696"/>
        <pc:sldMkLst>
          <pc:docMk/>
          <pc:sldMk cId="3460962495" sldId="290"/>
        </pc:sldMkLst>
        <pc:picChg chg="add mod">
          <ac:chgData name="Bobby Sims" userId="7e4d53aef66d1bc9" providerId="LiveId" clId="{15D526F1-B417-464D-88A6-7D614EE27D69}" dt="2025-09-19T04:38:26.555" v="857" actId="962"/>
          <ac:picMkLst>
            <pc:docMk/>
            <pc:sldMk cId="3460962495" sldId="290"/>
            <ac:picMk id="3" creationId="{88D826C8-FA4F-0F47-5DF7-2ADD8F8DFC51}"/>
          </ac:picMkLst>
        </pc:picChg>
      </pc:sldChg>
      <pc:sldChg chg="addSp modSp new del mod">
        <pc:chgData name="Bobby Sims" userId="7e4d53aef66d1bc9" providerId="LiveId" clId="{15D526F1-B417-464D-88A6-7D614EE27D69}" dt="2025-09-19T08:52:26.821" v="1407" actId="2696"/>
        <pc:sldMkLst>
          <pc:docMk/>
          <pc:sldMk cId="3544259087" sldId="290"/>
        </pc:sldMkLst>
        <pc:spChg chg="mod">
          <ac:chgData name="Bobby Sims" userId="7e4d53aef66d1bc9" providerId="LiveId" clId="{15D526F1-B417-464D-88A6-7D614EE27D69}" dt="2025-09-19T05:29:29.478" v="976"/>
          <ac:spMkLst>
            <pc:docMk/>
            <pc:sldMk cId="3544259087" sldId="290"/>
            <ac:spMk id="5" creationId="{A8DBD581-89D4-7FD7-F800-7CAE0911BE99}"/>
          </ac:spMkLst>
        </pc:spChg>
        <pc:spChg chg="mod">
          <ac:chgData name="Bobby Sims" userId="7e4d53aef66d1bc9" providerId="LiveId" clId="{15D526F1-B417-464D-88A6-7D614EE27D69}" dt="2025-09-19T05:29:29.478" v="976"/>
          <ac:spMkLst>
            <pc:docMk/>
            <pc:sldMk cId="3544259087" sldId="290"/>
            <ac:spMk id="6" creationId="{3D356835-2C3C-F718-F342-C11643F05CD1}"/>
          </ac:spMkLst>
        </pc:spChg>
        <pc:spChg chg="mod">
          <ac:chgData name="Bobby Sims" userId="7e4d53aef66d1bc9" providerId="LiveId" clId="{15D526F1-B417-464D-88A6-7D614EE27D69}" dt="2025-09-19T05:31:38.854" v="989" actId="1076"/>
          <ac:spMkLst>
            <pc:docMk/>
            <pc:sldMk cId="3544259087" sldId="290"/>
            <ac:spMk id="10" creationId="{0A9C083F-FC78-7959-3620-93F4E404EC7D}"/>
          </ac:spMkLst>
        </pc:spChg>
        <pc:spChg chg="mod">
          <ac:chgData name="Bobby Sims" userId="7e4d53aef66d1bc9" providerId="LiveId" clId="{15D526F1-B417-464D-88A6-7D614EE27D69}" dt="2025-09-19T05:31:44.314" v="990" actId="1076"/>
          <ac:spMkLst>
            <pc:docMk/>
            <pc:sldMk cId="3544259087" sldId="290"/>
            <ac:spMk id="11" creationId="{4D2F470E-4E91-B559-E3D5-ABF9433ACE60}"/>
          </ac:spMkLst>
        </pc:spChg>
        <pc:spChg chg="add mod">
          <ac:chgData name="Bobby Sims" userId="7e4d53aef66d1bc9" providerId="LiveId" clId="{15D526F1-B417-464D-88A6-7D614EE27D69}" dt="2025-09-19T05:32:19.295" v="995" actId="1076"/>
          <ac:spMkLst>
            <pc:docMk/>
            <pc:sldMk cId="3544259087" sldId="290"/>
            <ac:spMk id="12" creationId="{D442DD0B-948B-75A3-9C8F-8DCCB3BF50EC}"/>
          </ac:spMkLst>
        </pc:spChg>
        <pc:grpChg chg="add mod">
          <ac:chgData name="Bobby Sims" userId="7e4d53aef66d1bc9" providerId="LiveId" clId="{15D526F1-B417-464D-88A6-7D614EE27D69}" dt="2025-09-19T05:30:33.911" v="985" actId="14100"/>
          <ac:grpSpMkLst>
            <pc:docMk/>
            <pc:sldMk cId="3544259087" sldId="290"/>
            <ac:grpSpMk id="2" creationId="{F4E7A701-C156-BECE-7F1F-F6B33177FF2F}"/>
          </ac:grpSpMkLst>
        </pc:grpChg>
        <pc:grpChg chg="mod">
          <ac:chgData name="Bobby Sims" userId="7e4d53aef66d1bc9" providerId="LiveId" clId="{15D526F1-B417-464D-88A6-7D614EE27D69}" dt="2025-09-19T05:29:29.478" v="976"/>
          <ac:grpSpMkLst>
            <pc:docMk/>
            <pc:sldMk cId="3544259087" sldId="290"/>
            <ac:grpSpMk id="4" creationId="{0CC9F287-598C-2676-2F5A-F470E09C79DB}"/>
          </ac:grpSpMkLst>
        </pc:grpChg>
        <pc:grpChg chg="add mod">
          <ac:chgData name="Bobby Sims" userId="7e4d53aef66d1bc9" providerId="LiveId" clId="{15D526F1-B417-464D-88A6-7D614EE27D69}" dt="2025-09-19T05:30:56.334" v="988" actId="1076"/>
          <ac:grpSpMkLst>
            <pc:docMk/>
            <pc:sldMk cId="3544259087" sldId="290"/>
            <ac:grpSpMk id="7" creationId="{7B1BF330-E856-97B8-D4B3-BF94C1B7D787}"/>
          </ac:grpSpMkLst>
        </pc:grpChg>
        <pc:grpChg chg="mod">
          <ac:chgData name="Bobby Sims" userId="7e4d53aef66d1bc9" providerId="LiveId" clId="{15D526F1-B417-464D-88A6-7D614EE27D69}" dt="2025-09-19T05:30:16.165" v="981"/>
          <ac:grpSpMkLst>
            <pc:docMk/>
            <pc:sldMk cId="3544259087" sldId="290"/>
            <ac:grpSpMk id="8" creationId="{67E3CADF-E91C-1CC0-0937-6C0D555207E2}"/>
          </ac:grpSpMkLst>
        </pc:grpChg>
        <pc:picChg chg="mod">
          <ac:chgData name="Bobby Sims" userId="7e4d53aef66d1bc9" providerId="LiveId" clId="{15D526F1-B417-464D-88A6-7D614EE27D69}" dt="2025-09-19T05:29:29.478" v="976"/>
          <ac:picMkLst>
            <pc:docMk/>
            <pc:sldMk cId="3544259087" sldId="290"/>
            <ac:picMk id="3" creationId="{FA255BCB-9DDE-C451-42BC-4D6902B42E14}"/>
          </ac:picMkLst>
        </pc:picChg>
        <pc:picChg chg="mod">
          <ac:chgData name="Bobby Sims" userId="7e4d53aef66d1bc9" providerId="LiveId" clId="{15D526F1-B417-464D-88A6-7D614EE27D69}" dt="2025-09-19T05:30:16.165" v="981"/>
          <ac:picMkLst>
            <pc:docMk/>
            <pc:sldMk cId="3544259087" sldId="290"/>
            <ac:picMk id="9" creationId="{6657ABC1-2EA5-ED9D-3788-CC7285EEF000}"/>
          </ac:picMkLst>
        </pc:picChg>
      </pc:sldChg>
      <pc:sldChg chg="addSp modSp add del mod">
        <pc:chgData name="Bobby Sims" userId="7e4d53aef66d1bc9" providerId="LiveId" clId="{15D526F1-B417-464D-88A6-7D614EE27D69}" dt="2025-09-19T05:56:43.277" v="1118" actId="2696"/>
        <pc:sldMkLst>
          <pc:docMk/>
          <pc:sldMk cId="979159828" sldId="291"/>
        </pc:sldMkLst>
        <pc:spChg chg="add mod">
          <ac:chgData name="Bobby Sims" userId="7e4d53aef66d1bc9" providerId="LiveId" clId="{15D526F1-B417-464D-88A6-7D614EE27D69}" dt="2025-09-19T05:39:01.826" v="1019" actId="14100"/>
          <ac:spMkLst>
            <pc:docMk/>
            <pc:sldMk cId="979159828" sldId="291"/>
            <ac:spMk id="2" creationId="{33D0F15E-48F5-1EA6-B67D-D3FF6A311B31}"/>
          </ac:spMkLst>
        </pc:spChg>
        <pc:spChg chg="add mod">
          <ac:chgData name="Bobby Sims" userId="7e4d53aef66d1bc9" providerId="LiveId" clId="{15D526F1-B417-464D-88A6-7D614EE27D69}" dt="2025-09-19T05:39:16.110" v="1022" actId="14100"/>
          <ac:spMkLst>
            <pc:docMk/>
            <pc:sldMk cId="979159828" sldId="291"/>
            <ac:spMk id="4" creationId="{F97B644D-4436-0CC7-210F-30A14E8D9EE7}"/>
          </ac:spMkLst>
        </pc:spChg>
        <pc:spChg chg="add mod">
          <ac:chgData name="Bobby Sims" userId="7e4d53aef66d1bc9" providerId="LiveId" clId="{15D526F1-B417-464D-88A6-7D614EE27D69}" dt="2025-09-19T05:39:47.987" v="1027" actId="14100"/>
          <ac:spMkLst>
            <pc:docMk/>
            <pc:sldMk cId="979159828" sldId="291"/>
            <ac:spMk id="5" creationId="{5C65BD31-C93C-130A-D8D7-DF2A2105A8B2}"/>
          </ac:spMkLst>
        </pc:spChg>
        <pc:spChg chg="add mod">
          <ac:chgData name="Bobby Sims" userId="7e4d53aef66d1bc9" providerId="LiveId" clId="{15D526F1-B417-464D-88A6-7D614EE27D69}" dt="2025-09-19T05:40:02.076" v="1030" actId="14100"/>
          <ac:spMkLst>
            <pc:docMk/>
            <pc:sldMk cId="979159828" sldId="291"/>
            <ac:spMk id="6" creationId="{C75A02E4-93E2-D3F8-87E8-ECC6853A2D98}"/>
          </ac:spMkLst>
        </pc:spChg>
        <pc:picChg chg="mod">
          <ac:chgData name="Bobby Sims" userId="7e4d53aef66d1bc9" providerId="LiveId" clId="{15D526F1-B417-464D-88A6-7D614EE27D69}" dt="2025-09-19T05:38:08.987" v="1013" actId="1076"/>
          <ac:picMkLst>
            <pc:docMk/>
            <pc:sldMk cId="979159828" sldId="291"/>
            <ac:picMk id="3" creationId="{3CE875B0-6194-6216-FC9E-303B784FF2D9}"/>
          </ac:picMkLst>
        </pc:picChg>
      </pc:sldChg>
      <pc:sldChg chg="addSp delSp modSp new del mod setBg">
        <pc:chgData name="Bobby Sims" userId="7e4d53aef66d1bc9" providerId="LiveId" clId="{15D526F1-B417-464D-88A6-7D614EE27D69}" dt="2025-09-19T05:11:50.017" v="928" actId="2696"/>
        <pc:sldMkLst>
          <pc:docMk/>
          <pc:sldMk cId="2495294870" sldId="291"/>
        </pc:sldMkLst>
        <pc:spChg chg="add">
          <ac:chgData name="Bobby Sims" userId="7e4d53aef66d1bc9" providerId="LiveId" clId="{15D526F1-B417-464D-88A6-7D614EE27D69}" dt="2025-09-19T04:40:38.379" v="870" actId="26606"/>
          <ac:spMkLst>
            <pc:docMk/>
            <pc:sldMk cId="2495294870" sldId="291"/>
            <ac:spMk id="10" creationId="{A9F529C3-C941-49FD-8C67-82F134F64BDB}"/>
          </ac:spMkLst>
        </pc:spChg>
        <pc:spChg chg="add">
          <ac:chgData name="Bobby Sims" userId="7e4d53aef66d1bc9" providerId="LiveId" clId="{15D526F1-B417-464D-88A6-7D614EE27D69}" dt="2025-09-19T04:40:38.379" v="870" actId="26606"/>
          <ac:spMkLst>
            <pc:docMk/>
            <pc:sldMk cId="2495294870" sldId="291"/>
            <ac:spMk id="12" creationId="{20586029-32A0-47E5-9AEC-AE3ABA6B94D0}"/>
          </ac:spMkLst>
        </pc:spChg>
        <pc:picChg chg="add del mod">
          <ac:chgData name="Bobby Sims" userId="7e4d53aef66d1bc9" providerId="LiveId" clId="{15D526F1-B417-464D-88A6-7D614EE27D69}" dt="2025-09-19T04:40:30.151" v="868" actId="21"/>
          <ac:picMkLst>
            <pc:docMk/>
            <pc:sldMk cId="2495294870" sldId="291"/>
            <ac:picMk id="3" creationId="{41FCA9D2-0B9B-B894-3AD6-F7D588F29302}"/>
          </ac:picMkLst>
        </pc:picChg>
        <pc:picChg chg="add mod ord">
          <ac:chgData name="Bobby Sims" userId="7e4d53aef66d1bc9" providerId="LiveId" clId="{15D526F1-B417-464D-88A6-7D614EE27D69}" dt="2025-09-19T04:40:38.379" v="870" actId="26606"/>
          <ac:picMkLst>
            <pc:docMk/>
            <pc:sldMk cId="2495294870" sldId="291"/>
            <ac:picMk id="4" creationId="{3F8659F8-E777-E2EF-1520-10D928BA182F}"/>
          </ac:picMkLst>
        </pc:picChg>
        <pc:picChg chg="add del mod">
          <ac:chgData name="Bobby Sims" userId="7e4d53aef66d1bc9" providerId="LiveId" clId="{15D526F1-B417-464D-88A6-7D614EE27D69}" dt="2025-09-19T05:00:29.094" v="871" actId="21"/>
          <ac:picMkLst>
            <pc:docMk/>
            <pc:sldMk cId="2495294870" sldId="291"/>
            <ac:picMk id="5" creationId="{41FCA9D2-0B9B-B894-3AD6-F7D588F29302}"/>
          </ac:picMkLst>
        </pc:picChg>
        <pc:picChg chg="add mod">
          <ac:chgData name="Bobby Sims" userId="7e4d53aef66d1bc9" providerId="LiveId" clId="{15D526F1-B417-464D-88A6-7D614EE27D69}" dt="2025-09-19T05:00:40.375" v="875" actId="1076"/>
          <ac:picMkLst>
            <pc:docMk/>
            <pc:sldMk cId="2495294870" sldId="291"/>
            <ac:picMk id="7" creationId="{0701A27B-B421-A61E-2894-FEF42D21991E}"/>
          </ac:picMkLst>
        </pc:picChg>
        <pc:cxnChg chg="add">
          <ac:chgData name="Bobby Sims" userId="7e4d53aef66d1bc9" providerId="LiveId" clId="{15D526F1-B417-464D-88A6-7D614EE27D69}" dt="2025-09-19T04:40:38.379" v="870" actId="26606"/>
          <ac:cxnSpMkLst>
            <pc:docMk/>
            <pc:sldMk cId="2495294870" sldId="291"/>
            <ac:cxnSpMk id="14" creationId="{8C730EAB-A532-4295-A302-FB4B90DB9F5E}"/>
          </ac:cxnSpMkLst>
        </pc:cxnChg>
      </pc:sldChg>
      <pc:sldChg chg="delSp add del mod">
        <pc:chgData name="Bobby Sims" userId="7e4d53aef66d1bc9" providerId="LiveId" clId="{15D526F1-B417-464D-88A6-7D614EE27D69}" dt="2025-09-19T05:56:49.196" v="1119" actId="2696"/>
        <pc:sldMkLst>
          <pc:docMk/>
          <pc:sldMk cId="2918526586" sldId="292"/>
        </pc:sldMkLst>
        <pc:spChg chg="del">
          <ac:chgData name="Bobby Sims" userId="7e4d53aef66d1bc9" providerId="LiveId" clId="{15D526F1-B417-464D-88A6-7D614EE27D69}" dt="2025-09-19T05:44:33.148" v="1075" actId="21"/>
          <ac:spMkLst>
            <pc:docMk/>
            <pc:sldMk cId="2918526586" sldId="292"/>
            <ac:spMk id="2" creationId="{3D000503-8F40-4B27-0F0D-11A70B5FC43B}"/>
          </ac:spMkLst>
        </pc:spChg>
        <pc:spChg chg="del">
          <ac:chgData name="Bobby Sims" userId="7e4d53aef66d1bc9" providerId="LiveId" clId="{15D526F1-B417-464D-88A6-7D614EE27D69}" dt="2025-09-19T05:44:39.525" v="1076" actId="21"/>
          <ac:spMkLst>
            <pc:docMk/>
            <pc:sldMk cId="2918526586" sldId="292"/>
            <ac:spMk id="4" creationId="{25E1C2A7-DA85-327F-0FAB-D4B6F14C682D}"/>
          </ac:spMkLst>
        </pc:spChg>
        <pc:spChg chg="del">
          <ac:chgData name="Bobby Sims" userId="7e4d53aef66d1bc9" providerId="LiveId" clId="{15D526F1-B417-464D-88A6-7D614EE27D69}" dt="2025-09-19T05:45:09.506" v="1079" actId="21"/>
          <ac:spMkLst>
            <pc:docMk/>
            <pc:sldMk cId="2918526586" sldId="292"/>
            <ac:spMk id="5" creationId="{75FFF26D-FE47-2283-9AD8-15C36D168B62}"/>
          </ac:spMkLst>
        </pc:spChg>
        <pc:spChg chg="del">
          <ac:chgData name="Bobby Sims" userId="7e4d53aef66d1bc9" providerId="LiveId" clId="{15D526F1-B417-464D-88A6-7D614EE27D69}" dt="2025-09-19T05:45:04.233" v="1078" actId="21"/>
          <ac:spMkLst>
            <pc:docMk/>
            <pc:sldMk cId="2918526586" sldId="292"/>
            <ac:spMk id="6" creationId="{E0B5978C-B472-3E27-D0F2-A6DB7EEFD2DD}"/>
          </ac:spMkLst>
        </pc:spChg>
      </pc:sldChg>
      <pc:sldChg chg="addSp modSp add del ord">
        <pc:chgData name="Bobby Sims" userId="7e4d53aef66d1bc9" providerId="LiveId" clId="{15D526F1-B417-464D-88A6-7D614EE27D69}" dt="2025-09-19T05:27:44.454" v="969" actId="2696"/>
        <pc:sldMkLst>
          <pc:docMk/>
          <pc:sldMk cId="3121383657" sldId="292"/>
        </pc:sldMkLst>
        <pc:picChg chg="add mod">
          <ac:chgData name="Bobby Sims" userId="7e4d53aef66d1bc9" providerId="LiveId" clId="{15D526F1-B417-464D-88A6-7D614EE27D69}" dt="2025-09-19T05:11:27.294" v="927"/>
          <ac:picMkLst>
            <pc:docMk/>
            <pc:sldMk cId="3121383657" sldId="292"/>
            <ac:picMk id="11" creationId="{30526848-E9F9-7B62-0204-C5739DB8706F}"/>
          </ac:picMkLst>
        </pc:picChg>
      </pc:sldChg>
      <pc:sldChg chg="modSp add del mod">
        <pc:chgData name="Bobby Sims" userId="7e4d53aef66d1bc9" providerId="LiveId" clId="{15D526F1-B417-464D-88A6-7D614EE27D69}" dt="2025-09-19T05:45:25.492" v="1080" actId="2696"/>
        <pc:sldMkLst>
          <pc:docMk/>
          <pc:sldMk cId="1942068085" sldId="293"/>
        </pc:sldMkLst>
        <pc:spChg chg="mod">
          <ac:chgData name="Bobby Sims" userId="7e4d53aef66d1bc9" providerId="LiveId" clId="{15D526F1-B417-464D-88A6-7D614EE27D69}" dt="2025-09-19T05:42:52.124" v="1033" actId="14100"/>
          <ac:spMkLst>
            <pc:docMk/>
            <pc:sldMk cId="1942068085" sldId="293"/>
            <ac:spMk id="2" creationId="{C2C0A465-354D-9CB6-12AB-91226F056164}"/>
          </ac:spMkLst>
        </pc:spChg>
      </pc:sldChg>
      <pc:sldChg chg="addSp modSp add del mod">
        <pc:chgData name="Bobby Sims" userId="7e4d53aef66d1bc9" providerId="LiveId" clId="{15D526F1-B417-464D-88A6-7D614EE27D69}" dt="2025-09-19T18:20:16.966" v="2161" actId="2696"/>
        <pc:sldMkLst>
          <pc:docMk/>
          <pc:sldMk cId="1134315805" sldId="294"/>
        </pc:sldMkLst>
        <pc:spChg chg="add mod">
          <ac:chgData name="Bobby Sims" userId="7e4d53aef66d1bc9" providerId="LiveId" clId="{15D526F1-B417-464D-88A6-7D614EE27D69}" dt="2025-09-19T05:44:13.669" v="1074" actId="1076"/>
          <ac:spMkLst>
            <pc:docMk/>
            <pc:sldMk cId="1134315805" sldId="294"/>
            <ac:spMk id="7" creationId="{4A30E8B8-FCD3-3999-9DE1-92EF418F97DA}"/>
          </ac:spMkLst>
        </pc:spChg>
        <pc:spChg chg="add mod">
          <ac:chgData name="Bobby Sims" userId="7e4d53aef66d1bc9" providerId="LiveId" clId="{15D526F1-B417-464D-88A6-7D614EE27D69}" dt="2025-09-19T05:43:23.331" v="1036"/>
          <ac:spMkLst>
            <pc:docMk/>
            <pc:sldMk cId="1134315805" sldId="294"/>
            <ac:spMk id="8" creationId="{AF282BD8-1F5B-B31C-F4A5-12DBC7C2EF6F}"/>
          </ac:spMkLst>
        </pc:spChg>
        <pc:spChg chg="add mod">
          <ac:chgData name="Bobby Sims" userId="7e4d53aef66d1bc9" providerId="LiveId" clId="{15D526F1-B417-464D-88A6-7D614EE27D69}" dt="2025-09-19T05:44:08.160" v="1073" actId="1076"/>
          <ac:spMkLst>
            <pc:docMk/>
            <pc:sldMk cId="1134315805" sldId="294"/>
            <ac:spMk id="9" creationId="{1F526714-666F-43C8-0B93-7A903CBD8F74}"/>
          </ac:spMkLst>
        </pc:spChg>
        <pc:spChg chg="add mod">
          <ac:chgData name="Bobby Sims" userId="7e4d53aef66d1bc9" providerId="LiveId" clId="{15D526F1-B417-464D-88A6-7D614EE27D69}" dt="2025-09-19T05:53:23.208" v="1113" actId="14100"/>
          <ac:spMkLst>
            <pc:docMk/>
            <pc:sldMk cId="1134315805" sldId="294"/>
            <ac:spMk id="10" creationId="{E647EF8F-BEF3-2397-2FE8-BF7AEE327C15}"/>
          </ac:spMkLst>
        </pc:spChg>
        <pc:spChg chg="add mod">
          <ac:chgData name="Bobby Sims" userId="7e4d53aef66d1bc9" providerId="LiveId" clId="{15D526F1-B417-464D-88A6-7D614EE27D69}" dt="2025-09-19T05:50:58.683" v="1103"/>
          <ac:spMkLst>
            <pc:docMk/>
            <pc:sldMk cId="1134315805" sldId="294"/>
            <ac:spMk id="11" creationId="{E6B2EE5D-F959-A1CD-0B75-73E317DA2A59}"/>
          </ac:spMkLst>
        </pc:spChg>
      </pc:sldChg>
      <pc:sldChg chg="addSp modSp add mod">
        <pc:chgData name="Bobby Sims" userId="7e4d53aef66d1bc9" providerId="LiveId" clId="{15D526F1-B417-464D-88A6-7D614EE27D69}" dt="2025-09-19T05:53:14.682" v="1112" actId="14100"/>
        <pc:sldMkLst>
          <pc:docMk/>
          <pc:sldMk cId="727049485" sldId="295"/>
        </pc:sldMkLst>
        <pc:spChg chg="add mod">
          <ac:chgData name="Bobby Sims" userId="7e4d53aef66d1bc9" providerId="LiveId" clId="{15D526F1-B417-464D-88A6-7D614EE27D69}" dt="2025-09-19T05:53:14.682" v="1112" actId="14100"/>
          <ac:spMkLst>
            <pc:docMk/>
            <pc:sldMk cId="727049485" sldId="295"/>
            <ac:spMk id="2" creationId="{1EDB688E-DFB4-FE78-E148-BCA467C009E4}"/>
          </ac:spMkLst>
        </pc:spChg>
        <pc:spChg chg="add mod">
          <ac:chgData name="Bobby Sims" userId="7e4d53aef66d1bc9" providerId="LiveId" clId="{15D526F1-B417-464D-88A6-7D614EE27D69}" dt="2025-09-19T05:50:13.924" v="1100"/>
          <ac:spMkLst>
            <pc:docMk/>
            <pc:sldMk cId="727049485" sldId="295"/>
            <ac:spMk id="4" creationId="{4FDE6579-4F42-6D3A-97CE-E1B4F694CADF}"/>
          </ac:spMkLst>
        </pc:spChg>
        <pc:spChg chg="add mod">
          <ac:chgData name="Bobby Sims" userId="7e4d53aef66d1bc9" providerId="LiveId" clId="{15D526F1-B417-464D-88A6-7D614EE27D69}" dt="2025-09-19T05:51:55.318" v="1104"/>
          <ac:spMkLst>
            <pc:docMk/>
            <pc:sldMk cId="727049485" sldId="295"/>
            <ac:spMk id="7" creationId="{49E44F11-855A-43BD-8A76-3374348B287B}"/>
          </ac:spMkLst>
        </pc:spChg>
        <pc:spChg chg="add mod">
          <ac:chgData name="Bobby Sims" userId="7e4d53aef66d1bc9" providerId="LiveId" clId="{15D526F1-B417-464D-88A6-7D614EE27D69}" dt="2025-09-19T05:52:13.298" v="1108" actId="14100"/>
          <ac:spMkLst>
            <pc:docMk/>
            <pc:sldMk cId="727049485" sldId="295"/>
            <ac:spMk id="8" creationId="{ACB15CF1-AFDA-DC6D-CCB0-8C7520759525}"/>
          </ac:spMkLst>
        </pc:spChg>
        <pc:spChg chg="add mod">
          <ac:chgData name="Bobby Sims" userId="7e4d53aef66d1bc9" providerId="LiveId" clId="{15D526F1-B417-464D-88A6-7D614EE27D69}" dt="2025-09-19T05:52:21.788" v="1110" actId="1076"/>
          <ac:spMkLst>
            <pc:docMk/>
            <pc:sldMk cId="727049485" sldId="295"/>
            <ac:spMk id="9" creationId="{0BC2FF58-1411-4495-F422-F397C618DEDB}"/>
          </ac:spMkLst>
        </pc:spChg>
      </pc:sldChg>
      <pc:sldChg chg="addSp delSp modSp add mod">
        <pc:chgData name="Bobby Sims" userId="7e4d53aef66d1bc9" providerId="LiveId" clId="{15D526F1-B417-464D-88A6-7D614EE27D69}" dt="2025-09-19T18:15:42.696" v="2135" actId="20577"/>
        <pc:sldMkLst>
          <pc:docMk/>
          <pc:sldMk cId="2086092611" sldId="296"/>
        </pc:sldMkLst>
        <pc:spChg chg="add mod">
          <ac:chgData name="Bobby Sims" userId="7e4d53aef66d1bc9" providerId="LiveId" clId="{15D526F1-B417-464D-88A6-7D614EE27D69}" dt="2025-09-19T18:15:42.696" v="2135" actId="20577"/>
          <ac:spMkLst>
            <pc:docMk/>
            <pc:sldMk cId="2086092611" sldId="296"/>
            <ac:spMk id="2" creationId="{D7024602-CA9E-EC6A-CECB-3110C1AE156F}"/>
          </ac:spMkLst>
        </pc:spChg>
        <pc:spChg chg="add del mod">
          <ac:chgData name="Bobby Sims" userId="7e4d53aef66d1bc9" providerId="LiveId" clId="{15D526F1-B417-464D-88A6-7D614EE27D69}" dt="2025-09-19T05:57:43.968" v="1127" actId="21"/>
          <ac:spMkLst>
            <pc:docMk/>
            <pc:sldMk cId="2086092611" sldId="296"/>
            <ac:spMk id="2" creationId="{E6827A98-5C8B-75F4-9C19-A76244695153}"/>
          </ac:spMkLst>
        </pc:spChg>
        <pc:spChg chg="add del mod">
          <ac:chgData name="Bobby Sims" userId="7e4d53aef66d1bc9" providerId="LiveId" clId="{15D526F1-B417-464D-88A6-7D614EE27D69}" dt="2025-09-19T05:59:04.088" v="1133" actId="21"/>
          <ac:spMkLst>
            <pc:docMk/>
            <pc:sldMk cId="2086092611" sldId="296"/>
            <ac:spMk id="4" creationId="{2F6026E9-BDA7-BFC2-A881-5AB0F6C652C9}"/>
          </ac:spMkLst>
        </pc:spChg>
      </pc:sldChg>
      <pc:sldChg chg="add del">
        <pc:chgData name="Bobby Sims" userId="7e4d53aef66d1bc9" providerId="LiveId" clId="{15D526F1-B417-464D-88A6-7D614EE27D69}" dt="2025-09-19T05:57:32.771" v="1125" actId="2696"/>
        <pc:sldMkLst>
          <pc:docMk/>
          <pc:sldMk cId="1991743386" sldId="297"/>
        </pc:sldMkLst>
      </pc:sldChg>
      <pc:sldChg chg="add del ord">
        <pc:chgData name="Bobby Sims" userId="7e4d53aef66d1bc9" providerId="LiveId" clId="{15D526F1-B417-464D-88A6-7D614EE27D69}" dt="2025-09-19T05:56:38.316" v="1117" actId="2696"/>
        <pc:sldMkLst>
          <pc:docMk/>
          <pc:sldMk cId="2650294721" sldId="297"/>
        </pc:sldMkLst>
      </pc:sldChg>
      <pc:sldChg chg="add">
        <pc:chgData name="Bobby Sims" userId="7e4d53aef66d1bc9" providerId="LiveId" clId="{15D526F1-B417-464D-88A6-7D614EE27D69}" dt="2025-09-19T05:57:18.877" v="1121" actId="2890"/>
        <pc:sldMkLst>
          <pc:docMk/>
          <pc:sldMk cId="44363035" sldId="298"/>
        </pc:sldMkLst>
      </pc:sldChg>
      <pc:sldChg chg="add del">
        <pc:chgData name="Bobby Sims" userId="7e4d53aef66d1bc9" providerId="LiveId" clId="{15D526F1-B417-464D-88A6-7D614EE27D69}" dt="2025-09-19T05:53:35.090" v="1114" actId="2696"/>
        <pc:sldMkLst>
          <pc:docMk/>
          <pc:sldMk cId="1841182748" sldId="298"/>
        </pc:sldMkLst>
      </pc:sldChg>
      <pc:sldChg chg="add del ord">
        <pc:chgData name="Bobby Sims" userId="7e4d53aef66d1bc9" providerId="LiveId" clId="{15D526F1-B417-464D-88A6-7D614EE27D69}" dt="2025-09-19T10:09:43.015" v="1509" actId="2696"/>
        <pc:sldMkLst>
          <pc:docMk/>
          <pc:sldMk cId="2542643499" sldId="299"/>
        </pc:sldMkLst>
      </pc:sldChg>
      <pc:sldChg chg="add del">
        <pc:chgData name="Bobby Sims" userId="7e4d53aef66d1bc9" providerId="LiveId" clId="{15D526F1-B417-464D-88A6-7D614EE27D69}" dt="2025-09-19T05:57:26.188" v="1123" actId="2696"/>
        <pc:sldMkLst>
          <pc:docMk/>
          <pc:sldMk cId="2904003796" sldId="299"/>
        </pc:sldMkLst>
      </pc:sldChg>
      <pc:sldChg chg="add del">
        <pc:chgData name="Bobby Sims" userId="7e4d53aef66d1bc9" providerId="LiveId" clId="{15D526F1-B417-464D-88A6-7D614EE27D69}" dt="2025-09-19T10:09:35.363" v="1508" actId="2696"/>
        <pc:sldMkLst>
          <pc:docMk/>
          <pc:sldMk cId="3250898440" sldId="300"/>
        </pc:sldMkLst>
      </pc:sldChg>
      <pc:sldChg chg="addSp delSp modSp add mod">
        <pc:chgData name="Bobby Sims" userId="7e4d53aef66d1bc9" providerId="LiveId" clId="{15D526F1-B417-464D-88A6-7D614EE27D69}" dt="2025-09-19T23:31:50.153" v="4610" actId="20577"/>
        <pc:sldMkLst>
          <pc:docMk/>
          <pc:sldMk cId="3694808090" sldId="301"/>
        </pc:sldMkLst>
        <pc:spChg chg="mod">
          <ac:chgData name="Bobby Sims" userId="7e4d53aef66d1bc9" providerId="LiveId" clId="{15D526F1-B417-464D-88A6-7D614EE27D69}" dt="2025-09-19T08:41:31.356" v="1205" actId="255"/>
          <ac:spMkLst>
            <pc:docMk/>
            <pc:sldMk cId="3694808090" sldId="301"/>
            <ac:spMk id="5" creationId="{C0D07AC9-5EF9-5B78-23BF-870DCFCD842B}"/>
          </ac:spMkLst>
        </pc:spChg>
        <pc:spChg chg="mod">
          <ac:chgData name="Bobby Sims" userId="7e4d53aef66d1bc9" providerId="LiveId" clId="{15D526F1-B417-464D-88A6-7D614EE27D69}" dt="2025-09-19T08:42:28.428" v="1210" actId="255"/>
          <ac:spMkLst>
            <pc:docMk/>
            <pc:sldMk cId="3694808090" sldId="301"/>
            <ac:spMk id="6" creationId="{0EC9C7BA-B7A1-8394-9C28-A80E998870F8}"/>
          </ac:spMkLst>
        </pc:spChg>
        <pc:spChg chg="mod">
          <ac:chgData name="Bobby Sims" userId="7e4d53aef66d1bc9" providerId="LiveId" clId="{15D526F1-B417-464D-88A6-7D614EE27D69}" dt="2025-09-19T08:41:14.074" v="1203" actId="255"/>
          <ac:spMkLst>
            <pc:docMk/>
            <pc:sldMk cId="3694808090" sldId="301"/>
            <ac:spMk id="10" creationId="{DF392110-8B01-C7D3-57EE-003B4D840507}"/>
          </ac:spMkLst>
        </pc:spChg>
        <pc:spChg chg="mod">
          <ac:chgData name="Bobby Sims" userId="7e4d53aef66d1bc9" providerId="LiveId" clId="{15D526F1-B417-464D-88A6-7D614EE27D69}" dt="2025-09-19T08:41:01.230" v="1202" actId="255"/>
          <ac:spMkLst>
            <pc:docMk/>
            <pc:sldMk cId="3694808090" sldId="301"/>
            <ac:spMk id="11" creationId="{7688582B-54FE-910D-15C1-D9670DD2B065}"/>
          </ac:spMkLst>
        </pc:spChg>
        <pc:spChg chg="del">
          <ac:chgData name="Bobby Sims" userId="7e4d53aef66d1bc9" providerId="LiveId" clId="{15D526F1-B417-464D-88A6-7D614EE27D69}" dt="2025-09-19T08:52:35.955" v="1408" actId="21"/>
          <ac:spMkLst>
            <pc:docMk/>
            <pc:sldMk cId="3694808090" sldId="301"/>
            <ac:spMk id="12" creationId="{05B6AB67-17E1-0841-69AF-0D80B5F9B4D6}"/>
          </ac:spMkLst>
        </pc:spChg>
        <pc:spChg chg="add del">
          <ac:chgData name="Bobby Sims" userId="7e4d53aef66d1bc9" providerId="LiveId" clId="{15D526F1-B417-464D-88A6-7D614EE27D69}" dt="2025-09-19T08:46:10.488" v="1289" actId="22"/>
          <ac:spMkLst>
            <pc:docMk/>
            <pc:sldMk cId="3694808090" sldId="301"/>
            <ac:spMk id="21" creationId="{8345E415-CE14-66AE-FB72-35C0F8E45016}"/>
          </ac:spMkLst>
        </pc:spChg>
        <pc:spChg chg="add mod">
          <ac:chgData name="Bobby Sims" userId="7e4d53aef66d1bc9" providerId="LiveId" clId="{15D526F1-B417-464D-88A6-7D614EE27D69}" dt="2025-09-19T23:31:50.153" v="4610" actId="20577"/>
          <ac:spMkLst>
            <pc:docMk/>
            <pc:sldMk cId="3694808090" sldId="301"/>
            <ac:spMk id="22" creationId="{60CB0029-16AF-64DA-A1BF-9C7E812AC529}"/>
          </ac:spMkLst>
        </pc:spChg>
        <pc:grpChg chg="mod">
          <ac:chgData name="Bobby Sims" userId="7e4d53aef66d1bc9" providerId="LiveId" clId="{15D526F1-B417-464D-88A6-7D614EE27D69}" dt="2025-09-19T08:40:31.677" v="1197" actId="164"/>
          <ac:grpSpMkLst>
            <pc:docMk/>
            <pc:sldMk cId="3694808090" sldId="301"/>
            <ac:grpSpMk id="2" creationId="{628CF0C3-9E93-56E5-F943-B2CF5B6D17B0}"/>
          </ac:grpSpMkLst>
        </pc:grpChg>
        <pc:grpChg chg="mod">
          <ac:chgData name="Bobby Sims" userId="7e4d53aef66d1bc9" providerId="LiveId" clId="{15D526F1-B417-464D-88A6-7D614EE27D69}" dt="2025-09-19T08:40:31.677" v="1197" actId="164"/>
          <ac:grpSpMkLst>
            <pc:docMk/>
            <pc:sldMk cId="3694808090" sldId="301"/>
            <ac:grpSpMk id="7" creationId="{462A548A-A14A-137B-25D2-4485AD1067A1}"/>
          </ac:grpSpMkLst>
        </pc:grpChg>
        <pc:grpChg chg="add mod">
          <ac:chgData name="Bobby Sims" userId="7e4d53aef66d1bc9" providerId="LiveId" clId="{15D526F1-B417-464D-88A6-7D614EE27D69}" dt="2025-09-19T08:40:47.611" v="1200" actId="1076"/>
          <ac:grpSpMkLst>
            <pc:docMk/>
            <pc:sldMk cId="3694808090" sldId="301"/>
            <ac:grpSpMk id="13" creationId="{FF8FB59B-F996-E189-63A7-CA313B1DB5D6}"/>
          </ac:grpSpMkLst>
        </pc:grpChg>
        <pc:graphicFrameChg chg="add del mod modGraphic">
          <ac:chgData name="Bobby Sims" userId="7e4d53aef66d1bc9" providerId="LiveId" clId="{15D526F1-B417-464D-88A6-7D614EE27D69}" dt="2025-09-19T08:42:54.885" v="1213" actId="21"/>
          <ac:graphicFrameMkLst>
            <pc:docMk/>
            <pc:sldMk cId="3694808090" sldId="301"/>
            <ac:graphicFrameMk id="14" creationId="{04400B98-8374-6C17-43FD-9713F7FEAA18}"/>
          </ac:graphicFrameMkLst>
        </pc:graphicFrameChg>
        <pc:graphicFrameChg chg="add mod modGraphic">
          <ac:chgData name="Bobby Sims" userId="7e4d53aef66d1bc9" providerId="LiveId" clId="{15D526F1-B417-464D-88A6-7D614EE27D69}" dt="2025-09-19T08:46:35.838" v="1292"/>
          <ac:graphicFrameMkLst>
            <pc:docMk/>
            <pc:sldMk cId="3694808090" sldId="301"/>
            <ac:graphicFrameMk id="15" creationId="{1D9C9448-68C8-42AD-C2CE-59C285D9B2A1}"/>
          </ac:graphicFrameMkLst>
        </pc:graphicFrameChg>
        <pc:graphicFrameChg chg="add del mod">
          <ac:chgData name="Bobby Sims" userId="7e4d53aef66d1bc9" providerId="LiveId" clId="{15D526F1-B417-464D-88A6-7D614EE27D69}" dt="2025-09-19T08:45:17.751" v="1283" actId="21"/>
          <ac:graphicFrameMkLst>
            <pc:docMk/>
            <pc:sldMk cId="3694808090" sldId="301"/>
            <ac:graphicFrameMk id="16" creationId="{3AEBB43F-F626-ED44-4CB6-C698F5BC706E}"/>
          </ac:graphicFrameMkLst>
        </pc:graphicFrameChg>
        <pc:graphicFrameChg chg="add mod">
          <ac:chgData name="Bobby Sims" userId="7e4d53aef66d1bc9" providerId="LiveId" clId="{15D526F1-B417-464D-88A6-7D614EE27D69}" dt="2025-09-19T08:45:20.056" v="1284"/>
          <ac:graphicFrameMkLst>
            <pc:docMk/>
            <pc:sldMk cId="3694808090" sldId="301"/>
            <ac:graphicFrameMk id="17" creationId="{3AEBB43F-F626-ED44-4CB6-C698F5BC706E}"/>
          </ac:graphicFrameMkLst>
        </pc:graphicFrameChg>
        <pc:graphicFrameChg chg="add mod">
          <ac:chgData name="Bobby Sims" userId="7e4d53aef66d1bc9" providerId="LiveId" clId="{15D526F1-B417-464D-88A6-7D614EE27D69}" dt="2025-09-19T08:45:26.190" v="1285"/>
          <ac:graphicFrameMkLst>
            <pc:docMk/>
            <pc:sldMk cId="3694808090" sldId="301"/>
            <ac:graphicFrameMk id="18" creationId="{C69FB694-D9E9-33C5-E9A0-5491562E7130}"/>
          </ac:graphicFrameMkLst>
        </pc:graphicFrameChg>
        <pc:graphicFrameChg chg="add mod">
          <ac:chgData name="Bobby Sims" userId="7e4d53aef66d1bc9" providerId="LiveId" clId="{15D526F1-B417-464D-88A6-7D614EE27D69}" dt="2025-09-19T08:47:10.772" v="1295"/>
          <ac:graphicFrameMkLst>
            <pc:docMk/>
            <pc:sldMk cId="3694808090" sldId="301"/>
            <ac:graphicFrameMk id="19" creationId="{2300F73F-6F51-946A-C1C4-D93EECD8B2FA}"/>
          </ac:graphicFrameMkLst>
        </pc:graphicFrameChg>
      </pc:sldChg>
      <pc:sldChg chg="modSp add del mod">
        <pc:chgData name="Bobby Sims" userId="7e4d53aef66d1bc9" providerId="LiveId" clId="{15D526F1-B417-464D-88A6-7D614EE27D69}" dt="2025-09-19T10:03:34.538" v="1429" actId="2696"/>
        <pc:sldMkLst>
          <pc:docMk/>
          <pc:sldMk cId="200010906" sldId="302"/>
        </pc:sldMkLst>
        <pc:spChg chg="mod">
          <ac:chgData name="Bobby Sims" userId="7e4d53aef66d1bc9" providerId="LiveId" clId="{15D526F1-B417-464D-88A6-7D614EE27D69}" dt="2025-09-19T09:59:40.649" v="1415" actId="1076"/>
          <ac:spMkLst>
            <pc:docMk/>
            <pc:sldMk cId="200010906" sldId="302"/>
            <ac:spMk id="2" creationId="{9EA1F1B8-1C16-9D8F-AE5F-6A77F5885823}"/>
          </ac:spMkLst>
        </pc:spChg>
        <pc:spChg chg="mod">
          <ac:chgData name="Bobby Sims" userId="7e4d53aef66d1bc9" providerId="LiveId" clId="{15D526F1-B417-464D-88A6-7D614EE27D69}" dt="2025-09-19T10:00:48.166" v="1419" actId="1076"/>
          <ac:spMkLst>
            <pc:docMk/>
            <pc:sldMk cId="200010906" sldId="302"/>
            <ac:spMk id="4" creationId="{AF16D63F-FCA6-8A4D-6CC6-25D6EC5B00D8}"/>
          </ac:spMkLst>
        </pc:spChg>
        <pc:spChg chg="mod">
          <ac:chgData name="Bobby Sims" userId="7e4d53aef66d1bc9" providerId="LiveId" clId="{15D526F1-B417-464D-88A6-7D614EE27D69}" dt="2025-09-19T09:59:48.360" v="1416" actId="1076"/>
          <ac:spMkLst>
            <pc:docMk/>
            <pc:sldMk cId="200010906" sldId="302"/>
            <ac:spMk id="6" creationId="{65AC24DD-D4F2-3214-CB32-495A52E56CD7}"/>
          </ac:spMkLst>
        </pc:spChg>
        <pc:spChg chg="mod">
          <ac:chgData name="Bobby Sims" userId="7e4d53aef66d1bc9" providerId="LiveId" clId="{15D526F1-B417-464D-88A6-7D614EE27D69}" dt="2025-09-19T10:00:00.432" v="1418" actId="1076"/>
          <ac:spMkLst>
            <pc:docMk/>
            <pc:sldMk cId="200010906" sldId="302"/>
            <ac:spMk id="7" creationId="{0AC35776-4FD4-7134-EF0A-7F5B232DEB39}"/>
          </ac:spMkLst>
        </pc:spChg>
        <pc:picChg chg="mod">
          <ac:chgData name="Bobby Sims" userId="7e4d53aef66d1bc9" providerId="LiveId" clId="{15D526F1-B417-464D-88A6-7D614EE27D69}" dt="2025-09-19T09:59:27.987" v="1413" actId="1076"/>
          <ac:picMkLst>
            <pc:docMk/>
            <pc:sldMk cId="200010906" sldId="302"/>
            <ac:picMk id="3" creationId="{0D65C073-4639-1CFF-3C03-13478375A3EC}"/>
          </ac:picMkLst>
        </pc:picChg>
        <pc:picChg chg="mod">
          <ac:chgData name="Bobby Sims" userId="7e4d53aef66d1bc9" providerId="LiveId" clId="{15D526F1-B417-464D-88A6-7D614EE27D69}" dt="2025-09-19T09:59:33.584" v="1414" actId="1076"/>
          <ac:picMkLst>
            <pc:docMk/>
            <pc:sldMk cId="200010906" sldId="302"/>
            <ac:picMk id="5" creationId="{A9CEEA18-57E5-5919-D4C0-3626BEC66539}"/>
          </ac:picMkLst>
        </pc:picChg>
      </pc:sldChg>
      <pc:sldChg chg="addSp delSp modSp add del mod">
        <pc:chgData name="Bobby Sims" userId="7e4d53aef66d1bc9" providerId="LiveId" clId="{15D526F1-B417-464D-88A6-7D614EE27D69}" dt="2025-09-19T23:34:20.152" v="4700" actId="2696"/>
        <pc:sldMkLst>
          <pc:docMk/>
          <pc:sldMk cId="4143082657" sldId="302"/>
        </pc:sldMkLst>
        <pc:spChg chg="del">
          <ac:chgData name="Bobby Sims" userId="7e4d53aef66d1bc9" providerId="LiveId" clId="{15D526F1-B417-464D-88A6-7D614EE27D69}" dt="2025-09-19T17:54:13.611" v="1703" actId="21"/>
          <ac:spMkLst>
            <pc:docMk/>
            <pc:sldMk cId="4143082657" sldId="302"/>
            <ac:spMk id="2" creationId="{5BD6AC41-0332-A0F6-DFB6-6F52CAC97899}"/>
          </ac:spMkLst>
        </pc:spChg>
        <pc:spChg chg="del">
          <ac:chgData name="Bobby Sims" userId="7e4d53aef66d1bc9" providerId="LiveId" clId="{15D526F1-B417-464D-88A6-7D614EE27D69}" dt="2025-09-19T17:53:34.279" v="1694" actId="21"/>
          <ac:spMkLst>
            <pc:docMk/>
            <pc:sldMk cId="4143082657" sldId="302"/>
            <ac:spMk id="4" creationId="{2FECF495-8E5E-BA45-5E24-7FA1E630C339}"/>
          </ac:spMkLst>
        </pc:spChg>
        <pc:spChg chg="del">
          <ac:chgData name="Bobby Sims" userId="7e4d53aef66d1bc9" providerId="LiveId" clId="{15D526F1-B417-464D-88A6-7D614EE27D69}" dt="2025-09-19T17:54:08.676" v="1702" actId="21"/>
          <ac:spMkLst>
            <pc:docMk/>
            <pc:sldMk cId="4143082657" sldId="302"/>
            <ac:spMk id="6" creationId="{2C1B1B50-FCAB-6224-98E5-4FA910F8E181}"/>
          </ac:spMkLst>
        </pc:spChg>
        <pc:spChg chg="del">
          <ac:chgData name="Bobby Sims" userId="7e4d53aef66d1bc9" providerId="LiveId" clId="{15D526F1-B417-464D-88A6-7D614EE27D69}" dt="2025-09-19T17:53:39.592" v="1695" actId="21"/>
          <ac:spMkLst>
            <pc:docMk/>
            <pc:sldMk cId="4143082657" sldId="302"/>
            <ac:spMk id="7" creationId="{6A473F77-1BFB-BED4-2E59-5B7A4473B47C}"/>
          </ac:spMkLst>
        </pc:spChg>
        <pc:graphicFrameChg chg="add mod">
          <ac:chgData name="Bobby Sims" userId="7e4d53aef66d1bc9" providerId="LiveId" clId="{15D526F1-B417-464D-88A6-7D614EE27D69}" dt="2025-09-19T17:52:30.018" v="1684"/>
          <ac:graphicFrameMkLst>
            <pc:docMk/>
            <pc:sldMk cId="4143082657" sldId="302"/>
            <ac:graphicFrameMk id="8" creationId="{6C5C088D-FB87-825E-049B-C1B91F31966D}"/>
          </ac:graphicFrameMkLst>
        </pc:graphicFrameChg>
        <pc:graphicFrameChg chg="add mod modGraphic">
          <ac:chgData name="Bobby Sims" userId="7e4d53aef66d1bc9" providerId="LiveId" clId="{15D526F1-B417-464D-88A6-7D614EE27D69}" dt="2025-09-19T17:54:49.802" v="1714" actId="20577"/>
          <ac:graphicFrameMkLst>
            <pc:docMk/>
            <pc:sldMk cId="4143082657" sldId="302"/>
            <ac:graphicFrameMk id="9" creationId="{28FB78B7-4426-3067-94FF-08F523D537F7}"/>
          </ac:graphicFrameMkLst>
        </pc:graphicFrameChg>
        <pc:graphicFrameChg chg="add mod modGraphic">
          <ac:chgData name="Bobby Sims" userId="7e4d53aef66d1bc9" providerId="LiveId" clId="{15D526F1-B417-464D-88A6-7D614EE27D69}" dt="2025-09-19T17:54:57.396" v="1720" actId="20577"/>
          <ac:graphicFrameMkLst>
            <pc:docMk/>
            <pc:sldMk cId="4143082657" sldId="302"/>
            <ac:graphicFrameMk id="10" creationId="{455DCF19-F765-41EC-787D-674B92EFD99D}"/>
          </ac:graphicFrameMkLst>
        </pc:graphicFrameChg>
      </pc:sldChg>
      <pc:sldChg chg="addSp delSp modSp add del mod ord">
        <pc:chgData name="Bobby Sims" userId="7e4d53aef66d1bc9" providerId="LiveId" clId="{15D526F1-B417-464D-88A6-7D614EE27D69}" dt="2025-09-19T23:34:23.010" v="4701" actId="2696"/>
        <pc:sldMkLst>
          <pc:docMk/>
          <pc:sldMk cId="1438655578" sldId="303"/>
        </pc:sldMkLst>
        <pc:spChg chg="add mod">
          <ac:chgData name="Bobby Sims" userId="7e4d53aef66d1bc9" providerId="LiveId" clId="{15D526F1-B417-464D-88A6-7D614EE27D69}" dt="2025-09-19T17:55:57.712" v="1726"/>
          <ac:spMkLst>
            <pc:docMk/>
            <pc:sldMk cId="1438655578" sldId="303"/>
            <ac:spMk id="2" creationId="{ECBC3548-FF05-9891-2EF4-85D84A037283}"/>
          </ac:spMkLst>
        </pc:spChg>
        <pc:spChg chg="add mod">
          <ac:chgData name="Bobby Sims" userId="7e4d53aef66d1bc9" providerId="LiveId" clId="{15D526F1-B417-464D-88A6-7D614EE27D69}" dt="2025-09-19T17:56:10.576" v="1727"/>
          <ac:spMkLst>
            <pc:docMk/>
            <pc:sldMk cId="1438655578" sldId="303"/>
            <ac:spMk id="4" creationId="{FF06BAE6-C430-3F97-439D-4FD6BCAC8709}"/>
          </ac:spMkLst>
        </pc:spChg>
        <pc:spChg chg="del">
          <ac:chgData name="Bobby Sims" userId="7e4d53aef66d1bc9" providerId="LiveId" clId="{15D526F1-B417-464D-88A6-7D614EE27D69}" dt="2025-09-19T17:55:42.641" v="1724" actId="21"/>
          <ac:spMkLst>
            <pc:docMk/>
            <pc:sldMk cId="1438655578" sldId="303"/>
            <ac:spMk id="11" creationId="{0FEE330B-CF87-25C1-F4E7-AF81BBAF76AB}"/>
          </ac:spMkLst>
        </pc:spChg>
        <pc:spChg chg="del">
          <ac:chgData name="Bobby Sims" userId="7e4d53aef66d1bc9" providerId="LiveId" clId="{15D526F1-B417-464D-88A6-7D614EE27D69}" dt="2025-09-19T17:55:47.190" v="1725" actId="21"/>
          <ac:spMkLst>
            <pc:docMk/>
            <pc:sldMk cId="1438655578" sldId="303"/>
            <ac:spMk id="13" creationId="{ECBC3548-FF05-9891-2EF4-85D84A037283}"/>
          </ac:spMkLst>
        </pc:spChg>
        <pc:spChg chg="del">
          <ac:chgData name="Bobby Sims" userId="7e4d53aef66d1bc9" providerId="LiveId" clId="{15D526F1-B417-464D-88A6-7D614EE27D69}" dt="2025-09-19T17:55:35.406" v="1723" actId="21"/>
          <ac:spMkLst>
            <pc:docMk/>
            <pc:sldMk cId="1438655578" sldId="303"/>
            <ac:spMk id="16" creationId="{E545F078-8E09-E0A6-4BBB-1AB7C4742B54}"/>
          </ac:spMkLst>
        </pc:spChg>
        <pc:spChg chg="del">
          <ac:chgData name="Bobby Sims" userId="7e4d53aef66d1bc9" providerId="LiveId" clId="{15D526F1-B417-464D-88A6-7D614EE27D69}" dt="2025-09-19T17:55:30.844" v="1722" actId="21"/>
          <ac:spMkLst>
            <pc:docMk/>
            <pc:sldMk cId="1438655578" sldId="303"/>
            <ac:spMk id="17" creationId="{EC2F8CA2-E8B8-2D5A-35BB-51ACD4A3C079}"/>
          </ac:spMkLst>
        </pc:spChg>
        <pc:graphicFrameChg chg="add mod">
          <ac:chgData name="Bobby Sims" userId="7e4d53aef66d1bc9" providerId="LiveId" clId="{15D526F1-B417-464D-88A6-7D614EE27D69}" dt="2025-09-19T17:56:24.382" v="1728"/>
          <ac:graphicFrameMkLst>
            <pc:docMk/>
            <pc:sldMk cId="1438655578" sldId="303"/>
            <ac:graphicFrameMk id="6" creationId="{ED1E3BAA-4651-FA99-9A53-E72CE37455F5}"/>
          </ac:graphicFrameMkLst>
        </pc:graphicFrameChg>
        <pc:graphicFrameChg chg="add mod">
          <ac:chgData name="Bobby Sims" userId="7e4d53aef66d1bc9" providerId="LiveId" clId="{15D526F1-B417-464D-88A6-7D614EE27D69}" dt="2025-09-19T17:56:35.328" v="1730" actId="1076"/>
          <ac:graphicFrameMkLst>
            <pc:docMk/>
            <pc:sldMk cId="1438655578" sldId="303"/>
            <ac:graphicFrameMk id="7" creationId="{1157052C-FE41-12DD-9E8B-780DF9B23B98}"/>
          </ac:graphicFrameMkLst>
        </pc:graphicFrameChg>
      </pc:sldChg>
      <pc:sldChg chg="addSp delSp modSp add del mod ord">
        <pc:chgData name="Bobby Sims" userId="7e4d53aef66d1bc9" providerId="LiveId" clId="{15D526F1-B417-464D-88A6-7D614EE27D69}" dt="2025-09-19T23:34:26.051" v="4702" actId="2696"/>
        <pc:sldMkLst>
          <pc:docMk/>
          <pc:sldMk cId="3957789998" sldId="304"/>
        </pc:sldMkLst>
        <pc:spChg chg="del">
          <ac:chgData name="Bobby Sims" userId="7e4d53aef66d1bc9" providerId="LiveId" clId="{15D526F1-B417-464D-88A6-7D614EE27D69}" dt="2025-09-19T17:56:55.614" v="1732" actId="21"/>
          <ac:spMkLst>
            <pc:docMk/>
            <pc:sldMk cId="3957789998" sldId="304"/>
            <ac:spMk id="2" creationId="{44F48AEC-B8D4-5D38-58EA-E1A6601C8BCD}"/>
          </ac:spMkLst>
        </pc:spChg>
        <pc:spChg chg="del">
          <ac:chgData name="Bobby Sims" userId="7e4d53aef66d1bc9" providerId="LiveId" clId="{15D526F1-B417-464D-88A6-7D614EE27D69}" dt="2025-09-19T17:57:11.895" v="1735" actId="21"/>
          <ac:spMkLst>
            <pc:docMk/>
            <pc:sldMk cId="3957789998" sldId="304"/>
            <ac:spMk id="3" creationId="{5B65A14A-13F6-9726-F7BD-8D94A5A0B833}"/>
          </ac:spMkLst>
        </pc:spChg>
        <pc:spChg chg="del">
          <ac:chgData name="Bobby Sims" userId="7e4d53aef66d1bc9" providerId="LiveId" clId="{15D526F1-B417-464D-88A6-7D614EE27D69}" dt="2025-09-19T17:57:07.137" v="1734" actId="21"/>
          <ac:spMkLst>
            <pc:docMk/>
            <pc:sldMk cId="3957789998" sldId="304"/>
            <ac:spMk id="5" creationId="{131843B5-D3BC-F6FF-FE7F-5C67CAA8D59E}"/>
          </ac:spMkLst>
        </pc:spChg>
        <pc:spChg chg="del">
          <ac:chgData name="Bobby Sims" userId="7e4d53aef66d1bc9" providerId="LiveId" clId="{15D526F1-B417-464D-88A6-7D614EE27D69}" dt="2025-09-19T17:57:02.297" v="1733" actId="21"/>
          <ac:spMkLst>
            <pc:docMk/>
            <pc:sldMk cId="3957789998" sldId="304"/>
            <ac:spMk id="7" creationId="{8C58C561-082B-AE7A-2694-57F7D6777B0F}"/>
          </ac:spMkLst>
        </pc:spChg>
        <pc:spChg chg="add mod">
          <ac:chgData name="Bobby Sims" userId="7e4d53aef66d1bc9" providerId="LiveId" clId="{15D526F1-B417-464D-88A6-7D614EE27D69}" dt="2025-09-19T17:57:26.890" v="1736"/>
          <ac:spMkLst>
            <pc:docMk/>
            <pc:sldMk cId="3957789998" sldId="304"/>
            <ac:spMk id="8" creationId="{5B65A14A-13F6-9726-F7BD-8D94A5A0B833}"/>
          </ac:spMkLst>
        </pc:spChg>
        <pc:graphicFrameChg chg="add mod">
          <ac:chgData name="Bobby Sims" userId="7e4d53aef66d1bc9" providerId="LiveId" clId="{15D526F1-B417-464D-88A6-7D614EE27D69}" dt="2025-09-19T17:57:39.628" v="1737"/>
          <ac:graphicFrameMkLst>
            <pc:docMk/>
            <pc:sldMk cId="3957789998" sldId="304"/>
            <ac:graphicFrameMk id="10" creationId="{5F6B439D-443E-7F68-88E6-0C7C8F378694}"/>
          </ac:graphicFrameMkLst>
        </pc:graphicFrameChg>
        <pc:graphicFrameChg chg="add mod">
          <ac:chgData name="Bobby Sims" userId="7e4d53aef66d1bc9" providerId="LiveId" clId="{15D526F1-B417-464D-88A6-7D614EE27D69}" dt="2025-09-19T17:57:48.228" v="1739" actId="1076"/>
          <ac:graphicFrameMkLst>
            <pc:docMk/>
            <pc:sldMk cId="3957789998" sldId="304"/>
            <ac:graphicFrameMk id="12" creationId="{E5EB687F-85C1-7B59-82C6-FC06D68AAAD4}"/>
          </ac:graphicFrameMkLst>
        </pc:graphicFrameChg>
      </pc:sldChg>
      <pc:sldChg chg="addSp modSp add mod">
        <pc:chgData name="Bobby Sims" userId="7e4d53aef66d1bc9" providerId="LiveId" clId="{15D526F1-B417-464D-88A6-7D614EE27D69}" dt="2025-09-19T18:18:04.354" v="2149" actId="1076"/>
        <pc:sldMkLst>
          <pc:docMk/>
          <pc:sldMk cId="1607843182" sldId="305"/>
        </pc:sldMkLst>
        <pc:spChg chg="add mod">
          <ac:chgData name="Bobby Sims" userId="7e4d53aef66d1bc9" providerId="LiveId" clId="{15D526F1-B417-464D-88A6-7D614EE27D69}" dt="2025-09-19T18:17:43.999" v="2138" actId="1076"/>
          <ac:spMkLst>
            <pc:docMk/>
            <pc:sldMk cId="1607843182" sldId="305"/>
            <ac:spMk id="7" creationId="{D9776D98-353B-38BA-89EE-E74A103DEB4A}"/>
          </ac:spMkLst>
        </pc:spChg>
        <pc:spChg chg="add mod">
          <ac:chgData name="Bobby Sims" userId="7e4d53aef66d1bc9" providerId="LiveId" clId="{15D526F1-B417-464D-88A6-7D614EE27D69}" dt="2025-09-19T18:18:04.354" v="2149" actId="1076"/>
          <ac:spMkLst>
            <pc:docMk/>
            <pc:sldMk cId="1607843182" sldId="305"/>
            <ac:spMk id="10" creationId="{694AC81C-DEC1-12BC-3060-210CB37CA6A1}"/>
          </ac:spMkLst>
        </pc:spChg>
      </pc:sldChg>
      <pc:sldChg chg="addSp modSp add mod">
        <pc:chgData name="Bobby Sims" userId="7e4d53aef66d1bc9" providerId="LiveId" clId="{15D526F1-B417-464D-88A6-7D614EE27D69}" dt="2025-09-19T18:19:59.534" v="2160"/>
        <pc:sldMkLst>
          <pc:docMk/>
          <pc:sldMk cId="2126576561" sldId="306"/>
        </pc:sldMkLst>
        <pc:spChg chg="add mod">
          <ac:chgData name="Bobby Sims" userId="7e4d53aef66d1bc9" providerId="LiveId" clId="{15D526F1-B417-464D-88A6-7D614EE27D69}" dt="2025-09-19T18:18:57.378" v="2154" actId="14100"/>
          <ac:spMkLst>
            <pc:docMk/>
            <pc:sldMk cId="2126576561" sldId="306"/>
            <ac:spMk id="12" creationId="{8932A95C-3F1D-3D28-3419-C35E75039CB7}"/>
          </ac:spMkLst>
        </pc:spChg>
        <pc:spChg chg="add mod">
          <ac:chgData name="Bobby Sims" userId="7e4d53aef66d1bc9" providerId="LiveId" clId="{15D526F1-B417-464D-88A6-7D614EE27D69}" dt="2025-09-19T18:19:17.883" v="2157" actId="14100"/>
          <ac:spMkLst>
            <pc:docMk/>
            <pc:sldMk cId="2126576561" sldId="306"/>
            <ac:spMk id="13" creationId="{E6CB81DC-51FF-0A57-5F1B-124E820E58CD}"/>
          </ac:spMkLst>
        </pc:spChg>
        <pc:spChg chg="add mod">
          <ac:chgData name="Bobby Sims" userId="7e4d53aef66d1bc9" providerId="LiveId" clId="{15D526F1-B417-464D-88A6-7D614EE27D69}" dt="2025-09-19T18:19:47.877" v="2159"/>
          <ac:spMkLst>
            <pc:docMk/>
            <pc:sldMk cId="2126576561" sldId="306"/>
            <ac:spMk id="15" creationId="{3EC6FE96-A758-5BE9-6702-5B8D3418D59B}"/>
          </ac:spMkLst>
        </pc:spChg>
        <pc:spChg chg="add mod">
          <ac:chgData name="Bobby Sims" userId="7e4d53aef66d1bc9" providerId="LiveId" clId="{15D526F1-B417-464D-88A6-7D614EE27D69}" dt="2025-09-19T18:19:59.534" v="2160"/>
          <ac:spMkLst>
            <pc:docMk/>
            <pc:sldMk cId="2126576561" sldId="306"/>
            <ac:spMk id="16" creationId="{8AAD514F-50E6-FC4D-BC52-002EC6E330EC}"/>
          </ac:spMkLst>
        </pc:spChg>
        <pc:picChg chg="add mod">
          <ac:chgData name="Bobby Sims" userId="7e4d53aef66d1bc9" providerId="LiveId" clId="{15D526F1-B417-464D-88A6-7D614EE27D69}" dt="2025-09-19T18:18:31.337" v="2151"/>
          <ac:picMkLst>
            <pc:docMk/>
            <pc:sldMk cId="2126576561" sldId="306"/>
            <ac:picMk id="11" creationId="{D2201B5D-B9E7-6B21-BBC4-BA3CC5FC5E0B}"/>
          </ac:picMkLst>
        </pc:picChg>
        <pc:picChg chg="add mod">
          <ac:chgData name="Bobby Sims" userId="7e4d53aef66d1bc9" providerId="LiveId" clId="{15D526F1-B417-464D-88A6-7D614EE27D69}" dt="2025-09-19T18:19:35.291" v="2158"/>
          <ac:picMkLst>
            <pc:docMk/>
            <pc:sldMk cId="2126576561" sldId="306"/>
            <ac:picMk id="14" creationId="{20FA2FBC-DB1A-6D76-13CC-290176D2DC22}"/>
          </ac:picMkLst>
        </pc:picChg>
      </pc:sldChg>
      <pc:sldChg chg="modSp new mod">
        <pc:chgData name="Bobby Sims" userId="7e4d53aef66d1bc9" providerId="LiveId" clId="{15D526F1-B417-464D-88A6-7D614EE27D69}" dt="2025-09-19T19:11:21.405" v="2918" actId="20577"/>
        <pc:sldMkLst>
          <pc:docMk/>
          <pc:sldMk cId="3194890332" sldId="307"/>
        </pc:sldMkLst>
        <pc:spChg chg="mod">
          <ac:chgData name="Bobby Sims" userId="7e4d53aef66d1bc9" providerId="LiveId" clId="{15D526F1-B417-464D-88A6-7D614EE27D69}" dt="2025-09-19T18:58:30.175" v="2327" actId="20577"/>
          <ac:spMkLst>
            <pc:docMk/>
            <pc:sldMk cId="3194890332" sldId="307"/>
            <ac:spMk id="2" creationId="{4CD54535-F92F-EA3E-8265-66E54797721E}"/>
          </ac:spMkLst>
        </pc:spChg>
        <pc:spChg chg="mod">
          <ac:chgData name="Bobby Sims" userId="7e4d53aef66d1bc9" providerId="LiveId" clId="{15D526F1-B417-464D-88A6-7D614EE27D69}" dt="2025-09-19T19:11:21.405" v="2918" actId="20577"/>
          <ac:spMkLst>
            <pc:docMk/>
            <pc:sldMk cId="3194890332" sldId="307"/>
            <ac:spMk id="3" creationId="{43F0BD2A-E372-DD9D-FA7A-213BFB506CFB}"/>
          </ac:spMkLst>
        </pc:spChg>
      </pc:sldChg>
      <pc:sldChg chg="addSp modSp new mod modClrScheme chgLayout">
        <pc:chgData name="Bobby Sims" userId="7e4d53aef66d1bc9" providerId="LiveId" clId="{15D526F1-B417-464D-88A6-7D614EE27D69}" dt="2025-09-19T19:43:21.525" v="3732" actId="20577"/>
        <pc:sldMkLst>
          <pc:docMk/>
          <pc:sldMk cId="4151459878" sldId="308"/>
        </pc:sldMkLst>
        <pc:spChg chg="add mod">
          <ac:chgData name="Bobby Sims" userId="7e4d53aef66d1bc9" providerId="LiveId" clId="{15D526F1-B417-464D-88A6-7D614EE27D69}" dt="2025-09-19T19:13:43.722" v="2963" actId="20577"/>
          <ac:spMkLst>
            <pc:docMk/>
            <pc:sldMk cId="4151459878" sldId="308"/>
            <ac:spMk id="2" creationId="{52CE7C9D-503B-585C-534F-B72856DC455F}"/>
          </ac:spMkLst>
        </pc:spChg>
        <pc:spChg chg="add mod">
          <ac:chgData name="Bobby Sims" userId="7e4d53aef66d1bc9" providerId="LiveId" clId="{15D526F1-B417-464D-88A6-7D614EE27D69}" dt="2025-09-19T19:43:21.525" v="3732" actId="20577"/>
          <ac:spMkLst>
            <pc:docMk/>
            <pc:sldMk cId="4151459878" sldId="308"/>
            <ac:spMk id="3" creationId="{58A5B8E4-0675-B385-81C1-BA51341CF223}"/>
          </ac:spMkLst>
        </pc:spChg>
      </pc:sldChg>
      <pc:sldChg chg="modSp new mod">
        <pc:chgData name="Bobby Sims" userId="7e4d53aef66d1bc9" providerId="LiveId" clId="{15D526F1-B417-464D-88A6-7D614EE27D69}" dt="2025-09-19T19:36:33.910" v="3691" actId="5793"/>
        <pc:sldMkLst>
          <pc:docMk/>
          <pc:sldMk cId="2954102481" sldId="309"/>
        </pc:sldMkLst>
        <pc:spChg chg="mod">
          <ac:chgData name="Bobby Sims" userId="7e4d53aef66d1bc9" providerId="LiveId" clId="{15D526F1-B417-464D-88A6-7D614EE27D69}" dt="2025-09-19T19:36:06.684" v="3650" actId="20577"/>
          <ac:spMkLst>
            <pc:docMk/>
            <pc:sldMk cId="2954102481" sldId="309"/>
            <ac:spMk id="2" creationId="{E93DF761-62C2-54FD-8E8E-ECA7C2E64FEF}"/>
          </ac:spMkLst>
        </pc:spChg>
        <pc:spChg chg="mod">
          <ac:chgData name="Bobby Sims" userId="7e4d53aef66d1bc9" providerId="LiveId" clId="{15D526F1-B417-464D-88A6-7D614EE27D69}" dt="2025-09-19T19:36:33.910" v="3691" actId="5793"/>
          <ac:spMkLst>
            <pc:docMk/>
            <pc:sldMk cId="2954102481" sldId="309"/>
            <ac:spMk id="3" creationId="{1729FB73-2484-F461-4296-C5F29CA9F005}"/>
          </ac:spMkLst>
        </pc:spChg>
      </pc:sldChg>
      <pc:sldChg chg="addSp delSp modSp new mod setBg">
        <pc:chgData name="Bobby Sims" userId="7e4d53aef66d1bc9" providerId="LiveId" clId="{15D526F1-B417-464D-88A6-7D614EE27D69}" dt="2025-09-19T23:30:28.509" v="4542" actId="1076"/>
        <pc:sldMkLst>
          <pc:docMk/>
          <pc:sldMk cId="523186909" sldId="310"/>
        </pc:sldMkLst>
        <pc:spChg chg="add del mod">
          <ac:chgData name="Bobby Sims" userId="7e4d53aef66d1bc9" providerId="LiveId" clId="{15D526F1-B417-464D-88A6-7D614EE27D69}" dt="2025-09-19T23:13:58.063" v="4204" actId="21"/>
          <ac:spMkLst>
            <pc:docMk/>
            <pc:sldMk cId="523186909" sldId="310"/>
            <ac:spMk id="3" creationId="{F3DDF068-68AE-D6AD-1BD6-D607EA15E28B}"/>
          </ac:spMkLst>
        </pc:spChg>
        <pc:spChg chg="add">
          <ac:chgData name="Bobby Sims" userId="7e4d53aef66d1bc9" providerId="LiveId" clId="{15D526F1-B417-464D-88A6-7D614EE27D69}" dt="2025-09-19T23:13:26.595" v="4201" actId="26606"/>
          <ac:spMkLst>
            <pc:docMk/>
            <pc:sldMk cId="523186909" sldId="310"/>
            <ac:spMk id="7" creationId="{01D0AF59-99C3-4251-AB9A-C966C6AD4400}"/>
          </ac:spMkLst>
        </pc:spChg>
        <pc:spChg chg="add">
          <ac:chgData name="Bobby Sims" userId="7e4d53aef66d1bc9" providerId="LiveId" clId="{15D526F1-B417-464D-88A6-7D614EE27D69}" dt="2025-09-19T23:13:26.595" v="4201" actId="26606"/>
          <ac:spMkLst>
            <pc:docMk/>
            <pc:sldMk cId="523186909" sldId="310"/>
            <ac:spMk id="9" creationId="{1855405F-37A2-4869-9154-F8BE3BECE6C3}"/>
          </ac:spMkLst>
        </pc:spChg>
        <pc:spChg chg="add mod">
          <ac:chgData name="Bobby Sims" userId="7e4d53aef66d1bc9" providerId="LiveId" clId="{15D526F1-B417-464D-88A6-7D614EE27D69}" dt="2025-09-19T23:20:02.240" v="4341" actId="1076"/>
          <ac:spMkLst>
            <pc:docMk/>
            <pc:sldMk cId="523186909" sldId="310"/>
            <ac:spMk id="13" creationId="{8373B8C3-A637-667A-7455-59C05639FE5F}"/>
          </ac:spMkLst>
        </pc:spChg>
        <pc:spChg chg="add mod">
          <ac:chgData name="Bobby Sims" userId="7e4d53aef66d1bc9" providerId="LiveId" clId="{15D526F1-B417-464D-88A6-7D614EE27D69}" dt="2025-09-19T23:28:21.172" v="4444" actId="20577"/>
          <ac:spMkLst>
            <pc:docMk/>
            <pc:sldMk cId="523186909" sldId="310"/>
            <ac:spMk id="14" creationId="{8A42BA61-8A5D-12F4-882E-76D90F79A931}"/>
          </ac:spMkLst>
        </pc:spChg>
        <pc:spChg chg="add mod">
          <ac:chgData name="Bobby Sims" userId="7e4d53aef66d1bc9" providerId="LiveId" clId="{15D526F1-B417-464D-88A6-7D614EE27D69}" dt="2025-09-19T23:30:28.509" v="4542" actId="1076"/>
          <ac:spMkLst>
            <pc:docMk/>
            <pc:sldMk cId="523186909" sldId="310"/>
            <ac:spMk id="15" creationId="{BB3F05BE-5E65-F623-8975-F3856C85524E}"/>
          </ac:spMkLst>
        </pc:spChg>
        <pc:picChg chg="add mod">
          <ac:chgData name="Bobby Sims" userId="7e4d53aef66d1bc9" providerId="LiveId" clId="{15D526F1-B417-464D-88A6-7D614EE27D69}" dt="2025-09-19T23:14:28.234" v="4211" actId="1076"/>
          <ac:picMkLst>
            <pc:docMk/>
            <pc:sldMk cId="523186909" sldId="310"/>
            <ac:picMk id="2" creationId="{346CF2E1-105C-7034-9181-A63DA3C0F946}"/>
          </ac:picMkLst>
        </pc:picChg>
        <pc:cxnChg chg="add mod">
          <ac:chgData name="Bobby Sims" userId="7e4d53aef66d1bc9" providerId="LiveId" clId="{15D526F1-B417-464D-88A6-7D614EE27D69}" dt="2025-09-19T23:14:15.395" v="4206" actId="14100"/>
          <ac:cxnSpMkLst>
            <pc:docMk/>
            <pc:sldMk cId="523186909" sldId="310"/>
            <ac:cxnSpMk id="4" creationId="{B696CE4D-E76D-E2A1-EAF4-D84DD1E8E56F}"/>
          </ac:cxnSpMkLst>
        </pc:cxnChg>
        <pc:cxnChg chg="add mod">
          <ac:chgData name="Bobby Sims" userId="7e4d53aef66d1bc9" providerId="LiveId" clId="{15D526F1-B417-464D-88A6-7D614EE27D69}" dt="2025-09-19T23:14:32.369" v="4212" actId="14100"/>
          <ac:cxnSpMkLst>
            <pc:docMk/>
            <pc:sldMk cId="523186909" sldId="310"/>
            <ac:cxnSpMk id="6" creationId="{3F49FB75-9385-89E4-2323-93C3CB2E0820}"/>
          </ac:cxnSpMkLst>
        </pc:cxnChg>
        <pc:cxnChg chg="add mod">
          <ac:chgData name="Bobby Sims" userId="7e4d53aef66d1bc9" providerId="LiveId" clId="{15D526F1-B417-464D-88A6-7D614EE27D69}" dt="2025-09-19T23:14:45.665" v="4215" actId="14100"/>
          <ac:cxnSpMkLst>
            <pc:docMk/>
            <pc:sldMk cId="523186909" sldId="310"/>
            <ac:cxnSpMk id="11" creationId="{8C0B12B9-A6DE-C11B-03C4-886D8D99706E}"/>
          </ac:cxnSpMkLst>
        </pc:cxnChg>
      </pc:sldChg>
      <pc:sldChg chg="addSp delSp modSp add mod ord setBg">
        <pc:chgData name="Bobby Sims" userId="7e4d53aef66d1bc9" providerId="LiveId" clId="{15D526F1-B417-464D-88A6-7D614EE27D69}" dt="2025-09-19T23:46:14.576" v="4852" actId="1076"/>
        <pc:sldMkLst>
          <pc:docMk/>
          <pc:sldMk cId="616660599" sldId="311"/>
        </pc:sldMkLst>
        <pc:spChg chg="mod">
          <ac:chgData name="Bobby Sims" userId="7e4d53aef66d1bc9" providerId="LiveId" clId="{15D526F1-B417-464D-88A6-7D614EE27D69}" dt="2025-09-19T23:45:40.085" v="4845" actId="27636"/>
          <ac:spMkLst>
            <pc:docMk/>
            <pc:sldMk cId="616660599" sldId="311"/>
            <ac:spMk id="2" creationId="{3A35346A-5C54-DDEF-79AE-015E1C8C8362}"/>
          </ac:spMkLst>
        </pc:spChg>
        <pc:spChg chg="mod">
          <ac:chgData name="Bobby Sims" userId="7e4d53aef66d1bc9" providerId="LiveId" clId="{15D526F1-B417-464D-88A6-7D614EE27D69}" dt="2025-09-19T23:45:10.622" v="4842" actId="26606"/>
          <ac:spMkLst>
            <pc:docMk/>
            <pc:sldMk cId="616660599" sldId="311"/>
            <ac:spMk id="3" creationId="{61A55CE3-C1BF-F189-E24C-A1C298546831}"/>
          </ac:spMkLst>
        </pc:spChg>
        <pc:picChg chg="add del mod ord">
          <ac:chgData name="Bobby Sims" userId="7e4d53aef66d1bc9" providerId="LiveId" clId="{15D526F1-B417-464D-88A6-7D614EE27D69}" dt="2025-09-19T23:45:42.910" v="4846" actId="21"/>
          <ac:picMkLst>
            <pc:docMk/>
            <pc:sldMk cId="616660599" sldId="311"/>
            <ac:picMk id="4" creationId="{226DD5E8-7DB0-5E60-3BE9-0E50C422572C}"/>
          </ac:picMkLst>
        </pc:picChg>
        <pc:picChg chg="add mod">
          <ac:chgData name="Bobby Sims" userId="7e4d53aef66d1bc9" providerId="LiveId" clId="{15D526F1-B417-464D-88A6-7D614EE27D69}" dt="2025-09-19T23:46:14.576" v="4852" actId="1076"/>
          <ac:picMkLst>
            <pc:docMk/>
            <pc:sldMk cId="616660599" sldId="311"/>
            <ac:picMk id="5" creationId="{C2E6F440-66A9-14ED-2AED-7847DA8928C8}"/>
          </ac:picMkLst>
        </pc:picChg>
      </pc:sldChg>
      <pc:sldChg chg="modSp add mod">
        <pc:chgData name="Bobby Sims" userId="7e4d53aef66d1bc9" providerId="LiveId" clId="{15D526F1-B417-464D-88A6-7D614EE27D69}" dt="2025-09-19T23:52:48.608" v="5178" actId="20577"/>
        <pc:sldMkLst>
          <pc:docMk/>
          <pc:sldMk cId="2069007087" sldId="312"/>
        </pc:sldMkLst>
        <pc:spChg chg="mod">
          <ac:chgData name="Bobby Sims" userId="7e4d53aef66d1bc9" providerId="LiveId" clId="{15D526F1-B417-464D-88A6-7D614EE27D69}" dt="2025-09-19T23:47:44.033" v="4888" actId="20577"/>
          <ac:spMkLst>
            <pc:docMk/>
            <pc:sldMk cId="2069007087" sldId="312"/>
            <ac:spMk id="2" creationId="{059AB39B-B091-AC9E-7ECC-542E5BB6DF1B}"/>
          </ac:spMkLst>
        </pc:spChg>
        <pc:spChg chg="mod">
          <ac:chgData name="Bobby Sims" userId="7e4d53aef66d1bc9" providerId="LiveId" clId="{15D526F1-B417-464D-88A6-7D614EE27D69}" dt="2025-09-19T23:52:48.608" v="5178" actId="20577"/>
          <ac:spMkLst>
            <pc:docMk/>
            <pc:sldMk cId="2069007087" sldId="312"/>
            <ac:spMk id="3" creationId="{936F34CB-7B60-7598-3EB9-475399928B20}"/>
          </ac:spMkLst>
        </pc:spChg>
      </pc:sldChg>
      <pc:sldChg chg="modSp new mod">
        <pc:chgData name="Bobby Sims" userId="7e4d53aef66d1bc9" providerId="LiveId" clId="{15D526F1-B417-464D-88A6-7D614EE27D69}" dt="2025-09-19T23:56:32.061" v="5347" actId="20577"/>
        <pc:sldMkLst>
          <pc:docMk/>
          <pc:sldMk cId="4123485197" sldId="313"/>
        </pc:sldMkLst>
        <pc:spChg chg="mod">
          <ac:chgData name="Bobby Sims" userId="7e4d53aef66d1bc9" providerId="LiveId" clId="{15D526F1-B417-464D-88A6-7D614EE27D69}" dt="2025-09-19T23:53:11.890" v="5205" actId="20577"/>
          <ac:spMkLst>
            <pc:docMk/>
            <pc:sldMk cId="4123485197" sldId="313"/>
            <ac:spMk id="2" creationId="{617FC87C-2ECC-D6D1-B9EF-2FCFFD890D6C}"/>
          </ac:spMkLst>
        </pc:spChg>
        <pc:spChg chg="mod">
          <ac:chgData name="Bobby Sims" userId="7e4d53aef66d1bc9" providerId="LiveId" clId="{15D526F1-B417-464D-88A6-7D614EE27D69}" dt="2025-09-19T23:56:32.061" v="5347" actId="20577"/>
          <ac:spMkLst>
            <pc:docMk/>
            <pc:sldMk cId="4123485197" sldId="313"/>
            <ac:spMk id="3" creationId="{AE262953-0035-A3E3-C504-587A8AD11E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F041-DFC3-4C4A-B6EA-490DDC31B1A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D57-E007-4151-A2F8-EADED1B1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Up and downregulated genes filtered by Log2 fold change and adjusted p-value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9BD57-E007-4151-A2F8-EADED1B19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8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51F9-4BCA-5BFB-8324-601BE7A2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781E-3554-3FB0-A3E2-A12F95E99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A5A0-C787-823B-AFDD-B15F3B13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8033-D077-8536-1A48-724CA4F4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27D8-0813-D26B-1A6A-B52C2EE3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7D2B-EDDB-C5BE-FA48-E8565AB4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93B8-B6DA-F1A1-8765-BA7E4876B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79A0-C36B-0D47-47D1-B2ED0187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5EA1-3944-0D53-3767-8CA4EE3B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8340-1639-B812-189B-9C9A1D8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6086-3F67-C833-F08F-A1CD727F3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9F3A-4082-5FE6-49A2-7130C640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44121-0E13-5343-B98E-086D0160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2DDF-7A97-209D-E5DA-F83BEE81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6260-BE98-4564-AF5A-601B305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A64C-DBBD-213B-3AA4-3909F4F8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FF61-8296-60AA-C5AB-3D549990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8F78-7734-EABC-06FC-B6CD6F2A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37DD-E494-7B8A-ADEE-428F2B2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CE86-35CE-7C43-B54B-8580B32C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0828-E465-2F9B-3715-4B12344B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55B7-0DA4-0350-CE6B-6B490852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D2EF4-32CE-8F41-F78D-05D23ED7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4744-F7B1-0BE5-4140-720CC9E9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06F6-FC0A-5108-76A0-A6ADA9D1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0DA1-9786-7D42-C748-D299AF35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432B-31C1-57BB-3F45-E0D903B6A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C565-09F6-278B-EF9B-A4FDFD2E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28DC-1FD1-159B-2D67-4DB8B4C6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E78D-0A44-1EA7-61F3-A3C61E26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815C-AF4F-B69B-1C74-6AFCA8AA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8B92-9260-6039-DC71-87287D29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F4C1-FEE9-41DE-036C-395B7BCBD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CCA4-ABBA-D052-E16B-B3D5B566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AFE6-93B6-3EAF-5A3F-0088F3C5D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5627-4092-D9EE-DAB4-DB87F84AB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2ADCE-4B68-01C4-5D36-3029886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85A3-E1D1-5C5B-F1E5-D448A480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4B145-F362-DEAD-F04A-5DAF972F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0627-8228-51DE-0EA0-C977A660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FA6AF-FC15-ED73-C368-B9FF2674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72114-A143-94FE-361A-23D8EE9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0CE5-9B1C-5AC0-88BD-FFFD53BB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F4A82-ABFE-967F-A3F6-D5CFFB19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34F6C-47FD-EC4C-019D-BD3B8124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E3C2-C001-72C3-3258-8FE73FE9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DB19-8191-A252-70CB-41FA53F1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BEC5-B8AB-3FA5-ED8F-C5BAA9A4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DA63-8068-1178-7A7C-B1472C0E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DBB5-A01E-3F8A-C6A2-0B0AE75E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F3B5A-20E9-4BF3-C72D-20DAA75C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261C-8392-5FD7-9940-A719153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ECDC-FF22-3FC7-1C9B-67039B9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96FC8-CE2D-A96C-CACD-480D5AFCC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C6BF9-1E6A-54CA-B62B-E352B617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121F-FF01-BFA0-F0B6-47D0D71E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7E55-8BDF-F5D9-82E1-BDB35B93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49A8-8CB8-F165-69E0-0C2662C0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7B212-49A1-8B90-3EB5-00D7C250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259C-3720-83B9-A318-78A81D0D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210E-C360-3466-AD14-1CED9910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DEDFD-C655-4E18-A01D-54A099059B9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79FE-6116-FA3E-1628-F56976534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DB37-B112-83A7-C596-F9F84CF0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0364D-2E44-4772-B9E6-E7C90879C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ea-msigdb.org/gsea/msigdb/mouse/geneset/WP_INFLAMMATORY_RESPONSE_PATHWA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eji.2022498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3B2A-38BB-7060-D75D-1066CEFCC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Gene Expression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E4D7-5821-A612-6A3D-CAA2B345F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Bobby Sims EE282 F24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0628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red dots and blue text&#10;&#10;AI-generated content may be incorrect.">
            <a:extLst>
              <a:ext uri="{FF2B5EF4-FFF2-40B4-BE49-F238E27FC236}">
                <a16:creationId xmlns:a16="http://schemas.microsoft.com/office/drawing/2014/main" id="{5A5AAF28-82A0-2EF0-E15C-BDB579E7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8" y="611311"/>
            <a:ext cx="5294716" cy="30423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numbers and red dots&#10;&#10;AI-generated content may be incorrect.">
            <a:extLst>
              <a:ext uri="{FF2B5EF4-FFF2-40B4-BE49-F238E27FC236}">
                <a16:creationId xmlns:a16="http://schemas.microsoft.com/office/drawing/2014/main" id="{A9BD8F76-4DEF-DF95-A1DE-9E60E4FD8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12" y="546364"/>
            <a:ext cx="5230189" cy="317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26778-3A9E-184A-C1A1-D3BAE85CBF5A}"/>
              </a:ext>
            </a:extLst>
          </p:cNvPr>
          <p:cNvSpPr txBox="1"/>
          <p:nvPr/>
        </p:nvSpPr>
        <p:spPr>
          <a:xfrm>
            <a:off x="6866699" y="371814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0892A-CC53-B901-1411-8016AF4727B5}"/>
              </a:ext>
            </a:extLst>
          </p:cNvPr>
          <p:cNvSpPr txBox="1"/>
          <p:nvPr/>
        </p:nvSpPr>
        <p:spPr>
          <a:xfrm>
            <a:off x="10444438" y="1190239"/>
            <a:ext cx="63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Ifrd1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7FD21-D3EE-E9E8-439C-52AE90B53E2C}"/>
              </a:ext>
            </a:extLst>
          </p:cNvPr>
          <p:cNvSpPr txBox="1"/>
          <p:nvPr/>
        </p:nvSpPr>
        <p:spPr>
          <a:xfrm>
            <a:off x="6711593" y="112275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Fnbp1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BF479-7D17-D827-62AD-5A7BE0FCF415}"/>
              </a:ext>
            </a:extLst>
          </p:cNvPr>
          <p:cNvSpPr txBox="1"/>
          <p:nvPr/>
        </p:nvSpPr>
        <p:spPr>
          <a:xfrm>
            <a:off x="9063458" y="379059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Gpr83</a:t>
            </a:r>
          </a:p>
        </p:txBody>
      </p:sp>
    </p:spTree>
    <p:extLst>
      <p:ext uri="{BB962C8B-B14F-4D97-AF65-F5344CB8AC3E}">
        <p14:creationId xmlns:p14="http://schemas.microsoft.com/office/powerpoint/2010/main" val="238150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numbers and red dots&#10;&#10;AI-generated content may be incorrect.">
            <a:extLst>
              <a:ext uri="{FF2B5EF4-FFF2-40B4-BE49-F238E27FC236}">
                <a16:creationId xmlns:a16="http://schemas.microsoft.com/office/drawing/2014/main" id="{346CF2E1-105C-7034-9181-A63DA3C0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24" y="643467"/>
            <a:ext cx="9185351" cy="557106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96CE4D-E76D-E2A1-EAF4-D84DD1E8E56F}"/>
              </a:ext>
            </a:extLst>
          </p:cNvPr>
          <p:cNvCxnSpPr>
            <a:cxnSpLocks/>
          </p:cNvCxnSpPr>
          <p:nvPr/>
        </p:nvCxnSpPr>
        <p:spPr>
          <a:xfrm flipH="1" flipV="1">
            <a:off x="3432132" y="2956142"/>
            <a:ext cx="1215024" cy="472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9FB75-9385-89E4-2323-93C3CB2E0820}"/>
              </a:ext>
            </a:extLst>
          </p:cNvPr>
          <p:cNvCxnSpPr>
            <a:cxnSpLocks/>
          </p:cNvCxnSpPr>
          <p:nvPr/>
        </p:nvCxnSpPr>
        <p:spPr>
          <a:xfrm flipH="1">
            <a:off x="7954027" y="2204581"/>
            <a:ext cx="1465546" cy="989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0B12B9-A6DE-C11B-03C4-886D8D99706E}"/>
              </a:ext>
            </a:extLst>
          </p:cNvPr>
          <p:cNvCxnSpPr>
            <a:cxnSpLocks/>
          </p:cNvCxnSpPr>
          <p:nvPr/>
        </p:nvCxnSpPr>
        <p:spPr>
          <a:xfrm flipH="1" flipV="1">
            <a:off x="8091815" y="4471791"/>
            <a:ext cx="1878903" cy="839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73B8C3-A637-667A-7455-59C05639FE5F}"/>
              </a:ext>
            </a:extLst>
          </p:cNvPr>
          <p:cNvSpPr txBox="1"/>
          <p:nvPr/>
        </p:nvSpPr>
        <p:spPr>
          <a:xfrm>
            <a:off x="8141917" y="5273457"/>
            <a:ext cx="373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Upregulated in activated</a:t>
            </a:r>
          </a:p>
          <a:p>
            <a:r>
              <a:rPr lang="en-US" dirty="0"/>
              <a:t>and downregulated in resting t-cells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2BA61-8A5D-12F4-882E-76D90F79A931}"/>
              </a:ext>
            </a:extLst>
          </p:cNvPr>
          <p:cNvSpPr txBox="1"/>
          <p:nvPr/>
        </p:nvSpPr>
        <p:spPr>
          <a:xfrm>
            <a:off x="1956147" y="2031303"/>
            <a:ext cx="37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Promotes cell motility and migration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3F05BE-5E65-F623-8975-F3856C85524E}"/>
              </a:ext>
            </a:extLst>
          </p:cNvPr>
          <p:cNvSpPr txBox="1"/>
          <p:nvPr/>
        </p:nvSpPr>
        <p:spPr>
          <a:xfrm>
            <a:off x="7457161" y="1582453"/>
            <a:ext cx="416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Upstream regulator of Interferon I inflammatory response</a:t>
            </a:r>
          </a:p>
        </p:txBody>
      </p:sp>
    </p:spTree>
    <p:extLst>
      <p:ext uri="{BB962C8B-B14F-4D97-AF65-F5344CB8AC3E}">
        <p14:creationId xmlns:p14="http://schemas.microsoft.com/office/powerpoint/2010/main" val="5231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860E-6305-63C8-0D21-20AEAF06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B9622C35-9BAE-7CA6-BBE9-3CE49FC0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523814"/>
            <a:ext cx="8134521" cy="5810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024602-CA9E-EC6A-CECB-3110C1AE156F}"/>
              </a:ext>
            </a:extLst>
          </p:cNvPr>
          <p:cNvSpPr txBox="1"/>
          <p:nvPr/>
        </p:nvSpPr>
        <p:spPr>
          <a:xfrm>
            <a:off x="162838" y="1039660"/>
            <a:ext cx="2016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  <a:p>
            <a:r>
              <a:rPr lang="en-US" dirty="0"/>
              <a:t>Of all 45101 genes across 6 T cell phenotypes,</a:t>
            </a:r>
          </a:p>
          <a:p>
            <a:r>
              <a:rPr lang="en-US" dirty="0"/>
              <a:t>Control and EAE</a:t>
            </a:r>
          </a:p>
        </p:txBody>
      </p:sp>
    </p:spTree>
    <p:extLst>
      <p:ext uri="{BB962C8B-B14F-4D97-AF65-F5344CB8AC3E}">
        <p14:creationId xmlns:p14="http://schemas.microsoft.com/office/powerpoint/2010/main" val="208609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396F-032B-D752-93EE-1D21FA09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7708A0DD-9414-684A-2286-29A887ED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523814"/>
            <a:ext cx="8134521" cy="581037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63FB52B0-3AD5-DF98-59FF-BB3A42F18514}"/>
              </a:ext>
            </a:extLst>
          </p:cNvPr>
          <p:cNvSpPr/>
          <p:nvPr/>
        </p:nvSpPr>
        <p:spPr>
          <a:xfrm>
            <a:off x="2844800" y="901700"/>
            <a:ext cx="6273800" cy="22606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D86DF-7CFC-61C7-FC69-3A4A7A667680}"/>
              </a:ext>
            </a:extLst>
          </p:cNvPr>
          <p:cNvSpPr txBox="1"/>
          <p:nvPr/>
        </p:nvSpPr>
        <p:spPr>
          <a:xfrm>
            <a:off x="1358900" y="1638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Tregs</a:t>
            </a:r>
          </a:p>
        </p:txBody>
      </p:sp>
    </p:spTree>
    <p:extLst>
      <p:ext uri="{BB962C8B-B14F-4D97-AF65-F5344CB8AC3E}">
        <p14:creationId xmlns:p14="http://schemas.microsoft.com/office/powerpoint/2010/main" val="443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1AD88-5DE3-8932-4F38-A3D1A75D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973FF181-A016-B9F6-C836-05CCAD25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523814"/>
            <a:ext cx="8134521" cy="58103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410BC9-0DC5-5420-BD07-651A74B22447}"/>
              </a:ext>
            </a:extLst>
          </p:cNvPr>
          <p:cNvSpPr/>
          <p:nvPr/>
        </p:nvSpPr>
        <p:spPr>
          <a:xfrm>
            <a:off x="6223000" y="3238500"/>
            <a:ext cx="2895600" cy="2730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25ABB9-DA76-5288-B17E-5E6C0BC651EF}"/>
              </a:ext>
            </a:extLst>
          </p:cNvPr>
          <p:cNvSpPr/>
          <p:nvPr/>
        </p:nvSpPr>
        <p:spPr>
          <a:xfrm>
            <a:off x="6515100" y="558800"/>
            <a:ext cx="2921000" cy="147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EDB688E-DFB4-FE78-E148-BCA467C009E4}"/>
              </a:ext>
            </a:extLst>
          </p:cNvPr>
          <p:cNvSpPr/>
          <p:nvPr/>
        </p:nvSpPr>
        <p:spPr>
          <a:xfrm>
            <a:off x="2844800" y="901700"/>
            <a:ext cx="6210300" cy="22352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E6579-4F42-6D3A-97CE-E1B4F694CADF}"/>
              </a:ext>
            </a:extLst>
          </p:cNvPr>
          <p:cNvSpPr txBox="1"/>
          <p:nvPr/>
        </p:nvSpPr>
        <p:spPr>
          <a:xfrm>
            <a:off x="1358900" y="1638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Tregs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CB15CF1-AFDA-DC6D-CCB0-8C7520759525}"/>
              </a:ext>
            </a:extLst>
          </p:cNvPr>
          <p:cNvSpPr/>
          <p:nvPr/>
        </p:nvSpPr>
        <p:spPr>
          <a:xfrm>
            <a:off x="9448800" y="26924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BC2FF58-1411-4495-F422-F397C618DEDB}"/>
              </a:ext>
            </a:extLst>
          </p:cNvPr>
          <p:cNvSpPr/>
          <p:nvPr/>
        </p:nvSpPr>
        <p:spPr>
          <a:xfrm>
            <a:off x="9461500" y="34290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4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3EC8C-1781-11AA-F56D-B454890C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3B8CAA58-D384-49DE-2B93-002693D3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523814"/>
            <a:ext cx="8134521" cy="58103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E48B06-6771-3179-A92E-088616CA7F17}"/>
              </a:ext>
            </a:extLst>
          </p:cNvPr>
          <p:cNvSpPr/>
          <p:nvPr/>
        </p:nvSpPr>
        <p:spPr>
          <a:xfrm>
            <a:off x="6223000" y="3238500"/>
            <a:ext cx="2895600" cy="2730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74D1E-CF5A-7813-3516-3C2C4E61E942}"/>
              </a:ext>
            </a:extLst>
          </p:cNvPr>
          <p:cNvSpPr/>
          <p:nvPr/>
        </p:nvSpPr>
        <p:spPr>
          <a:xfrm>
            <a:off x="6515100" y="558800"/>
            <a:ext cx="2921000" cy="147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2FF177A-C894-E978-70BF-D4E1DEA7B27D}"/>
              </a:ext>
            </a:extLst>
          </p:cNvPr>
          <p:cNvSpPr/>
          <p:nvPr/>
        </p:nvSpPr>
        <p:spPr>
          <a:xfrm>
            <a:off x="2844800" y="901700"/>
            <a:ext cx="6210300" cy="22352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E858B-B136-61B2-45F1-6ACB674FF303}"/>
              </a:ext>
            </a:extLst>
          </p:cNvPr>
          <p:cNvSpPr txBox="1"/>
          <p:nvPr/>
        </p:nvSpPr>
        <p:spPr>
          <a:xfrm>
            <a:off x="1358900" y="1638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Tregs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C699204-5EDB-ACD0-064A-CDF990D1217D}"/>
              </a:ext>
            </a:extLst>
          </p:cNvPr>
          <p:cNvSpPr/>
          <p:nvPr/>
        </p:nvSpPr>
        <p:spPr>
          <a:xfrm>
            <a:off x="9448800" y="26924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CD53C297-076E-7827-6125-3B0A93E229FB}"/>
              </a:ext>
            </a:extLst>
          </p:cNvPr>
          <p:cNvSpPr/>
          <p:nvPr/>
        </p:nvSpPr>
        <p:spPr>
          <a:xfrm>
            <a:off x="9461500" y="34290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9776D98-353B-38BA-89EE-E74A103DEB4A}"/>
              </a:ext>
            </a:extLst>
          </p:cNvPr>
          <p:cNvSpPr/>
          <p:nvPr/>
        </p:nvSpPr>
        <p:spPr>
          <a:xfrm>
            <a:off x="2859414" y="3145947"/>
            <a:ext cx="6210300" cy="22352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AC81C-DEC1-12BC-3060-210CB37CA6A1}"/>
              </a:ext>
            </a:extLst>
          </p:cNvPr>
          <p:cNvSpPr txBox="1"/>
          <p:nvPr/>
        </p:nvSpPr>
        <p:spPr>
          <a:xfrm>
            <a:off x="1436144" y="417064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Tconv</a:t>
            </a:r>
          </a:p>
        </p:txBody>
      </p:sp>
    </p:spTree>
    <p:extLst>
      <p:ext uri="{BB962C8B-B14F-4D97-AF65-F5344CB8AC3E}">
        <p14:creationId xmlns:p14="http://schemas.microsoft.com/office/powerpoint/2010/main" val="160784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211F-0A6C-0EA7-6BFF-58ACA13A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9324D653-6DB2-586F-FEA7-1327CD454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523814"/>
            <a:ext cx="8134521" cy="58103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FE7644-F9F7-301E-2030-FC844E16B48C}"/>
              </a:ext>
            </a:extLst>
          </p:cNvPr>
          <p:cNvSpPr/>
          <p:nvPr/>
        </p:nvSpPr>
        <p:spPr>
          <a:xfrm>
            <a:off x="6223000" y="3238500"/>
            <a:ext cx="2895600" cy="2730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AEE07-6FC6-23D8-F2AB-31AE9A764DDA}"/>
              </a:ext>
            </a:extLst>
          </p:cNvPr>
          <p:cNvSpPr/>
          <p:nvPr/>
        </p:nvSpPr>
        <p:spPr>
          <a:xfrm>
            <a:off x="6515100" y="558800"/>
            <a:ext cx="2921000" cy="1473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065F9823-D804-CCC6-6A3F-246B87C921AF}"/>
              </a:ext>
            </a:extLst>
          </p:cNvPr>
          <p:cNvSpPr/>
          <p:nvPr/>
        </p:nvSpPr>
        <p:spPr>
          <a:xfrm>
            <a:off x="2844800" y="901700"/>
            <a:ext cx="6210300" cy="22352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0AA16-36D2-72AA-BC5D-6CCC7DAF1BDD}"/>
              </a:ext>
            </a:extLst>
          </p:cNvPr>
          <p:cNvSpPr txBox="1"/>
          <p:nvPr/>
        </p:nvSpPr>
        <p:spPr>
          <a:xfrm>
            <a:off x="1358900" y="16383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Tregs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7B6A37ED-9BA1-96B9-7B79-F6186843D6A2}"/>
              </a:ext>
            </a:extLst>
          </p:cNvPr>
          <p:cNvSpPr/>
          <p:nvPr/>
        </p:nvSpPr>
        <p:spPr>
          <a:xfrm>
            <a:off x="9448800" y="26924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B07CDAB-560E-E79E-A799-43813D1F2F03}"/>
              </a:ext>
            </a:extLst>
          </p:cNvPr>
          <p:cNvSpPr/>
          <p:nvPr/>
        </p:nvSpPr>
        <p:spPr>
          <a:xfrm>
            <a:off x="9461500" y="3429000"/>
            <a:ext cx="1219200" cy="3048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0B92E27-0C05-54A6-2681-1E369364CDDE}"/>
              </a:ext>
            </a:extLst>
          </p:cNvPr>
          <p:cNvSpPr/>
          <p:nvPr/>
        </p:nvSpPr>
        <p:spPr>
          <a:xfrm>
            <a:off x="2859414" y="3145947"/>
            <a:ext cx="6210300" cy="2235200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5DD52-4E87-5D59-6F82-B25475A32744}"/>
              </a:ext>
            </a:extLst>
          </p:cNvPr>
          <p:cNvSpPr txBox="1"/>
          <p:nvPr/>
        </p:nvSpPr>
        <p:spPr>
          <a:xfrm>
            <a:off x="1436144" y="417064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Tconv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932A95C-3F1D-3D28-3419-C35E75039CB7}"/>
              </a:ext>
            </a:extLst>
          </p:cNvPr>
          <p:cNvSpPr/>
          <p:nvPr/>
        </p:nvSpPr>
        <p:spPr>
          <a:xfrm>
            <a:off x="3149600" y="864296"/>
            <a:ext cx="2946400" cy="5219004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E6CB81DC-51FF-0A57-5F1B-124E820E58CD}"/>
              </a:ext>
            </a:extLst>
          </p:cNvPr>
          <p:cNvSpPr/>
          <p:nvPr/>
        </p:nvSpPr>
        <p:spPr>
          <a:xfrm>
            <a:off x="6096000" y="839244"/>
            <a:ext cx="2960318" cy="5244056"/>
          </a:xfrm>
          <a:prstGeom prst="frame">
            <a:avLst>
              <a:gd name="adj1" fmla="val 1718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6FE96-A758-5BE9-6702-5B8D3418D59B}"/>
              </a:ext>
            </a:extLst>
          </p:cNvPr>
          <p:cNvSpPr txBox="1"/>
          <p:nvPr/>
        </p:nvSpPr>
        <p:spPr>
          <a:xfrm>
            <a:off x="3924300" y="6235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D514F-50E6-FC4D-BC52-002EC6E330EC}"/>
              </a:ext>
            </a:extLst>
          </p:cNvPr>
          <p:cNvSpPr txBox="1"/>
          <p:nvPr/>
        </p:nvSpPr>
        <p:spPr>
          <a:xfrm>
            <a:off x="6604000" y="6210300"/>
            <a:ext cx="258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 Nervous System</a:t>
            </a:r>
          </a:p>
        </p:txBody>
      </p:sp>
    </p:spTree>
    <p:extLst>
      <p:ext uri="{BB962C8B-B14F-4D97-AF65-F5344CB8AC3E}">
        <p14:creationId xmlns:p14="http://schemas.microsoft.com/office/powerpoint/2010/main" val="212657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72A8-4AA1-9544-CFE9-B3E13E2B0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47AD18-025E-4A4E-7529-1515E8DD1E71}"/>
              </a:ext>
            </a:extLst>
          </p:cNvPr>
          <p:cNvGrpSpPr/>
          <p:nvPr/>
        </p:nvGrpSpPr>
        <p:grpSpPr>
          <a:xfrm>
            <a:off x="3088640" y="207433"/>
            <a:ext cx="6407150" cy="6289146"/>
            <a:chOff x="3088640" y="207433"/>
            <a:chExt cx="6407150" cy="6289146"/>
          </a:xfrm>
        </p:grpSpPr>
        <p:pic>
          <p:nvPicPr>
            <p:cNvPr id="3" name="Picture 2" descr="A graph showing a number of data&#10;&#10;AI-generated content may be incorrect.">
              <a:extLst>
                <a:ext uri="{FF2B5EF4-FFF2-40B4-BE49-F238E27FC236}">
                  <a16:creationId xmlns:a16="http://schemas.microsoft.com/office/drawing/2014/main" id="{092050C3-EEB5-2C80-D772-E5ED73430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8640" y="1157287"/>
              <a:ext cx="6407150" cy="5339292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A61CE0B-DC4D-75DC-7A68-0DF6C73D4496}"/>
                </a:ext>
              </a:extLst>
            </p:cNvPr>
            <p:cNvGrpSpPr/>
            <p:nvPr/>
          </p:nvGrpSpPr>
          <p:grpSpPr>
            <a:xfrm>
              <a:off x="3630485" y="207433"/>
              <a:ext cx="5359031" cy="724932"/>
              <a:chOff x="3630485" y="321733"/>
              <a:chExt cx="5359031" cy="7249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E4E0E-EF65-DD05-6004-292FF0C8EDBD}"/>
                  </a:ext>
                </a:extLst>
              </p:cNvPr>
              <p:cNvSpPr txBox="1"/>
              <p:nvPr/>
            </p:nvSpPr>
            <p:spPr>
              <a:xfrm>
                <a:off x="4583086" y="321733"/>
                <a:ext cx="3800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GSEA Murine Inflammatory Pathway 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5A882-55DE-AA42-4E07-86A1EF1C80C3}"/>
                  </a:ext>
                </a:extLst>
              </p:cNvPr>
              <p:cNvSpPr txBox="1"/>
              <p:nvPr/>
            </p:nvSpPr>
            <p:spPr>
              <a:xfrm>
                <a:off x="3630485" y="677333"/>
                <a:ext cx="5359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DGE  of Tregs from EAE CNS vs Naïve Splenic Tregs </a:t>
                </a:r>
              </a:p>
            </p:txBody>
          </p:sp>
        </p:grp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06ACF1-5E49-FB98-1A3B-028E66DE3DC5}"/>
              </a:ext>
            </a:extLst>
          </p:cNvPr>
          <p:cNvSpPr/>
          <p:nvPr/>
        </p:nvSpPr>
        <p:spPr>
          <a:xfrm>
            <a:off x="3260725" y="6438900"/>
            <a:ext cx="6324600" cy="304800"/>
          </a:xfrm>
          <a:prstGeom prst="rightArrow">
            <a:avLst>
              <a:gd name="adj1" fmla="val 50000"/>
              <a:gd name="adj2" fmla="val 47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2C847B-EA8D-7677-6D81-9BA37554955F}"/>
              </a:ext>
            </a:extLst>
          </p:cNvPr>
          <p:cNvSpPr/>
          <p:nvPr/>
        </p:nvSpPr>
        <p:spPr>
          <a:xfrm>
            <a:off x="3303587" y="6338887"/>
            <a:ext cx="6324600" cy="304800"/>
          </a:xfrm>
          <a:prstGeom prst="rightArrow">
            <a:avLst>
              <a:gd name="adj1" fmla="val 50000"/>
              <a:gd name="adj2" fmla="val 47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E48D76-68C8-5CEE-8D8D-AE9A3BA1746A}"/>
              </a:ext>
            </a:extLst>
          </p:cNvPr>
          <p:cNvGrpSpPr/>
          <p:nvPr/>
        </p:nvGrpSpPr>
        <p:grpSpPr>
          <a:xfrm>
            <a:off x="3110232" y="248708"/>
            <a:ext cx="6379843" cy="6109228"/>
            <a:chOff x="3135632" y="236008"/>
            <a:chExt cx="6379843" cy="61092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F0A51-C693-5131-D58B-E07071C839EC}"/>
                </a:ext>
              </a:extLst>
            </p:cNvPr>
            <p:cNvGrpSpPr/>
            <p:nvPr/>
          </p:nvGrpSpPr>
          <p:grpSpPr>
            <a:xfrm>
              <a:off x="3868610" y="236008"/>
              <a:ext cx="5273110" cy="686832"/>
              <a:chOff x="3782885" y="321733"/>
              <a:chExt cx="5273110" cy="68683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B4E09E-32E1-F0F1-B0FF-6A0C7C1210A7}"/>
                  </a:ext>
                </a:extLst>
              </p:cNvPr>
              <p:cNvSpPr txBox="1"/>
              <p:nvPr/>
            </p:nvSpPr>
            <p:spPr>
              <a:xfrm>
                <a:off x="4411636" y="321733"/>
                <a:ext cx="3800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GSEA Murine Inflammatory Pathway 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7518BD-2B77-8320-AC33-4491E60C66E6}"/>
                  </a:ext>
                </a:extLst>
              </p:cNvPr>
              <p:cNvSpPr txBox="1"/>
              <p:nvPr/>
            </p:nvSpPr>
            <p:spPr>
              <a:xfrm>
                <a:off x="3782885" y="639233"/>
                <a:ext cx="5273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DGE of Tconv from EAE CNS vs Naïve Splenic Tconv </a:t>
                </a:r>
              </a:p>
            </p:txBody>
          </p:sp>
        </p:grpSp>
        <p:pic>
          <p:nvPicPr>
            <p:cNvPr id="18" name="Picture 17" descr="A graph of a graph showing a number of data&#10;&#10;AI-generated content may be incorrect.">
              <a:extLst>
                <a:ext uri="{FF2B5EF4-FFF2-40B4-BE49-F238E27FC236}">
                  <a16:creationId xmlns:a16="http://schemas.microsoft.com/office/drawing/2014/main" id="{4E6691D7-BA6A-FA6D-CCBA-19ADAD28F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632" y="1028700"/>
              <a:ext cx="6379843" cy="5316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1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7C9D-503B-585C-534F-B72856D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B8E4-0675-B385-81C1-BA51341C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differential gene expression among observed groups align with canonical functional expression pathway?</a:t>
            </a:r>
          </a:p>
          <a:p>
            <a:r>
              <a:rPr lang="en-US" dirty="0"/>
              <a:t>Groups used (only 2 contrasts from study)</a:t>
            </a:r>
          </a:p>
          <a:p>
            <a:pPr marL="0" indent="0">
              <a:buNone/>
            </a:pPr>
            <a:r>
              <a:rPr lang="en-US" dirty="0"/>
              <a:t>         Tregs: CNS EAE (Disease focal point) vs Spleen (Naïve, Healthy)</a:t>
            </a:r>
          </a:p>
          <a:p>
            <a:pPr marL="0" indent="0">
              <a:buNone/>
            </a:pPr>
            <a:r>
              <a:rPr lang="en-US" dirty="0"/>
              <a:t>          vs Murine Inflammatory Response Pathway </a:t>
            </a:r>
          </a:p>
          <a:p>
            <a:pPr marL="0" indent="0">
              <a:buNone/>
            </a:pPr>
            <a:r>
              <a:rPr lang="en-US" dirty="0"/>
              <a:t>        Tconv: CNS EAE (Disease focal point) vs Spleen (Naïve, Healthy)</a:t>
            </a:r>
          </a:p>
          <a:p>
            <a:pPr marL="0" indent="0">
              <a:buNone/>
            </a:pPr>
            <a:r>
              <a:rPr lang="en-US" dirty="0"/>
              <a:t>          vs Murine Inflammatory Response Pathway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WP_INFLAMMATORY_RESPONSE_PATHWAY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GSEA Molecular signature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535-F92F-EA3E-8265-66E5479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BD2A-E372-DD9D-FA7A-213BFB50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from Pohar et al study investigating therapeutic potential of  adoptive transfer of engineered  anti-inflammatory T regulatory cells for treatment of auto immune inflammatory conditions in murine Encephalitis model</a:t>
            </a:r>
          </a:p>
          <a:p>
            <a:r>
              <a:rPr lang="en-US" dirty="0"/>
              <a:t>For non engineered T-cells: Baseline measure of endogenous differential gene expression between conventional and regulatory CD4+ T-cells in health and in response to induced inflammation of the central nervous system</a:t>
            </a:r>
          </a:p>
          <a:p>
            <a:r>
              <a:rPr lang="en-US" dirty="0"/>
              <a:t>GEO Omnibus ID: GSE 164460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7350-CB8C-33BB-4EF3-12CBFA00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F8FB59B-F996-E189-63A7-CA313B1DB5D6}"/>
              </a:ext>
            </a:extLst>
          </p:cNvPr>
          <p:cNvGrpSpPr/>
          <p:nvPr/>
        </p:nvGrpSpPr>
        <p:grpSpPr>
          <a:xfrm>
            <a:off x="814192" y="450937"/>
            <a:ext cx="10597019" cy="4261346"/>
            <a:chOff x="0" y="928688"/>
            <a:chExt cx="12936790" cy="57877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8CF0C3-9E93-56E5-F943-B2CF5B6D17B0}"/>
                </a:ext>
              </a:extLst>
            </p:cNvPr>
            <p:cNvGrpSpPr/>
            <p:nvPr/>
          </p:nvGrpSpPr>
          <p:grpSpPr>
            <a:xfrm>
              <a:off x="0" y="928688"/>
              <a:ext cx="6096000" cy="5787760"/>
              <a:chOff x="3088640" y="207433"/>
              <a:chExt cx="6407150" cy="6289146"/>
            </a:xfrm>
          </p:grpSpPr>
          <p:pic>
            <p:nvPicPr>
              <p:cNvPr id="3" name="Picture 2" descr="A graph showing a number of data&#10;&#10;AI-generated content may be incorrect.">
                <a:extLst>
                  <a:ext uri="{FF2B5EF4-FFF2-40B4-BE49-F238E27FC236}">
                    <a16:creationId xmlns:a16="http://schemas.microsoft.com/office/drawing/2014/main" id="{6F42CE83-C17E-1315-3CA2-79E487A93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8640" y="1157287"/>
                <a:ext cx="6407150" cy="5339292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2B7BFC9-E705-300F-3EFD-11EE9F0EE3AE}"/>
                  </a:ext>
                </a:extLst>
              </p:cNvPr>
              <p:cNvGrpSpPr/>
              <p:nvPr/>
            </p:nvGrpSpPr>
            <p:grpSpPr>
              <a:xfrm>
                <a:off x="3630485" y="207433"/>
                <a:ext cx="4687747" cy="764412"/>
                <a:chOff x="3630485" y="321733"/>
                <a:chExt cx="4687747" cy="76441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0D07AC9-5EF9-5B78-23BF-870DCFCD842B}"/>
                    </a:ext>
                  </a:extLst>
                </p:cNvPr>
                <p:cNvSpPr txBox="1"/>
                <p:nvPr/>
              </p:nvSpPr>
              <p:spPr>
                <a:xfrm>
                  <a:off x="4583086" y="321733"/>
                  <a:ext cx="3335838" cy="408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GSEA Murine Inflammatory Pathway 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EC9C7BA-B7A1-8394-9C28-A80E998870F8}"/>
                    </a:ext>
                  </a:extLst>
                </p:cNvPr>
                <p:cNvSpPr txBox="1"/>
                <p:nvPr/>
              </p:nvSpPr>
              <p:spPr>
                <a:xfrm>
                  <a:off x="3630485" y="677333"/>
                  <a:ext cx="4687747" cy="408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   DGE  of Tregs from EAE CNS vs Naïve Splenic Tregs 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2A548A-A14A-137B-25D2-4485AD1067A1}"/>
                </a:ext>
              </a:extLst>
            </p:cNvPr>
            <p:cNvGrpSpPr/>
            <p:nvPr/>
          </p:nvGrpSpPr>
          <p:grpSpPr>
            <a:xfrm>
              <a:off x="6096000" y="955676"/>
              <a:ext cx="6840790" cy="5730873"/>
              <a:chOff x="3135632" y="127498"/>
              <a:chExt cx="7255676" cy="621773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0919653-F85B-C9E5-B84C-53388D6AEA0C}"/>
                  </a:ext>
                </a:extLst>
              </p:cNvPr>
              <p:cNvGrpSpPr/>
              <p:nvPr/>
            </p:nvGrpSpPr>
            <p:grpSpPr>
              <a:xfrm>
                <a:off x="3716210" y="127498"/>
                <a:ext cx="6675098" cy="732780"/>
                <a:chOff x="3630485" y="213223"/>
                <a:chExt cx="6675098" cy="73278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392110-8B01-C7D3-57EE-003B4D840507}"/>
                    </a:ext>
                  </a:extLst>
                </p:cNvPr>
                <p:cNvSpPr txBox="1"/>
                <p:nvPr/>
              </p:nvSpPr>
              <p:spPr>
                <a:xfrm>
                  <a:off x="4366173" y="213223"/>
                  <a:ext cx="3366331" cy="408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GSEA Murine Inflammatory Pathway 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688582B-54FE-910D-15C1-D9670DD2B065}"/>
                    </a:ext>
                  </a:extLst>
                </p:cNvPr>
                <p:cNvSpPr txBox="1"/>
                <p:nvPr/>
              </p:nvSpPr>
              <p:spPr>
                <a:xfrm>
                  <a:off x="3630485" y="537821"/>
                  <a:ext cx="6675098" cy="408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DGE of Tconv from EAE CNS vs Naïve Splenic Tconv </a:t>
                  </a:r>
                </a:p>
              </p:txBody>
            </p:sp>
          </p:grpSp>
          <p:pic>
            <p:nvPicPr>
              <p:cNvPr id="9" name="Picture 8" descr="A graph of a graph showing a number of data&#10;&#10;AI-generated content may be incorrect.">
                <a:extLst>
                  <a:ext uri="{FF2B5EF4-FFF2-40B4-BE49-F238E27FC236}">
                    <a16:creationId xmlns:a16="http://schemas.microsoft.com/office/drawing/2014/main" id="{92A3913D-43CC-EC53-91EC-FF51ABEB3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5632" y="1028700"/>
                <a:ext cx="6379843" cy="5316536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9C9448-68C8-42AD-C2CE-59C285D9B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47192"/>
              </p:ext>
            </p:extLst>
          </p:nvPr>
        </p:nvGraphicFramePr>
        <p:xfrm>
          <a:off x="1080022" y="4809995"/>
          <a:ext cx="4819737" cy="1312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6579">
                  <a:extLst>
                    <a:ext uri="{9D8B030D-6E8A-4147-A177-3AD203B41FA5}">
                      <a16:colId xmlns:a16="http://schemas.microsoft.com/office/drawing/2014/main" val="1066805716"/>
                    </a:ext>
                  </a:extLst>
                </a:gridCol>
                <a:gridCol w="1606579">
                  <a:extLst>
                    <a:ext uri="{9D8B030D-6E8A-4147-A177-3AD203B41FA5}">
                      <a16:colId xmlns:a16="http://schemas.microsoft.com/office/drawing/2014/main" val="2701560667"/>
                    </a:ext>
                  </a:extLst>
                </a:gridCol>
                <a:gridCol w="1606579">
                  <a:extLst>
                    <a:ext uri="{9D8B030D-6E8A-4147-A177-3AD203B41FA5}">
                      <a16:colId xmlns:a16="http://schemas.microsoft.com/office/drawing/2014/main" val="3136210285"/>
                    </a:ext>
                  </a:extLst>
                </a:gridCol>
              </a:tblGrid>
              <a:tr h="253361">
                <a:tc>
                  <a:txBody>
                    <a:bodyPr/>
                    <a:lstStyle/>
                    <a:p>
                      <a:r>
                        <a:rPr lang="en-US" dirty="0"/>
                        <a:t>Enrichment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Enrichment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24817"/>
                  </a:ext>
                </a:extLst>
              </a:tr>
              <a:tr h="39799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0.6509818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1.750969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0.001945999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7947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00F73F-6F51-946A-C1C4-D93EECD8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26234"/>
              </p:ext>
            </p:extLst>
          </p:nvPr>
        </p:nvGraphicFramePr>
        <p:xfrm>
          <a:off x="6255359" y="4812083"/>
          <a:ext cx="4819737" cy="1312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6579">
                  <a:extLst>
                    <a:ext uri="{9D8B030D-6E8A-4147-A177-3AD203B41FA5}">
                      <a16:colId xmlns:a16="http://schemas.microsoft.com/office/drawing/2014/main" val="1066805716"/>
                    </a:ext>
                  </a:extLst>
                </a:gridCol>
                <a:gridCol w="1606579">
                  <a:extLst>
                    <a:ext uri="{9D8B030D-6E8A-4147-A177-3AD203B41FA5}">
                      <a16:colId xmlns:a16="http://schemas.microsoft.com/office/drawing/2014/main" val="2701560667"/>
                    </a:ext>
                  </a:extLst>
                </a:gridCol>
                <a:gridCol w="1606579">
                  <a:extLst>
                    <a:ext uri="{9D8B030D-6E8A-4147-A177-3AD203B41FA5}">
                      <a16:colId xmlns:a16="http://schemas.microsoft.com/office/drawing/2014/main" val="3136210285"/>
                    </a:ext>
                  </a:extLst>
                </a:gridCol>
              </a:tblGrid>
              <a:tr h="253361">
                <a:tc>
                  <a:txBody>
                    <a:bodyPr/>
                    <a:lstStyle/>
                    <a:p>
                      <a:r>
                        <a:rPr lang="en-US" dirty="0"/>
                        <a:t>Enrichment</a:t>
                      </a:r>
                    </a:p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Enrichment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24817"/>
                  </a:ext>
                </a:extLst>
              </a:tr>
              <a:tr h="39799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0.7439637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1.954822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0.0001704259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794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CB0029-16AF-64DA-A1BF-9C7E812AC529}"/>
              </a:ext>
            </a:extLst>
          </p:cNvPr>
          <p:cNvSpPr txBox="1"/>
          <p:nvPr/>
        </p:nvSpPr>
        <p:spPr>
          <a:xfrm>
            <a:off x="6425852" y="6388274"/>
            <a:ext cx="51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 inflammatory pathway more enriched in Tconv</a:t>
            </a:r>
          </a:p>
        </p:txBody>
      </p:sp>
    </p:spTree>
    <p:extLst>
      <p:ext uri="{BB962C8B-B14F-4D97-AF65-F5344CB8AC3E}">
        <p14:creationId xmlns:p14="http://schemas.microsoft.com/office/powerpoint/2010/main" val="369480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7E62-268A-FA93-33CD-392C7A9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summary DEGs </a:t>
            </a:r>
            <a:br>
              <a:rPr lang="en-US" dirty="0"/>
            </a:br>
            <a:r>
              <a:rPr lang="en-US" dirty="0"/>
              <a:t>Volcano and MA Plot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F969-1C05-F6EB-E121-05C40AA1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Treg upregulation of canonical regulatory genes vs Tconv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1523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4BE87-D6E5-A022-49C7-CAADF4D8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39B-B091-AC9E-7ECC-542E5BB6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and summary DEGs :</a:t>
            </a:r>
            <a:br>
              <a:rPr lang="en-US" dirty="0"/>
            </a:br>
            <a:r>
              <a:rPr lang="en-US" dirty="0"/>
              <a:t>Volcano and MA Plot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34CB-7B60-7598-3EB9-47539992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Treg upregulation of canonical regulatory genes vs Tconv</a:t>
            </a:r>
          </a:p>
          <a:p>
            <a:r>
              <a:rPr lang="en-US" dirty="0"/>
              <a:t>Downregulation of motility and migration genes in splenic Tregs irrespective of inflammation status</a:t>
            </a:r>
          </a:p>
          <a:p>
            <a:r>
              <a:rPr lang="en-US" dirty="0"/>
              <a:t>Inflammation at disease focal point: CNS Tregs exclusively upregulate epithelial and neurological tissue regeneration factor AREG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6900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D67B7-EB73-69C1-3005-1B67A0F3A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346A-5C54-DDEF-79AE-015E1C8C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485775"/>
            <a:ext cx="2888489" cy="12929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Analysis and summary 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5CE3-C1BF-F189-E24C-A1C298546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925" y="485774"/>
            <a:ext cx="3292475" cy="5719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500"/>
          </a:p>
          <a:p>
            <a:r>
              <a:rPr lang="en-US" sz="1500"/>
              <a:t>PC1 appears to indicate Treg Identity </a:t>
            </a:r>
          </a:p>
          <a:p>
            <a:r>
              <a:rPr lang="en-US" sz="1500"/>
              <a:t>PC2 appears to be CNS </a:t>
            </a:r>
          </a:p>
          <a:p>
            <a:r>
              <a:rPr lang="en-US" sz="1500"/>
              <a:t>Clustering trends</a:t>
            </a:r>
          </a:p>
          <a:p>
            <a:r>
              <a:rPr lang="en-US" sz="1500"/>
              <a:t>Q1: Splenic Tregs Naïve and EAE </a:t>
            </a:r>
          </a:p>
          <a:p>
            <a:r>
              <a:rPr lang="en-US" sz="1500"/>
              <a:t>Q2: CNS EAE Tregs</a:t>
            </a:r>
          </a:p>
          <a:p>
            <a:r>
              <a:rPr lang="en-US" sz="1500"/>
              <a:t>Q3: Splenic Tconv Naïve and EAE</a:t>
            </a:r>
          </a:p>
          <a:p>
            <a:r>
              <a:rPr lang="en-US" sz="1500"/>
              <a:t>Q4: CNS EAE Tconv</a:t>
            </a:r>
          </a:p>
          <a:p>
            <a:r>
              <a:rPr lang="en-US" sz="1500"/>
              <a:t>T-cells that take up residency in spleen and CNS have distinct expression profiles </a:t>
            </a:r>
          </a:p>
          <a:p>
            <a:r>
              <a:rPr lang="en-US" sz="1500"/>
              <a:t>Greater similarity between T-cell classes than tissue type and disease state.</a:t>
            </a:r>
          </a:p>
          <a:p>
            <a:r>
              <a:rPr lang="en-US" sz="1500"/>
              <a:t>Clustering hierarchy</a:t>
            </a:r>
          </a:p>
          <a:p>
            <a:r>
              <a:rPr lang="en-US" sz="1500"/>
              <a:t>1) Class: Treg vs Tconv</a:t>
            </a:r>
          </a:p>
          <a:p>
            <a:r>
              <a:rPr lang="en-US" sz="1500"/>
              <a:t>2) Tissue residency </a:t>
            </a:r>
          </a:p>
          <a:p>
            <a:r>
              <a:rPr lang="en-US" sz="1500"/>
              <a:t>3)Disease state</a:t>
            </a:r>
          </a:p>
        </p:txBody>
      </p:sp>
      <p:pic>
        <p:nvPicPr>
          <p:cNvPr id="5" name="Picture 4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C2E6F440-66A9-14ED-2AED-7847DA89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42" y="1807402"/>
            <a:ext cx="6144596" cy="43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6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C87C-2ECC-D6D1-B9EF-2FCFFD89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Summary: GSEA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2953-0035-A3E3-C504-587A8AD1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canonical inflammatory pathway greater enrichment in Tconv than Tregs at focal point of infection (CNS)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761-62C2-54FD-8E8E-ECA7C2E6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FB73-2484-F461-4296-C5F29CA9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Pohar, J., O'Connor, R., </a:t>
            </a:r>
            <a:r>
              <a:rPr lang="en-US" dirty="0" err="1"/>
              <a:t>Manfroi</a:t>
            </a:r>
            <a:r>
              <a:rPr lang="en-US" dirty="0"/>
              <a:t>, B., El-Behi, M., </a:t>
            </a:r>
            <a:r>
              <a:rPr lang="en-US" dirty="0" err="1"/>
              <a:t>Jouneau</a:t>
            </a:r>
            <a:r>
              <a:rPr lang="en-US" dirty="0"/>
              <a:t>, L., Boudinot, P., Bunse, M., </a:t>
            </a:r>
            <a:r>
              <a:rPr lang="en-US" dirty="0" err="1"/>
              <a:t>Uckert</a:t>
            </a:r>
            <a:r>
              <a:rPr lang="en-US" dirty="0"/>
              <a:t>, W., Luka, M., </a:t>
            </a:r>
            <a:r>
              <a:rPr lang="en-US" dirty="0" err="1"/>
              <a:t>Ménager</a:t>
            </a:r>
            <a:r>
              <a:rPr lang="en-US" dirty="0"/>
              <a:t>, M., </a:t>
            </a:r>
            <a:r>
              <a:rPr lang="en-US" dirty="0" err="1"/>
              <a:t>Liblau</a:t>
            </a:r>
            <a:r>
              <a:rPr lang="en-US" dirty="0"/>
              <a:t>, R., Anderton, S. M., &amp; </a:t>
            </a:r>
            <a:r>
              <a:rPr lang="en-US" dirty="0" err="1"/>
              <a:t>Fillatreau</a:t>
            </a:r>
            <a:r>
              <a:rPr lang="en-US" dirty="0"/>
              <a:t>, S. (2022). Antigen receptor-engineered Tregs inhibit CNS autoimmunity in cell therapy using nonredundant immune mechanisms in mice. </a:t>
            </a:r>
            <a:r>
              <a:rPr lang="en-US" i="1" dirty="0"/>
              <a:t>European journal of immunology</a:t>
            </a:r>
            <a:r>
              <a:rPr lang="en-US" dirty="0"/>
              <a:t>, </a:t>
            </a:r>
            <a:r>
              <a:rPr lang="en-US" i="1" dirty="0"/>
              <a:t>52</a:t>
            </a:r>
            <a:r>
              <a:rPr lang="en-US" dirty="0"/>
              <a:t>(8), 1335–1349. </a:t>
            </a:r>
            <a:r>
              <a:rPr lang="en-US" u="sng" dirty="0">
                <a:hlinkClick r:id="rId2"/>
              </a:rPr>
              <a:t>https://doi.org/10.1002/eji.202249845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0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4FB4-CDF5-97FE-1761-28432E62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B3E1-928B-8412-2200-ABCD6EC6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 Omnibus ID: GSE 164460 </a:t>
            </a:r>
          </a:p>
          <a:p>
            <a:r>
              <a:rPr lang="en-US" dirty="0"/>
              <a:t>Conventional T cells (Tconv) </a:t>
            </a:r>
          </a:p>
          <a:p>
            <a:r>
              <a:rPr lang="en-US" dirty="0"/>
              <a:t>Regulatory T-cells (Treg)</a:t>
            </a:r>
          </a:p>
          <a:p>
            <a:r>
              <a:rPr lang="en-US" dirty="0"/>
              <a:t>Normal (Naïve)</a:t>
            </a:r>
          </a:p>
          <a:p>
            <a:r>
              <a:rPr lang="en-US" dirty="0"/>
              <a:t>Disease (EAE)</a:t>
            </a:r>
          </a:p>
          <a:p>
            <a:r>
              <a:rPr lang="en-US" dirty="0"/>
              <a:t>Microarray Data </a:t>
            </a:r>
          </a:p>
          <a:p>
            <a:r>
              <a:rPr lang="en-US" dirty="0"/>
              <a:t>20 Samples 6 phenotypes</a:t>
            </a:r>
          </a:p>
          <a:p>
            <a:r>
              <a:rPr lang="en-US" dirty="0"/>
              <a:t>45101 Genes Observed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3D687-9BFA-BEAB-5520-EFF0C389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55804"/>
              </p:ext>
            </p:extLst>
          </p:nvPr>
        </p:nvGraphicFramePr>
        <p:xfrm>
          <a:off x="5990358" y="1201858"/>
          <a:ext cx="6201642" cy="4221912"/>
        </p:xfrm>
        <a:graphic>
          <a:graphicData uri="http://schemas.openxmlformats.org/drawingml/2006/table">
            <a:tbl>
              <a:tblPr firstRow="1" firstCol="1" bandRow="1"/>
              <a:tblGrid>
                <a:gridCol w="3082713">
                  <a:extLst>
                    <a:ext uri="{9D8B030D-6E8A-4147-A177-3AD203B41FA5}">
                      <a16:colId xmlns:a16="http://schemas.microsoft.com/office/drawing/2014/main" val="1513939096"/>
                    </a:ext>
                  </a:extLst>
                </a:gridCol>
                <a:gridCol w="3118929">
                  <a:extLst>
                    <a:ext uri="{9D8B030D-6E8A-4147-A177-3AD203B41FA5}">
                      <a16:colId xmlns:a16="http://schemas.microsoft.com/office/drawing/2014/main" val="1781030866"/>
                    </a:ext>
                  </a:extLst>
                </a:gridCol>
              </a:tblGrid>
              <a:tr h="14073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Treg naïve spleen n=3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Tconv naïve spleen n=3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941203"/>
                  </a:ext>
                </a:extLst>
              </a:tr>
              <a:tr h="14073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Treg EAE spleen n=3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Tconv EAE spleen n=3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32070"/>
                  </a:ext>
                </a:extLst>
              </a:tr>
              <a:tr h="14073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Treg EAE CNS n=3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7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Tconv CNS n=4</a:t>
                      </a:r>
                      <a:endParaRPr lang="en-US" sz="4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9392" marR="169392" marT="23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4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24DA-F41C-DE2A-E8B7-28FFE88F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61AD-1305-26F6-DD1B-AAB55287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Treg vs Tconv Naïve (spleen) baseline homeostatic expression profiles of both (Control)</a:t>
            </a:r>
          </a:p>
          <a:p>
            <a:r>
              <a:rPr lang="en-US" dirty="0"/>
              <a:t>Treg vs Tconv EAE (spleen) expression profiles of both at disease peak compared to each other </a:t>
            </a:r>
          </a:p>
          <a:p>
            <a:r>
              <a:rPr lang="en-US" dirty="0"/>
              <a:t>Treg Naive vs Treg EAE and Tconv Naïve vs Tconv EAE</a:t>
            </a:r>
          </a:p>
          <a:p>
            <a:r>
              <a:rPr lang="en-US" dirty="0"/>
              <a:t>Treg vs Tconv EAE (CNS) </a:t>
            </a:r>
          </a:p>
          <a:p>
            <a:r>
              <a:rPr lang="en-US" dirty="0"/>
              <a:t> Compare gene expression among Tregs and Tconv in health and inflammatory  state</a:t>
            </a:r>
          </a:p>
          <a:p>
            <a:r>
              <a:rPr lang="en-US" dirty="0"/>
              <a:t>Compare expression profiles of Tregs between physiological niches i.e. (EAE in CNS vs Spleen) at disease peak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DF9C7-0CB8-EB2B-B7CE-702F9D80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61B6C62F-5F7F-02D2-CF91-AA408FE1A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8" name="Picture 7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DF41B9B0-FC0A-46F2-3B2A-11FFE782A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729344"/>
            <a:ext cx="5415148" cy="5415148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1D55068-6786-5744-AF0E-01EFF2A3DC83}"/>
              </a:ext>
            </a:extLst>
          </p:cNvPr>
          <p:cNvSpPr/>
          <p:nvPr/>
        </p:nvSpPr>
        <p:spPr>
          <a:xfrm>
            <a:off x="3898900" y="1511300"/>
            <a:ext cx="1689100" cy="3429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134E9E5-3944-AEB9-1CFC-9D6ABCCF4ED1}"/>
              </a:ext>
            </a:extLst>
          </p:cNvPr>
          <p:cNvSpPr/>
          <p:nvPr/>
        </p:nvSpPr>
        <p:spPr>
          <a:xfrm>
            <a:off x="9182100" y="1460500"/>
            <a:ext cx="1689100" cy="34290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7E1FC265-B534-2BD0-B1AF-1059B7A0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DB05E21-CA7A-DBF6-7FF1-8A08AA51B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F8C9CA94-8882-C305-D49D-740644BCF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" y="700088"/>
            <a:ext cx="5376269" cy="53762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DEED034C-B529-6B8F-0656-CC63838C4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59" y="713599"/>
            <a:ext cx="5496132" cy="54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6C8D5725-09A6-6409-6A90-15D957F5F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29" y="597664"/>
            <a:ext cx="5294716" cy="304230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red dots and white text&#10;&#10;AI-generated content may be incorrect.">
            <a:extLst>
              <a:ext uri="{FF2B5EF4-FFF2-40B4-BE49-F238E27FC236}">
                <a16:creationId xmlns:a16="http://schemas.microsoft.com/office/drawing/2014/main" id="{F58C1633-9212-79CC-CD75-A241EA94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60" y="540444"/>
            <a:ext cx="5294715" cy="3211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7A3232-F000-F421-F7F1-71A93FF61926}"/>
              </a:ext>
            </a:extLst>
          </p:cNvPr>
          <p:cNvSpPr txBox="1"/>
          <p:nvPr/>
        </p:nvSpPr>
        <p:spPr>
          <a:xfrm>
            <a:off x="10380453" y="616580"/>
            <a:ext cx="263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shock proteins:</a:t>
            </a:r>
          </a:p>
          <a:p>
            <a:r>
              <a:rPr lang="en-US" dirty="0"/>
              <a:t>Up during injury and inflammation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0A590-68A9-599A-2B7F-449C25E2136F}"/>
              </a:ext>
            </a:extLst>
          </p:cNvPr>
          <p:cNvSpPr txBox="1"/>
          <p:nvPr/>
        </p:nvSpPr>
        <p:spPr>
          <a:xfrm>
            <a:off x="6096000" y="4095858"/>
            <a:ext cx="439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Ankryns</a:t>
            </a:r>
            <a:r>
              <a:rPr lang="en-US" dirty="0"/>
              <a:t>:</a:t>
            </a:r>
          </a:p>
          <a:p>
            <a:r>
              <a:rPr lang="en-US" dirty="0"/>
              <a:t>Cell structural plasticity/motility/migration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7906B-BD9C-AE1C-F425-F90820DF0F88}"/>
              </a:ext>
            </a:extLst>
          </p:cNvPr>
          <p:cNvSpPr txBox="1"/>
          <p:nvPr/>
        </p:nvSpPr>
        <p:spPr>
          <a:xfrm>
            <a:off x="3735222" y="374758"/>
            <a:ext cx="209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FoxP3:</a:t>
            </a:r>
          </a:p>
          <a:p>
            <a:r>
              <a:rPr lang="en-US" dirty="0"/>
              <a:t>Primary Treg </a:t>
            </a:r>
          </a:p>
          <a:p>
            <a:r>
              <a:rPr lang="en-US" dirty="0"/>
              <a:t>transcription factor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69787-D02A-3411-0F9A-CFAC19D6E756}"/>
              </a:ext>
            </a:extLst>
          </p:cNvPr>
          <p:cNvSpPr txBox="1"/>
          <p:nvPr/>
        </p:nvSpPr>
        <p:spPr>
          <a:xfrm>
            <a:off x="698500" y="4032358"/>
            <a:ext cx="239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Cxcr6:</a:t>
            </a:r>
          </a:p>
          <a:p>
            <a:r>
              <a:rPr lang="en-US" dirty="0"/>
              <a:t>Chemotaxis/migration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6F03F4-6FDE-CDDB-87A1-E0264C4BD566}"/>
              </a:ext>
            </a:extLst>
          </p:cNvPr>
          <p:cNvCxnSpPr>
            <a:cxnSpLocks/>
          </p:cNvCxnSpPr>
          <p:nvPr/>
        </p:nvCxnSpPr>
        <p:spPr>
          <a:xfrm flipH="1">
            <a:off x="3031299" y="713984"/>
            <a:ext cx="701457" cy="388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7BCAE9-0086-512A-D804-760414482B98}"/>
              </a:ext>
            </a:extLst>
          </p:cNvPr>
          <p:cNvCxnSpPr>
            <a:cxnSpLocks/>
          </p:cNvCxnSpPr>
          <p:nvPr/>
        </p:nvCxnSpPr>
        <p:spPr>
          <a:xfrm>
            <a:off x="3315222" y="3110630"/>
            <a:ext cx="417534" cy="647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96899A-01E8-C208-BCE4-AA41A575D403}"/>
              </a:ext>
            </a:extLst>
          </p:cNvPr>
          <p:cNvSpPr txBox="1"/>
          <p:nvPr/>
        </p:nvSpPr>
        <p:spPr>
          <a:xfrm>
            <a:off x="3306002" y="3758873"/>
            <a:ext cx="3016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Pde3b:</a:t>
            </a:r>
          </a:p>
          <a:p>
            <a:r>
              <a:rPr lang="en-US" dirty="0"/>
              <a:t>Treg Metabolic requirements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A73B68-F08E-9FFC-380A-14F10F631175}"/>
              </a:ext>
            </a:extLst>
          </p:cNvPr>
          <p:cNvCxnSpPr>
            <a:cxnSpLocks/>
          </p:cNvCxnSpPr>
          <p:nvPr/>
        </p:nvCxnSpPr>
        <p:spPr>
          <a:xfrm flipV="1">
            <a:off x="10033348" y="876822"/>
            <a:ext cx="463463" cy="275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6E033D-E09E-423F-1410-448150A2086D}"/>
              </a:ext>
            </a:extLst>
          </p:cNvPr>
          <p:cNvCxnSpPr>
            <a:cxnSpLocks/>
          </p:cNvCxnSpPr>
          <p:nvPr/>
        </p:nvCxnSpPr>
        <p:spPr>
          <a:xfrm flipV="1">
            <a:off x="2085584" y="3106455"/>
            <a:ext cx="895611" cy="1092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4665FE-2A49-083E-280C-6F1E36A4964E}"/>
              </a:ext>
            </a:extLst>
          </p:cNvPr>
          <p:cNvCxnSpPr>
            <a:cxnSpLocks/>
          </p:cNvCxnSpPr>
          <p:nvPr/>
        </p:nvCxnSpPr>
        <p:spPr>
          <a:xfrm flipV="1">
            <a:off x="6789107" y="2580362"/>
            <a:ext cx="676405" cy="13528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BE2AC9-849E-134F-E04B-21A05E717144}"/>
              </a:ext>
            </a:extLst>
          </p:cNvPr>
          <p:cNvSpPr txBox="1"/>
          <p:nvPr/>
        </p:nvSpPr>
        <p:spPr>
          <a:xfrm>
            <a:off x="4433344" y="2105438"/>
            <a:ext cx="2083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IL2ra: </a:t>
            </a:r>
          </a:p>
          <a:p>
            <a:r>
              <a:rPr lang="en-US" dirty="0"/>
              <a:t>Essential </a:t>
            </a:r>
          </a:p>
          <a:p>
            <a:r>
              <a:rPr lang="en-US" dirty="0"/>
              <a:t>Component of</a:t>
            </a:r>
          </a:p>
          <a:p>
            <a:r>
              <a:rPr lang="en-US" dirty="0"/>
              <a:t> Treg differentiation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F589C1-AF6A-5222-67B2-DD81B409F0D6}"/>
              </a:ext>
            </a:extLst>
          </p:cNvPr>
          <p:cNvCxnSpPr>
            <a:cxnSpLocks/>
          </p:cNvCxnSpPr>
          <p:nvPr/>
        </p:nvCxnSpPr>
        <p:spPr>
          <a:xfrm>
            <a:off x="3492674" y="1334022"/>
            <a:ext cx="991644" cy="782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dots and blue text&#10;&#10;AI-generated content may be incorrect.">
            <a:extLst>
              <a:ext uri="{FF2B5EF4-FFF2-40B4-BE49-F238E27FC236}">
                <a16:creationId xmlns:a16="http://schemas.microsoft.com/office/drawing/2014/main" id="{A7461D56-64B2-97FC-C6FB-4786ADB1F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79550"/>
            <a:ext cx="5294716" cy="30423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red dots and blue text&#10;&#10;AI-generated content may be incorrect.">
            <a:extLst>
              <a:ext uri="{FF2B5EF4-FFF2-40B4-BE49-F238E27FC236}">
                <a16:creationId xmlns:a16="http://schemas.microsoft.com/office/drawing/2014/main" id="{BE844542-5CF4-1F78-A0F8-C18E2344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1" y="665902"/>
            <a:ext cx="5294715" cy="3042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E7779B-4E91-8DD4-8E14-1042C83C2F46}"/>
              </a:ext>
            </a:extLst>
          </p:cNvPr>
          <p:cNvSpPr txBox="1"/>
          <p:nvPr/>
        </p:nvSpPr>
        <p:spPr>
          <a:xfrm>
            <a:off x="5527109" y="2690336"/>
            <a:ext cx="16305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Areg: </a:t>
            </a:r>
          </a:p>
          <a:p>
            <a:r>
              <a:rPr lang="en-US" dirty="0"/>
              <a:t>growth factor</a:t>
            </a:r>
          </a:p>
          <a:p>
            <a:r>
              <a:rPr lang="en-US" dirty="0"/>
              <a:t> epithelial and </a:t>
            </a:r>
          </a:p>
          <a:p>
            <a:r>
              <a:rPr lang="en-US" dirty="0"/>
              <a:t>neurological</a:t>
            </a:r>
          </a:p>
          <a:p>
            <a:r>
              <a:rPr lang="en-US" dirty="0"/>
              <a:t> tissues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A917D-BAFD-A804-126B-56A5CFE580BE}"/>
              </a:ext>
            </a:extLst>
          </p:cNvPr>
          <p:cNvSpPr txBox="1"/>
          <p:nvPr/>
        </p:nvSpPr>
        <p:spPr>
          <a:xfrm>
            <a:off x="5686272" y="4081397"/>
            <a:ext cx="428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Bach2: Downregulated in peripheral Tregs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6A6430-0730-97F5-8855-E81D263CF33A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432132" y="2956142"/>
            <a:ext cx="2254140" cy="13099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F5874-5F02-29C9-60BD-78AD04CCF049}"/>
              </a:ext>
            </a:extLst>
          </p:cNvPr>
          <p:cNvCxnSpPr>
            <a:cxnSpLocks/>
          </p:cNvCxnSpPr>
          <p:nvPr/>
        </p:nvCxnSpPr>
        <p:spPr>
          <a:xfrm flipH="1" flipV="1">
            <a:off x="2329841" y="3181611"/>
            <a:ext cx="3519814" cy="16534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AFB6C4-4437-7BE8-2B01-C47AF81D5E74}"/>
              </a:ext>
            </a:extLst>
          </p:cNvPr>
          <p:cNvCxnSpPr>
            <a:cxnSpLocks/>
          </p:cNvCxnSpPr>
          <p:nvPr/>
        </p:nvCxnSpPr>
        <p:spPr>
          <a:xfrm flipV="1">
            <a:off x="6275540" y="3131507"/>
            <a:ext cx="1628383" cy="1766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1206B4-8877-67AD-A8C2-9F2A08C7311C}"/>
              </a:ext>
            </a:extLst>
          </p:cNvPr>
          <p:cNvCxnSpPr>
            <a:cxnSpLocks/>
          </p:cNvCxnSpPr>
          <p:nvPr/>
        </p:nvCxnSpPr>
        <p:spPr>
          <a:xfrm>
            <a:off x="3294345" y="1578279"/>
            <a:ext cx="2179529" cy="826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84B808-B821-93DB-FCFA-4596C1C4192E}"/>
              </a:ext>
            </a:extLst>
          </p:cNvPr>
          <p:cNvCxnSpPr>
            <a:cxnSpLocks/>
          </p:cNvCxnSpPr>
          <p:nvPr/>
        </p:nvCxnSpPr>
        <p:spPr>
          <a:xfrm flipV="1">
            <a:off x="6901841" y="1703540"/>
            <a:ext cx="1377863" cy="6513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E8F953-D541-A2B0-2FCA-255AFC42EF50}"/>
              </a:ext>
            </a:extLst>
          </p:cNvPr>
          <p:cNvSpPr txBox="1"/>
          <p:nvPr/>
        </p:nvSpPr>
        <p:spPr>
          <a:xfrm>
            <a:off x="4518273" y="528898"/>
            <a:ext cx="2634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shock proteins:</a:t>
            </a:r>
          </a:p>
          <a:p>
            <a:r>
              <a:rPr lang="en-US" dirty="0"/>
              <a:t>Up during injury and inflammation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D5D605-93D7-8F0F-4E7B-8D43A8E42B6D}"/>
              </a:ext>
            </a:extLst>
          </p:cNvPr>
          <p:cNvSpPr txBox="1"/>
          <p:nvPr/>
        </p:nvSpPr>
        <p:spPr>
          <a:xfrm>
            <a:off x="1340285" y="4885151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top 5 DEGs!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4D672-FB0F-1632-04D7-CEE1D67A8D74}"/>
              </a:ext>
            </a:extLst>
          </p:cNvPr>
          <p:cNvSpPr txBox="1"/>
          <p:nvPr/>
        </p:nvSpPr>
        <p:spPr>
          <a:xfrm>
            <a:off x="5527062" y="4772417"/>
            <a:ext cx="410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Gucy1a3:</a:t>
            </a:r>
          </a:p>
          <a:p>
            <a:r>
              <a:rPr lang="en-US" dirty="0"/>
              <a:t>Promotes NO pathway and vasodilation</a:t>
            </a:r>
          </a:p>
        </p:txBody>
      </p:sp>
    </p:spTree>
    <p:extLst>
      <p:ext uri="{BB962C8B-B14F-4D97-AF65-F5344CB8AC3E}">
        <p14:creationId xmlns:p14="http://schemas.microsoft.com/office/powerpoint/2010/main" val="140285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821</Words>
  <Application>Microsoft Office PowerPoint</Application>
  <PresentationFormat>Widescreen</PresentationFormat>
  <Paragraphs>141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Differential Gene Expression Analysis </vt:lpstr>
      <vt:lpstr>Background </vt:lpstr>
      <vt:lpstr>Groups</vt:lpstr>
      <vt:lpstr>Comparisons Rationale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 set enrichment analysis (GSEA)</vt:lpstr>
      <vt:lpstr>PowerPoint Presentation</vt:lpstr>
      <vt:lpstr>Analysis and summary DEGs  Volcano and MA Plot </vt:lpstr>
      <vt:lpstr>Analysis and summary DEGs : Volcano and MA Plot </vt:lpstr>
      <vt:lpstr>Analysis and summary  PCA</vt:lpstr>
      <vt:lpstr>Analysis and Summary: GSEA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Bobby Sims</dc:creator>
  <cp:lastModifiedBy>Bobby Sims</cp:lastModifiedBy>
  <cp:revision>1</cp:revision>
  <dcterms:created xsi:type="dcterms:W3CDTF">2025-09-10T19:20:49Z</dcterms:created>
  <dcterms:modified xsi:type="dcterms:W3CDTF">2025-09-19T23:56:39Z</dcterms:modified>
</cp:coreProperties>
</file>