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6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8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4"/>
    <p:sldMasterId id="2147483843" r:id="rId5"/>
    <p:sldMasterId id="2147483833" r:id="rId6"/>
    <p:sldMasterId id="2147483803" r:id="rId7"/>
    <p:sldMasterId id="2147483773" r:id="rId8"/>
    <p:sldMasterId id="2147483755" r:id="rId9"/>
    <p:sldMasterId id="2147483854" r:id="rId10"/>
    <p:sldMasterId id="2147483869" r:id="rId11"/>
    <p:sldMasterId id="2147483880" r:id="rId12"/>
  </p:sldMasterIdLst>
  <p:notesMasterIdLst>
    <p:notesMasterId r:id="rId22"/>
  </p:notesMasterIdLst>
  <p:handoutMasterIdLst>
    <p:handoutMasterId r:id="rId23"/>
  </p:handoutMasterIdLst>
  <p:sldIdLst>
    <p:sldId id="270" r:id="rId13"/>
    <p:sldId id="2792" r:id="rId14"/>
    <p:sldId id="2793" r:id="rId15"/>
    <p:sldId id="289" r:id="rId16"/>
    <p:sldId id="2795" r:id="rId17"/>
    <p:sldId id="2794" r:id="rId18"/>
    <p:sldId id="2796" r:id="rId19"/>
    <p:sldId id="2797" r:id="rId20"/>
    <p:sldId id="305" r:id="rId21"/>
  </p:sldIdLst>
  <p:sldSz cx="12192000" cy="6858000"/>
  <p:notesSz cx="7102475" cy="93884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1993C-F8B9-4D34-BEFC-FB90977C77C6}">
          <p14:sldIdLst>
            <p14:sldId id="270"/>
            <p14:sldId id="2792"/>
            <p14:sldId id="2793"/>
            <p14:sldId id="289"/>
            <p14:sldId id="2795"/>
            <p14:sldId id="2794"/>
            <p14:sldId id="2796"/>
            <p14:sldId id="2797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936" userDrawn="1">
          <p15:clr>
            <a:srgbClr val="A4A3A4"/>
          </p15:clr>
        </p15:guide>
        <p15:guide id="4" pos="3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85C1"/>
    <a:srgbClr val="2C2C2C"/>
    <a:srgbClr val="1B1B1B"/>
    <a:srgbClr val="494949"/>
    <a:srgbClr val="471935"/>
    <a:srgbClr val="6D9644"/>
    <a:srgbClr val="9E3A22"/>
    <a:srgbClr val="006E9A"/>
    <a:srgbClr val="C89D00"/>
    <a:srgbClr val="0B1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>
        <p:guide orient="horz" pos="2160"/>
        <p:guide pos="3840"/>
        <p:guide pos="3936"/>
        <p:guide pos="3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C1A331-5310-4818-AC10-A0B358F26D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DB457-D9C3-46A5-B6FD-5589255DE6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925D2DB2-69CE-4E4C-A9C5-74599D4C580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74CB9-3962-4959-8590-B7B276897D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C9A24-3C0F-477A-B9F2-1DAE94A4A8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3E4D46FD-6AF1-461B-A28A-AC789C65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4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7B8588-1665-0A4A-AD47-68FFFFC620D1}" type="datetimeFigureOut">
              <a:rPr lang="ja-JP" altLang="en-US" smtClean="0"/>
              <a:pPr/>
              <a:t>2021/4/7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F9AAED7-EB68-B44B-A29A-E9CFE7A1147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kumimoji="1"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kumimoji="1"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kumimoji="1"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kumimoji="1"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CA" altLang="ja-JP"/>
              <a:t>Paul</a:t>
            </a:r>
          </a:p>
          <a:p>
            <a:endParaRPr kumimoji="1" lang="en-CA" altLang="ja-JP"/>
          </a:p>
          <a:p>
            <a:pPr defTabSz="942289">
              <a:defRPr/>
            </a:pPr>
            <a:r>
              <a:rPr lang="en-US"/>
              <a:t>Welcome to our latest edition of our Technology Webinar Series.  I hope you are all safe and where possible working from home. A big shout out and thankyou to all the front-line staff, first responders, and anyone who is helping as our world wide community goes through this Covid struggle. I am excited about todays topic.  We have been talking about the new norm for a while now, during the next 30 minutes we want to really dive into how to achieve high performance collaboration while working from home – specifically using Microsoft Teams.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29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C8F0E-09EF-4374-A2F2-A2E55F6E82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6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paul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AAED7-EB68-B44B-A29A-E9CFE7A1147D}" type="slidenum">
              <a:rPr lang="ja-JP" altLang="en-US" smtClean="0"/>
              <a:pPr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86787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 (White B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" y="-1400"/>
            <a:ext cx="12192119" cy="4725800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5" y="4724400"/>
            <a:ext cx="12192119" cy="21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>
              <a:latin typeface="HGPGothicE" charset="-128"/>
              <a:ea typeface="HGPGothicE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3555998" cy="6400801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575999" y="5839504"/>
            <a:ext cx="7092002" cy="10116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4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/>
              <a:t>&lt;MM/DD/YYYY&gt;</a:t>
            </a:r>
            <a:br>
              <a:rPr lang="en-US" altLang="ja-JP"/>
            </a:br>
            <a:r>
              <a:rPr lang="en-US" altLang="ja-JP"/>
              <a:t>&lt;NTT DATA, Inc.&gt;</a:t>
            </a:r>
            <a:br>
              <a:rPr lang="en-US" altLang="ja-JP"/>
            </a:br>
            <a:r>
              <a:rPr lang="en-US" altLang="ja-JP"/>
              <a:t>&lt;XXXXXXXXXXXX&gt;</a:t>
            </a:r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575999" y="4770296"/>
            <a:ext cx="7092002" cy="9900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>
              <a:defRPr lang="en-US" altLang="ja-JP" sz="2000" spc="0" dirty="0" smtClean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en-US" altLang="ja-JP"/>
              <a:t>[Title]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3C8BAF-CD2F-48D5-AFFF-51A20BD31040}"/>
              </a:ext>
            </a:extLst>
          </p:cNvPr>
          <p:cNvSpPr txBox="1"/>
          <p:nvPr userDrawn="1"/>
        </p:nvSpPr>
        <p:spPr>
          <a:xfrm>
            <a:off x="9067800" y="6544699"/>
            <a:ext cx="281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sz="8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2020 NTT DATA, Inc. All rights reserved.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2AEB1-8896-406F-9B09-D99121BAF5B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8800" y="421200"/>
            <a:ext cx="2362466" cy="7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30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9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B004D-3DA5-4FB1-86C3-AEE8370F2FDB}"/>
              </a:ext>
            </a:extLst>
          </p:cNvPr>
          <p:cNvCxnSpPr>
            <a:cxnSpLocks/>
          </p:cNvCxnSpPr>
          <p:nvPr userDrawn="1"/>
        </p:nvCxnSpPr>
        <p:spPr>
          <a:xfrm>
            <a:off x="446181" y="2955131"/>
            <a:ext cx="11282172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906EE-1306-469E-9B3A-03111095D817}"/>
              </a:ext>
            </a:extLst>
          </p:cNvPr>
          <p:cNvCxnSpPr>
            <a:cxnSpLocks/>
          </p:cNvCxnSpPr>
          <p:nvPr userDrawn="1"/>
        </p:nvCxnSpPr>
        <p:spPr>
          <a:xfrm>
            <a:off x="446181" y="4591845"/>
            <a:ext cx="11282172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054C7E-EC6C-4C07-AE9B-BE8CF582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marL="225425" indent="-2254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00503B-625A-40D6-A09F-268AABD4BA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9743" y="3084514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2085E28-D41A-4AB4-A103-F6E2760E09C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7200" y="4721227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DD620418-EEB2-4760-B008-A8F072EDD2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39B2C728-A5A1-4484-A619-4E9E480843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B014FE1-F0E6-4EE1-923A-906D66CBAB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8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orient="horz" pos="912" userDrawn="1">
          <p15:clr>
            <a:srgbClr val="FBAE40"/>
          </p15:clr>
        </p15:guide>
        <p15:guide id="5" orient="horz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3BFEB-E3E2-40B7-A253-8DF9A4AD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347732"/>
            <a:ext cx="11582400" cy="404868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[Subtitle]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62BD97-CE5D-4353-8684-0E76CAC1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8800"/>
            <a:ext cx="11582400" cy="4572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6293CAC-E1C7-430F-9B47-1D1372474C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9DBFC91C-8CCE-4BFA-A2DB-040D53241C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2BDF944-3173-46A4-AE85-8B2DF233C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82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33D873-0981-44B3-9F23-FE6A66F25CCB}"/>
              </a:ext>
            </a:extLst>
          </p:cNvPr>
          <p:cNvSpPr/>
          <p:nvPr userDrawn="1"/>
        </p:nvSpPr>
        <p:spPr bwMode="gray">
          <a:xfrm>
            <a:off x="4060824" y="1981200"/>
            <a:ext cx="4067176" cy="3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F5A84BC-8CC7-416E-9A02-8994A246FE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812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4F236D9-79B7-45F4-A450-3A5A22D976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0" y="19812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2C69F86-EB6F-4E6A-A481-EF2943D41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34190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2265DCB-702C-4B39-866D-759DBA9B8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42672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7229CF78-FD03-4D68-8B06-A070ACC258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F3E5A779-8138-44AD-8594-A3305B7734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64B3573-DB9B-417D-84AB-8F4B046431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69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Image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5720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EF93357-ACE0-401E-B673-E62DD3B4B6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22B1381-D1EC-4B1F-A760-D0DE414C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87C637C-368D-4D98-8DB5-ECF98C4A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43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Band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28220791-D495-4D87-90C8-E922F6083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52600"/>
            <a:ext cx="12192000" cy="3378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982ECDED-16BD-46CC-9E54-CE94F637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E5BC33B8-03C1-47C6-B7A6-54A66971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06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 (Unn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457200"/>
            <a:ext cx="41148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7” x ‘ 4.5” @ 96dpi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22B1381-D1EC-4B1F-A760-D0DE414C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87C637C-368D-4D98-8DB5-ECF98C4A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graphicFrame>
        <p:nvGraphicFramePr>
          <p:cNvPr id="8" name="Body Copy">
            <a:extLst>
              <a:ext uri="{FF2B5EF4-FFF2-40B4-BE49-F238E27FC236}">
                <a16:creationId xmlns:a16="http://schemas.microsoft.com/office/drawing/2014/main" id="{97B60F81-633F-4646-AA98-205101671A2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86447254"/>
              </p:ext>
            </p:extLst>
          </p:nvPr>
        </p:nvGraphicFramePr>
        <p:xfrm>
          <a:off x="4419600" y="1855716"/>
          <a:ext cx="7467600" cy="4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780">
                  <a:extLst>
                    <a:ext uri="{9D8B030D-6E8A-4147-A177-3AD203B41FA5}">
                      <a16:colId xmlns:a16="http://schemas.microsoft.com/office/drawing/2014/main" val="946091691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1729550602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614543895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4208229438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081490778"/>
                    </a:ext>
                  </a:extLst>
                </a:gridCol>
              </a:tblGrid>
              <a:tr h="416716"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need</a:t>
                      </a:r>
                      <a:r>
                        <a:rPr kumimoji="1" lang="en-US" sz="20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Outcomes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90786"/>
                  </a:ext>
                </a:extLst>
              </a:tr>
            </a:tbl>
          </a:graphicData>
        </a:graphic>
      </p:graphicFrame>
      <p:sp>
        <p:nvSpPr>
          <p:cNvPr id="9" name="Title 3">
            <a:extLst>
              <a:ext uri="{FF2B5EF4-FFF2-40B4-BE49-F238E27FC236}">
                <a16:creationId xmlns:a16="http://schemas.microsoft.com/office/drawing/2014/main" id="{4403474F-4C11-4C2F-9EC3-2AA63BBDF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640080"/>
            <a:ext cx="7467600" cy="55220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defRPr lang="en-US" b="1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Generic Description of Client (Title Case)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E2D38-5330-481A-8A2D-27515EAB6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9600" y="1295400"/>
            <a:ext cx="7467600" cy="4572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60955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1219109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828662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243821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Subhead (Sentence case, no punctuation)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834197-400F-446C-8C06-80562BDF75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9599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sz="1050"/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lang="en-GB" sz="1050"/>
              <a:t>Example: The client needed to boost operational efficiency, flexibility and agility so it could continuously respond to customer demand.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09CAB2B-0D59-4F3A-8262-32034F757D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1825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The client partners with </a:t>
            </a:r>
            <a:b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</a:br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NTT DATA to manage IT infrastructure services — covering data </a:t>
            </a:r>
            <a:r>
              <a:rPr kumimoji="1" lang="en-US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center</a:t>
            </a:r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 and help desk operations, security, servers, networking and messaging — so staff can focus on the core business.</a:t>
            </a:r>
            <a:endParaRPr lang="en-US" sz="105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4C75FEB-4BF0-4940-9459-71F22DCD8A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8048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227013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pPr marL="227013" lvl="0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444444"/>
                </a:solidFill>
                <a:ea typeface="Museo Sans For Dell" pitchFamily="2" charset="0"/>
              </a:rPr>
              <a:t>Bullets</a:t>
            </a:r>
            <a:endParaRPr kumimoji="1" lang="en-US" sz="1050">
              <a:solidFill>
                <a:srgbClr val="444444"/>
              </a:solidFill>
              <a:ea typeface="Museo Sans For Dell" pitchFamily="2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10DB331-BCC2-4933-82DD-8532EA7B4D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9600" y="4876800"/>
            <a:ext cx="7467600" cy="1060839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-- Remove Before Presenting -- For the Development of “Success Stories” Only (unnamed or anonymous case studies)</a:t>
            </a:r>
          </a:p>
        </p:txBody>
      </p:sp>
    </p:spTree>
    <p:extLst>
      <p:ext uri="{BB962C8B-B14F-4D97-AF65-F5344CB8AC3E}">
        <p14:creationId xmlns:p14="http://schemas.microsoft.com/office/powerpoint/2010/main" val="628198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Human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1D060813-35FD-49A2-8E36-AEA23C17F6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6DFEA91-6D5D-4821-BB70-31F926CD2D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4AEFB69-85BA-4D0C-BFA2-34ABA6779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20018E5-3262-4051-AFC3-3172D793DBC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86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748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Smart 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0B15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94F3CAE-F017-42CE-84B2-45CA729003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C88D7D23-6380-4790-9407-F2DB10096D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EED1E5A-B740-4A27-9D93-3496F12EAD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1DB5E23D-9A6F-46FB-82D8-1B163F8593F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59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748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Smart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006E9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6CDF98F7-BF4B-495B-85C0-8FAC45DA4E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A8203C1-F66F-4CD4-A085-98D0ECF26A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714C0430-F884-4B31-924F-470F853576E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E15998DD-6261-420B-99FD-4065E95FFB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44353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" userDrawn="1">
          <p15:clr>
            <a:srgbClr val="FBAE40"/>
          </p15:clr>
        </p15:guide>
        <p15:guide id="2" pos="748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Gray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506D9256-69F4-4846-8406-BC377285E3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38A7FD6-9D39-40A8-B4A5-64479B40DF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EAA0B5C-CEEE-4E55-8CC5-8378DAEADFF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D6D1061-9EA6-4D4B-85E3-6D2CB22979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6624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 (Human Blue B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21">
            <a:extLst>
              <a:ext uri="{FF2B5EF4-FFF2-40B4-BE49-F238E27FC236}">
                <a16:creationId xmlns:a16="http://schemas.microsoft.com/office/drawing/2014/main" id="{D613633F-7BD8-4411-96EE-EAB1597F46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" y="-1891"/>
            <a:ext cx="12192118" cy="4726291"/>
          </a:xfrm>
          <a:prstGeom prst="rect">
            <a:avLst/>
          </a:prstGeom>
        </p:spPr>
      </p:pic>
      <p:sp>
        <p:nvSpPr>
          <p:cNvPr id="17" name="正方形/長方形 16"/>
          <p:cNvSpPr/>
          <p:nvPr userDrawn="1"/>
        </p:nvSpPr>
        <p:spPr>
          <a:xfrm>
            <a:off x="0" y="4724400"/>
            <a:ext cx="12192119" cy="21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>
              <a:latin typeface="HGPGothicE" charset="-128"/>
              <a:ea typeface="HGPGothicE" charset="-128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5FEE76F-2258-4144-9F94-AF2261817D39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3575999" y="5839504"/>
            <a:ext cx="7092002" cy="10116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4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/>
              <a:t>&lt;MM/DD/YYYY&gt;</a:t>
            </a:r>
            <a:br>
              <a:rPr lang="en-US" altLang="ja-JP"/>
            </a:br>
            <a:r>
              <a:rPr lang="en-US" altLang="ja-JP"/>
              <a:t>&lt;NTT DATA, Inc.&gt;</a:t>
            </a:r>
            <a:br>
              <a:rPr lang="en-US" altLang="ja-JP"/>
            </a:br>
            <a:r>
              <a:rPr lang="en-US" altLang="ja-JP"/>
              <a:t>&lt;XXXXXXXXXXXX&gt;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2E76A378-9C19-4F49-B868-7D70D581E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999" y="4770296"/>
            <a:ext cx="7092002" cy="9900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>
              <a:defRPr lang="en-US" altLang="ja-JP" sz="2000" spc="0" dirty="0" smtClean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en-US" altLang="ja-JP"/>
              <a:t>[Title]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BA0EB-7D02-4113-A1C3-72AC880B02B2}"/>
              </a:ext>
            </a:extLst>
          </p:cNvPr>
          <p:cNvSpPr txBox="1"/>
          <p:nvPr userDrawn="1"/>
        </p:nvSpPr>
        <p:spPr>
          <a:xfrm>
            <a:off x="9067800" y="6544699"/>
            <a:ext cx="281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sz="8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2020 NTT DATA, Inc. All rights reserved.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141FCE-4A85-4EF9-BF9C-7D232ECA62E9}"/>
              </a:ext>
            </a:extLst>
          </p:cNvPr>
          <p:cNvGrpSpPr/>
          <p:nvPr userDrawn="1"/>
        </p:nvGrpSpPr>
        <p:grpSpPr>
          <a:xfrm>
            <a:off x="9448800" y="420688"/>
            <a:ext cx="2362201" cy="779463"/>
            <a:chOff x="9448800" y="420688"/>
            <a:chExt cx="2362201" cy="77946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0078B01-F2D4-45D1-A8C4-90D47C6DD9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6350" y="862013"/>
              <a:ext cx="254000" cy="338138"/>
            </a:xfrm>
            <a:custGeom>
              <a:avLst/>
              <a:gdLst>
                <a:gd name="T0" fmla="*/ 35 w 278"/>
                <a:gd name="T1" fmla="*/ 245 h 368"/>
                <a:gd name="T2" fmla="*/ 43 w 278"/>
                <a:gd name="T3" fmla="*/ 290 h 368"/>
                <a:gd name="T4" fmla="*/ 68 w 278"/>
                <a:gd name="T5" fmla="*/ 319 h 368"/>
                <a:gd name="T6" fmla="*/ 105 w 278"/>
                <a:gd name="T7" fmla="*/ 335 h 368"/>
                <a:gd name="T8" fmla="*/ 150 w 278"/>
                <a:gd name="T9" fmla="*/ 340 h 368"/>
                <a:gd name="T10" fmla="*/ 181 w 278"/>
                <a:gd name="T11" fmla="*/ 336 h 368"/>
                <a:gd name="T12" fmla="*/ 211 w 278"/>
                <a:gd name="T13" fmla="*/ 323 h 368"/>
                <a:gd name="T14" fmla="*/ 235 w 278"/>
                <a:gd name="T15" fmla="*/ 301 h 368"/>
                <a:gd name="T16" fmla="*/ 244 w 278"/>
                <a:gd name="T17" fmla="*/ 268 h 368"/>
                <a:gd name="T18" fmla="*/ 237 w 278"/>
                <a:gd name="T19" fmla="*/ 242 h 368"/>
                <a:gd name="T20" fmla="*/ 220 w 278"/>
                <a:gd name="T21" fmla="*/ 224 h 368"/>
                <a:gd name="T22" fmla="*/ 196 w 278"/>
                <a:gd name="T23" fmla="*/ 212 h 368"/>
                <a:gd name="T24" fmla="*/ 171 w 278"/>
                <a:gd name="T25" fmla="*/ 204 h 368"/>
                <a:gd name="T26" fmla="*/ 92 w 278"/>
                <a:gd name="T27" fmla="*/ 185 h 368"/>
                <a:gd name="T28" fmla="*/ 62 w 278"/>
                <a:gd name="T29" fmla="*/ 175 h 368"/>
                <a:gd name="T30" fmla="*/ 37 w 278"/>
                <a:gd name="T31" fmla="*/ 159 h 368"/>
                <a:gd name="T32" fmla="*/ 19 w 278"/>
                <a:gd name="T33" fmla="*/ 135 h 368"/>
                <a:gd name="T34" fmla="*/ 13 w 278"/>
                <a:gd name="T35" fmla="*/ 99 h 368"/>
                <a:gd name="T36" fmla="*/ 18 w 278"/>
                <a:gd name="T37" fmla="*/ 69 h 368"/>
                <a:gd name="T38" fmla="*/ 36 w 278"/>
                <a:gd name="T39" fmla="*/ 37 h 368"/>
                <a:gd name="T40" fmla="*/ 74 w 278"/>
                <a:gd name="T41" fmla="*/ 11 h 368"/>
                <a:gd name="T42" fmla="*/ 135 w 278"/>
                <a:gd name="T43" fmla="*/ 0 h 368"/>
                <a:gd name="T44" fmla="*/ 185 w 278"/>
                <a:gd name="T45" fmla="*/ 7 h 368"/>
                <a:gd name="T46" fmla="*/ 226 w 278"/>
                <a:gd name="T47" fmla="*/ 28 h 368"/>
                <a:gd name="T48" fmla="*/ 255 w 278"/>
                <a:gd name="T49" fmla="*/ 62 h 368"/>
                <a:gd name="T50" fmla="*/ 265 w 278"/>
                <a:gd name="T51" fmla="*/ 110 h 368"/>
                <a:gd name="T52" fmla="*/ 232 w 278"/>
                <a:gd name="T53" fmla="*/ 110 h 368"/>
                <a:gd name="T54" fmla="*/ 223 w 278"/>
                <a:gd name="T55" fmla="*/ 74 h 368"/>
                <a:gd name="T56" fmla="*/ 201 w 278"/>
                <a:gd name="T57" fmla="*/ 49 h 368"/>
                <a:gd name="T58" fmla="*/ 171 w 278"/>
                <a:gd name="T59" fmla="*/ 34 h 368"/>
                <a:gd name="T60" fmla="*/ 135 w 278"/>
                <a:gd name="T61" fmla="*/ 29 h 368"/>
                <a:gd name="T62" fmla="*/ 102 w 278"/>
                <a:gd name="T63" fmla="*/ 32 h 368"/>
                <a:gd name="T64" fmla="*/ 73 w 278"/>
                <a:gd name="T65" fmla="*/ 44 h 368"/>
                <a:gd name="T66" fmla="*/ 54 w 278"/>
                <a:gd name="T67" fmla="*/ 66 h 368"/>
                <a:gd name="T68" fmla="*/ 46 w 278"/>
                <a:gd name="T69" fmla="*/ 99 h 368"/>
                <a:gd name="T70" fmla="*/ 51 w 278"/>
                <a:gd name="T71" fmla="*/ 121 h 368"/>
                <a:gd name="T72" fmla="*/ 62 w 278"/>
                <a:gd name="T73" fmla="*/ 136 h 368"/>
                <a:gd name="T74" fmla="*/ 79 w 278"/>
                <a:gd name="T75" fmla="*/ 146 h 368"/>
                <a:gd name="T76" fmla="*/ 100 w 278"/>
                <a:gd name="T77" fmla="*/ 153 h 368"/>
                <a:gd name="T78" fmla="*/ 186 w 278"/>
                <a:gd name="T79" fmla="*/ 174 h 368"/>
                <a:gd name="T80" fmla="*/ 221 w 278"/>
                <a:gd name="T81" fmla="*/ 186 h 368"/>
                <a:gd name="T82" fmla="*/ 251 w 278"/>
                <a:gd name="T83" fmla="*/ 204 h 368"/>
                <a:gd name="T84" fmla="*/ 270 w 278"/>
                <a:gd name="T85" fmla="*/ 230 h 368"/>
                <a:gd name="T86" fmla="*/ 278 w 278"/>
                <a:gd name="T87" fmla="*/ 267 h 368"/>
                <a:gd name="T88" fmla="*/ 276 w 278"/>
                <a:gd name="T89" fmla="*/ 283 h 368"/>
                <a:gd name="T90" fmla="*/ 270 w 278"/>
                <a:gd name="T91" fmla="*/ 304 h 368"/>
                <a:gd name="T92" fmla="*/ 257 w 278"/>
                <a:gd name="T93" fmla="*/ 327 h 368"/>
                <a:gd name="T94" fmla="*/ 233 w 278"/>
                <a:gd name="T95" fmla="*/ 348 h 368"/>
                <a:gd name="T96" fmla="*/ 196 w 278"/>
                <a:gd name="T97" fmla="*/ 363 h 368"/>
                <a:gd name="T98" fmla="*/ 142 w 278"/>
                <a:gd name="T99" fmla="*/ 368 h 368"/>
                <a:gd name="T100" fmla="*/ 85 w 278"/>
                <a:gd name="T101" fmla="*/ 361 h 368"/>
                <a:gd name="T102" fmla="*/ 39 w 278"/>
                <a:gd name="T103" fmla="*/ 339 h 368"/>
                <a:gd name="T104" fmla="*/ 10 w 278"/>
                <a:gd name="T105" fmla="*/ 300 h 368"/>
                <a:gd name="T106" fmla="*/ 1 w 278"/>
                <a:gd name="T107" fmla="*/ 245 h 368"/>
                <a:gd name="T108" fmla="*/ 35 w 278"/>
                <a:gd name="T109" fmla="*/ 24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8" h="368">
                  <a:moveTo>
                    <a:pt x="35" y="245"/>
                  </a:moveTo>
                  <a:cubicBezTo>
                    <a:pt x="35" y="263"/>
                    <a:pt x="37" y="278"/>
                    <a:pt x="43" y="290"/>
                  </a:cubicBezTo>
                  <a:cubicBezTo>
                    <a:pt x="49" y="302"/>
                    <a:pt x="58" y="312"/>
                    <a:pt x="68" y="319"/>
                  </a:cubicBezTo>
                  <a:cubicBezTo>
                    <a:pt x="78" y="327"/>
                    <a:pt x="91" y="332"/>
                    <a:pt x="105" y="335"/>
                  </a:cubicBezTo>
                  <a:cubicBezTo>
                    <a:pt x="119" y="338"/>
                    <a:pt x="134" y="340"/>
                    <a:pt x="150" y="340"/>
                  </a:cubicBezTo>
                  <a:cubicBezTo>
                    <a:pt x="160" y="340"/>
                    <a:pt x="170" y="338"/>
                    <a:pt x="181" y="336"/>
                  </a:cubicBezTo>
                  <a:cubicBezTo>
                    <a:pt x="191" y="333"/>
                    <a:pt x="202" y="329"/>
                    <a:pt x="211" y="323"/>
                  </a:cubicBezTo>
                  <a:cubicBezTo>
                    <a:pt x="220" y="317"/>
                    <a:pt x="228" y="310"/>
                    <a:pt x="235" y="301"/>
                  </a:cubicBezTo>
                  <a:cubicBezTo>
                    <a:pt x="241" y="292"/>
                    <a:pt x="244" y="281"/>
                    <a:pt x="244" y="268"/>
                  </a:cubicBezTo>
                  <a:cubicBezTo>
                    <a:pt x="244" y="258"/>
                    <a:pt x="242" y="249"/>
                    <a:pt x="237" y="242"/>
                  </a:cubicBezTo>
                  <a:cubicBezTo>
                    <a:pt x="233" y="235"/>
                    <a:pt x="227" y="229"/>
                    <a:pt x="220" y="224"/>
                  </a:cubicBezTo>
                  <a:cubicBezTo>
                    <a:pt x="213" y="219"/>
                    <a:pt x="205" y="215"/>
                    <a:pt x="196" y="212"/>
                  </a:cubicBezTo>
                  <a:cubicBezTo>
                    <a:pt x="188" y="209"/>
                    <a:pt x="179" y="206"/>
                    <a:pt x="171" y="204"/>
                  </a:cubicBezTo>
                  <a:cubicBezTo>
                    <a:pt x="92" y="185"/>
                    <a:pt x="92" y="185"/>
                    <a:pt x="92" y="185"/>
                  </a:cubicBezTo>
                  <a:cubicBezTo>
                    <a:pt x="82" y="182"/>
                    <a:pt x="72" y="179"/>
                    <a:pt x="62" y="175"/>
                  </a:cubicBezTo>
                  <a:cubicBezTo>
                    <a:pt x="53" y="171"/>
                    <a:pt x="44" y="166"/>
                    <a:pt x="37" y="159"/>
                  </a:cubicBezTo>
                  <a:cubicBezTo>
                    <a:pt x="30" y="152"/>
                    <a:pt x="24" y="144"/>
                    <a:pt x="19" y="135"/>
                  </a:cubicBezTo>
                  <a:cubicBezTo>
                    <a:pt x="15" y="125"/>
                    <a:pt x="13" y="113"/>
                    <a:pt x="13" y="99"/>
                  </a:cubicBezTo>
                  <a:cubicBezTo>
                    <a:pt x="13" y="91"/>
                    <a:pt x="14" y="81"/>
                    <a:pt x="18" y="69"/>
                  </a:cubicBezTo>
                  <a:cubicBezTo>
                    <a:pt x="21" y="58"/>
                    <a:pt x="27" y="47"/>
                    <a:pt x="36" y="37"/>
                  </a:cubicBezTo>
                  <a:cubicBezTo>
                    <a:pt x="45" y="26"/>
                    <a:pt x="58" y="18"/>
                    <a:pt x="74" y="11"/>
                  </a:cubicBezTo>
                  <a:cubicBezTo>
                    <a:pt x="89" y="3"/>
                    <a:pt x="110" y="0"/>
                    <a:pt x="135" y="0"/>
                  </a:cubicBezTo>
                  <a:cubicBezTo>
                    <a:pt x="152" y="0"/>
                    <a:pt x="169" y="2"/>
                    <a:pt x="185" y="7"/>
                  </a:cubicBezTo>
                  <a:cubicBezTo>
                    <a:pt x="200" y="12"/>
                    <a:pt x="214" y="18"/>
                    <a:pt x="226" y="28"/>
                  </a:cubicBezTo>
                  <a:cubicBezTo>
                    <a:pt x="238" y="37"/>
                    <a:pt x="248" y="48"/>
                    <a:pt x="255" y="62"/>
                  </a:cubicBezTo>
                  <a:cubicBezTo>
                    <a:pt x="262" y="76"/>
                    <a:pt x="265" y="92"/>
                    <a:pt x="265" y="110"/>
                  </a:cubicBezTo>
                  <a:cubicBezTo>
                    <a:pt x="232" y="110"/>
                    <a:pt x="232" y="110"/>
                    <a:pt x="232" y="110"/>
                  </a:cubicBezTo>
                  <a:cubicBezTo>
                    <a:pt x="231" y="96"/>
                    <a:pt x="228" y="85"/>
                    <a:pt x="223" y="74"/>
                  </a:cubicBezTo>
                  <a:cubicBezTo>
                    <a:pt x="217" y="64"/>
                    <a:pt x="210" y="56"/>
                    <a:pt x="201" y="49"/>
                  </a:cubicBezTo>
                  <a:cubicBezTo>
                    <a:pt x="192" y="42"/>
                    <a:pt x="182" y="37"/>
                    <a:pt x="171" y="34"/>
                  </a:cubicBezTo>
                  <a:cubicBezTo>
                    <a:pt x="160" y="30"/>
                    <a:pt x="148" y="29"/>
                    <a:pt x="135" y="29"/>
                  </a:cubicBezTo>
                  <a:cubicBezTo>
                    <a:pt x="123" y="29"/>
                    <a:pt x="112" y="30"/>
                    <a:pt x="102" y="32"/>
                  </a:cubicBezTo>
                  <a:cubicBezTo>
                    <a:pt x="91" y="35"/>
                    <a:pt x="81" y="39"/>
                    <a:pt x="73" y="44"/>
                  </a:cubicBezTo>
                  <a:cubicBezTo>
                    <a:pt x="65" y="50"/>
                    <a:pt x="59" y="57"/>
                    <a:pt x="54" y="66"/>
                  </a:cubicBezTo>
                  <a:cubicBezTo>
                    <a:pt x="49" y="75"/>
                    <a:pt x="46" y="86"/>
                    <a:pt x="46" y="99"/>
                  </a:cubicBezTo>
                  <a:cubicBezTo>
                    <a:pt x="46" y="107"/>
                    <a:pt x="48" y="114"/>
                    <a:pt x="51" y="121"/>
                  </a:cubicBezTo>
                  <a:cubicBezTo>
                    <a:pt x="53" y="127"/>
                    <a:pt x="57" y="132"/>
                    <a:pt x="62" y="136"/>
                  </a:cubicBezTo>
                  <a:cubicBezTo>
                    <a:pt x="67" y="140"/>
                    <a:pt x="73" y="143"/>
                    <a:pt x="79" y="146"/>
                  </a:cubicBezTo>
                  <a:cubicBezTo>
                    <a:pt x="86" y="149"/>
                    <a:pt x="93" y="151"/>
                    <a:pt x="100" y="153"/>
                  </a:cubicBezTo>
                  <a:cubicBezTo>
                    <a:pt x="186" y="174"/>
                    <a:pt x="186" y="174"/>
                    <a:pt x="186" y="174"/>
                  </a:cubicBezTo>
                  <a:cubicBezTo>
                    <a:pt x="199" y="178"/>
                    <a:pt x="210" y="182"/>
                    <a:pt x="221" y="186"/>
                  </a:cubicBezTo>
                  <a:cubicBezTo>
                    <a:pt x="232" y="191"/>
                    <a:pt x="242" y="197"/>
                    <a:pt x="251" y="204"/>
                  </a:cubicBezTo>
                  <a:cubicBezTo>
                    <a:pt x="259" y="211"/>
                    <a:pt x="266" y="220"/>
                    <a:pt x="270" y="230"/>
                  </a:cubicBezTo>
                  <a:cubicBezTo>
                    <a:pt x="275" y="240"/>
                    <a:pt x="278" y="253"/>
                    <a:pt x="278" y="267"/>
                  </a:cubicBezTo>
                  <a:cubicBezTo>
                    <a:pt x="278" y="271"/>
                    <a:pt x="277" y="277"/>
                    <a:pt x="276" y="283"/>
                  </a:cubicBezTo>
                  <a:cubicBezTo>
                    <a:pt x="276" y="290"/>
                    <a:pt x="274" y="297"/>
                    <a:pt x="270" y="304"/>
                  </a:cubicBezTo>
                  <a:cubicBezTo>
                    <a:pt x="267" y="312"/>
                    <a:pt x="263" y="319"/>
                    <a:pt x="257" y="327"/>
                  </a:cubicBezTo>
                  <a:cubicBezTo>
                    <a:pt x="251" y="334"/>
                    <a:pt x="243" y="341"/>
                    <a:pt x="233" y="348"/>
                  </a:cubicBezTo>
                  <a:cubicBezTo>
                    <a:pt x="223" y="354"/>
                    <a:pt x="211" y="359"/>
                    <a:pt x="196" y="363"/>
                  </a:cubicBezTo>
                  <a:cubicBezTo>
                    <a:pt x="181" y="366"/>
                    <a:pt x="163" y="368"/>
                    <a:pt x="142" y="368"/>
                  </a:cubicBezTo>
                  <a:cubicBezTo>
                    <a:pt x="122" y="368"/>
                    <a:pt x="102" y="366"/>
                    <a:pt x="85" y="361"/>
                  </a:cubicBezTo>
                  <a:cubicBezTo>
                    <a:pt x="67" y="356"/>
                    <a:pt x="51" y="349"/>
                    <a:pt x="39" y="339"/>
                  </a:cubicBezTo>
                  <a:cubicBezTo>
                    <a:pt x="26" y="329"/>
                    <a:pt x="17" y="316"/>
                    <a:pt x="10" y="300"/>
                  </a:cubicBezTo>
                  <a:cubicBezTo>
                    <a:pt x="3" y="285"/>
                    <a:pt x="0" y="266"/>
                    <a:pt x="1" y="245"/>
                  </a:cubicBezTo>
                  <a:lnTo>
                    <a:pt x="35" y="2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513B6B-CDCC-40A4-A37E-C2EB994ED73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52100" y="952501"/>
              <a:ext cx="209550" cy="247650"/>
            </a:xfrm>
            <a:custGeom>
              <a:avLst/>
              <a:gdLst>
                <a:gd name="T0" fmla="*/ 31 w 229"/>
                <a:gd name="T1" fmla="*/ 144 h 270"/>
                <a:gd name="T2" fmla="*/ 36 w 229"/>
                <a:gd name="T3" fmla="*/ 179 h 270"/>
                <a:gd name="T4" fmla="*/ 51 w 229"/>
                <a:gd name="T5" fmla="*/ 211 h 270"/>
                <a:gd name="T6" fmla="*/ 77 w 229"/>
                <a:gd name="T7" fmla="*/ 235 h 270"/>
                <a:gd name="T8" fmla="*/ 116 w 229"/>
                <a:gd name="T9" fmla="*/ 244 h 270"/>
                <a:gd name="T10" fmla="*/ 169 w 229"/>
                <a:gd name="T11" fmla="*/ 226 h 270"/>
                <a:gd name="T12" fmla="*/ 196 w 229"/>
                <a:gd name="T13" fmla="*/ 179 h 270"/>
                <a:gd name="T14" fmla="*/ 227 w 229"/>
                <a:gd name="T15" fmla="*/ 179 h 270"/>
                <a:gd name="T16" fmla="*/ 191 w 229"/>
                <a:gd name="T17" fmla="*/ 246 h 270"/>
                <a:gd name="T18" fmla="*/ 116 w 229"/>
                <a:gd name="T19" fmla="*/ 270 h 270"/>
                <a:gd name="T20" fmla="*/ 63 w 229"/>
                <a:gd name="T21" fmla="*/ 259 h 270"/>
                <a:gd name="T22" fmla="*/ 28 w 229"/>
                <a:gd name="T23" fmla="*/ 230 h 270"/>
                <a:gd name="T24" fmla="*/ 7 w 229"/>
                <a:gd name="T25" fmla="*/ 187 h 270"/>
                <a:gd name="T26" fmla="*/ 0 w 229"/>
                <a:gd name="T27" fmla="*/ 135 h 270"/>
                <a:gd name="T28" fmla="*/ 7 w 229"/>
                <a:gd name="T29" fmla="*/ 86 h 270"/>
                <a:gd name="T30" fmla="*/ 28 w 229"/>
                <a:gd name="T31" fmla="*/ 42 h 270"/>
                <a:gd name="T32" fmla="*/ 63 w 229"/>
                <a:gd name="T33" fmla="*/ 12 h 270"/>
                <a:gd name="T34" fmla="*/ 116 w 229"/>
                <a:gd name="T35" fmla="*/ 0 h 270"/>
                <a:gd name="T36" fmla="*/ 168 w 229"/>
                <a:gd name="T37" fmla="*/ 12 h 270"/>
                <a:gd name="T38" fmla="*/ 204 w 229"/>
                <a:gd name="T39" fmla="*/ 45 h 270"/>
                <a:gd name="T40" fmla="*/ 223 w 229"/>
                <a:gd name="T41" fmla="*/ 91 h 270"/>
                <a:gd name="T42" fmla="*/ 228 w 229"/>
                <a:gd name="T43" fmla="*/ 144 h 270"/>
                <a:gd name="T44" fmla="*/ 31 w 229"/>
                <a:gd name="T45" fmla="*/ 144 h 270"/>
                <a:gd name="T46" fmla="*/ 197 w 229"/>
                <a:gd name="T47" fmla="*/ 117 h 270"/>
                <a:gd name="T48" fmla="*/ 191 w 229"/>
                <a:gd name="T49" fmla="*/ 83 h 270"/>
                <a:gd name="T50" fmla="*/ 175 w 229"/>
                <a:gd name="T51" fmla="*/ 54 h 270"/>
                <a:gd name="T52" fmla="*/ 149 w 229"/>
                <a:gd name="T53" fmla="*/ 34 h 270"/>
                <a:gd name="T54" fmla="*/ 116 w 229"/>
                <a:gd name="T55" fmla="*/ 26 h 270"/>
                <a:gd name="T56" fmla="*/ 82 w 229"/>
                <a:gd name="T57" fmla="*/ 34 h 270"/>
                <a:gd name="T58" fmla="*/ 56 w 229"/>
                <a:gd name="T59" fmla="*/ 54 h 270"/>
                <a:gd name="T60" fmla="*/ 40 w 229"/>
                <a:gd name="T61" fmla="*/ 83 h 270"/>
                <a:gd name="T62" fmla="*/ 31 w 229"/>
                <a:gd name="T63" fmla="*/ 117 h 270"/>
                <a:gd name="T64" fmla="*/ 197 w 229"/>
                <a:gd name="T65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9" h="270">
                  <a:moveTo>
                    <a:pt x="31" y="144"/>
                  </a:moveTo>
                  <a:cubicBezTo>
                    <a:pt x="31" y="155"/>
                    <a:pt x="33" y="167"/>
                    <a:pt x="36" y="179"/>
                  </a:cubicBezTo>
                  <a:cubicBezTo>
                    <a:pt x="40" y="191"/>
                    <a:pt x="45" y="201"/>
                    <a:pt x="51" y="211"/>
                  </a:cubicBezTo>
                  <a:cubicBezTo>
                    <a:pt x="58" y="221"/>
                    <a:pt x="67" y="228"/>
                    <a:pt x="77" y="235"/>
                  </a:cubicBezTo>
                  <a:cubicBezTo>
                    <a:pt x="88" y="241"/>
                    <a:pt x="101" y="244"/>
                    <a:pt x="116" y="244"/>
                  </a:cubicBezTo>
                  <a:cubicBezTo>
                    <a:pt x="138" y="244"/>
                    <a:pt x="156" y="238"/>
                    <a:pt x="169" y="226"/>
                  </a:cubicBezTo>
                  <a:cubicBezTo>
                    <a:pt x="182" y="214"/>
                    <a:pt x="191" y="198"/>
                    <a:pt x="196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0" y="208"/>
                    <a:pt x="208" y="230"/>
                    <a:pt x="191" y="246"/>
                  </a:cubicBezTo>
                  <a:cubicBezTo>
                    <a:pt x="173" y="262"/>
                    <a:pt x="148" y="270"/>
                    <a:pt x="116" y="270"/>
                  </a:cubicBezTo>
                  <a:cubicBezTo>
                    <a:pt x="95" y="270"/>
                    <a:pt x="78" y="267"/>
                    <a:pt x="63" y="259"/>
                  </a:cubicBezTo>
                  <a:cubicBezTo>
                    <a:pt x="49" y="252"/>
                    <a:pt x="37" y="242"/>
                    <a:pt x="28" y="230"/>
                  </a:cubicBezTo>
                  <a:cubicBezTo>
                    <a:pt x="18" y="218"/>
                    <a:pt x="11" y="203"/>
                    <a:pt x="7" y="187"/>
                  </a:cubicBezTo>
                  <a:cubicBezTo>
                    <a:pt x="3" y="171"/>
                    <a:pt x="0" y="153"/>
                    <a:pt x="0" y="135"/>
                  </a:cubicBezTo>
                  <a:cubicBezTo>
                    <a:pt x="0" y="118"/>
                    <a:pt x="3" y="102"/>
                    <a:pt x="7" y="86"/>
                  </a:cubicBezTo>
                  <a:cubicBezTo>
                    <a:pt x="11" y="69"/>
                    <a:pt x="18" y="55"/>
                    <a:pt x="28" y="42"/>
                  </a:cubicBezTo>
                  <a:cubicBezTo>
                    <a:pt x="37" y="30"/>
                    <a:pt x="49" y="19"/>
                    <a:pt x="63" y="12"/>
                  </a:cubicBezTo>
                  <a:cubicBezTo>
                    <a:pt x="78" y="4"/>
                    <a:pt x="95" y="0"/>
                    <a:pt x="116" y="0"/>
                  </a:cubicBezTo>
                  <a:cubicBezTo>
                    <a:pt x="136" y="0"/>
                    <a:pt x="154" y="4"/>
                    <a:pt x="168" y="12"/>
                  </a:cubicBezTo>
                  <a:cubicBezTo>
                    <a:pt x="183" y="21"/>
                    <a:pt x="194" y="31"/>
                    <a:pt x="204" y="45"/>
                  </a:cubicBezTo>
                  <a:cubicBezTo>
                    <a:pt x="213" y="58"/>
                    <a:pt x="219" y="74"/>
                    <a:pt x="223" y="91"/>
                  </a:cubicBezTo>
                  <a:cubicBezTo>
                    <a:pt x="227" y="108"/>
                    <a:pt x="229" y="126"/>
                    <a:pt x="228" y="144"/>
                  </a:cubicBezTo>
                  <a:lnTo>
                    <a:pt x="31" y="144"/>
                  </a:lnTo>
                  <a:close/>
                  <a:moveTo>
                    <a:pt x="197" y="117"/>
                  </a:moveTo>
                  <a:cubicBezTo>
                    <a:pt x="197" y="105"/>
                    <a:pt x="194" y="94"/>
                    <a:pt x="191" y="83"/>
                  </a:cubicBezTo>
                  <a:cubicBezTo>
                    <a:pt x="187" y="72"/>
                    <a:pt x="182" y="63"/>
                    <a:pt x="175" y="54"/>
                  </a:cubicBezTo>
                  <a:cubicBezTo>
                    <a:pt x="168" y="46"/>
                    <a:pt x="159" y="39"/>
                    <a:pt x="149" y="34"/>
                  </a:cubicBezTo>
                  <a:cubicBezTo>
                    <a:pt x="139" y="29"/>
                    <a:pt x="128" y="26"/>
                    <a:pt x="116" y="26"/>
                  </a:cubicBezTo>
                  <a:cubicBezTo>
                    <a:pt x="103" y="26"/>
                    <a:pt x="91" y="29"/>
                    <a:pt x="82" y="34"/>
                  </a:cubicBezTo>
                  <a:cubicBezTo>
                    <a:pt x="72" y="39"/>
                    <a:pt x="63" y="46"/>
                    <a:pt x="56" y="54"/>
                  </a:cubicBezTo>
                  <a:cubicBezTo>
                    <a:pt x="49" y="63"/>
                    <a:pt x="44" y="72"/>
                    <a:pt x="40" y="83"/>
                  </a:cubicBezTo>
                  <a:cubicBezTo>
                    <a:pt x="36" y="95"/>
                    <a:pt x="33" y="106"/>
                    <a:pt x="31" y="117"/>
                  </a:cubicBezTo>
                  <a:lnTo>
                    <a:pt x="197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BC33C89-EC67-4D2F-A6EE-863292BC31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98163" y="955676"/>
              <a:ext cx="115888" cy="238125"/>
            </a:xfrm>
            <a:custGeom>
              <a:avLst/>
              <a:gdLst>
                <a:gd name="T0" fmla="*/ 0 w 126"/>
                <a:gd name="T1" fmla="*/ 4 h 260"/>
                <a:gd name="T2" fmla="*/ 29 w 126"/>
                <a:gd name="T3" fmla="*/ 4 h 260"/>
                <a:gd name="T4" fmla="*/ 29 w 126"/>
                <a:gd name="T5" fmla="*/ 64 h 260"/>
                <a:gd name="T6" fmla="*/ 30 w 126"/>
                <a:gd name="T7" fmla="*/ 64 h 260"/>
                <a:gd name="T8" fmla="*/ 67 w 126"/>
                <a:gd name="T9" fmla="*/ 16 h 260"/>
                <a:gd name="T10" fmla="*/ 126 w 126"/>
                <a:gd name="T11" fmla="*/ 1 h 260"/>
                <a:gd name="T12" fmla="*/ 126 w 126"/>
                <a:gd name="T13" fmla="*/ 32 h 260"/>
                <a:gd name="T14" fmla="*/ 88 w 126"/>
                <a:gd name="T15" fmla="*/ 38 h 260"/>
                <a:gd name="T16" fmla="*/ 58 w 126"/>
                <a:gd name="T17" fmla="*/ 57 h 260"/>
                <a:gd name="T18" fmla="*/ 38 w 126"/>
                <a:gd name="T19" fmla="*/ 87 h 260"/>
                <a:gd name="T20" fmla="*/ 31 w 126"/>
                <a:gd name="T21" fmla="*/ 124 h 260"/>
                <a:gd name="T22" fmla="*/ 31 w 126"/>
                <a:gd name="T23" fmla="*/ 260 h 260"/>
                <a:gd name="T24" fmla="*/ 0 w 126"/>
                <a:gd name="T25" fmla="*/ 260 h 260"/>
                <a:gd name="T26" fmla="*/ 0 w 126"/>
                <a:gd name="T2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60">
                  <a:moveTo>
                    <a:pt x="0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8" y="44"/>
                    <a:pt x="50" y="28"/>
                    <a:pt x="67" y="16"/>
                  </a:cubicBezTo>
                  <a:cubicBezTo>
                    <a:pt x="83" y="5"/>
                    <a:pt x="103" y="0"/>
                    <a:pt x="126" y="1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12" y="31"/>
                    <a:pt x="99" y="33"/>
                    <a:pt x="88" y="38"/>
                  </a:cubicBezTo>
                  <a:cubicBezTo>
                    <a:pt x="76" y="42"/>
                    <a:pt x="66" y="49"/>
                    <a:pt x="58" y="57"/>
                  </a:cubicBezTo>
                  <a:cubicBezTo>
                    <a:pt x="49" y="65"/>
                    <a:pt x="43" y="75"/>
                    <a:pt x="38" y="87"/>
                  </a:cubicBezTo>
                  <a:cubicBezTo>
                    <a:pt x="34" y="98"/>
                    <a:pt x="31" y="111"/>
                    <a:pt x="31" y="124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0" y="260"/>
                    <a:pt x="0" y="260"/>
                    <a:pt x="0" y="26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21ADD4C2-FD7D-4546-8105-1EA5A026FA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37863" y="958851"/>
              <a:ext cx="207963" cy="234950"/>
            </a:xfrm>
            <a:custGeom>
              <a:avLst/>
              <a:gdLst>
                <a:gd name="T0" fmla="*/ 0 w 131"/>
                <a:gd name="T1" fmla="*/ 0 h 148"/>
                <a:gd name="T2" fmla="*/ 20 w 131"/>
                <a:gd name="T3" fmla="*/ 0 h 148"/>
                <a:gd name="T4" fmla="*/ 66 w 131"/>
                <a:gd name="T5" fmla="*/ 130 h 148"/>
                <a:gd name="T6" fmla="*/ 67 w 131"/>
                <a:gd name="T7" fmla="*/ 130 h 148"/>
                <a:gd name="T8" fmla="*/ 112 w 131"/>
                <a:gd name="T9" fmla="*/ 0 h 148"/>
                <a:gd name="T10" fmla="*/ 131 w 131"/>
                <a:gd name="T11" fmla="*/ 0 h 148"/>
                <a:gd name="T12" fmla="*/ 76 w 131"/>
                <a:gd name="T13" fmla="*/ 148 h 148"/>
                <a:gd name="T14" fmla="*/ 57 w 131"/>
                <a:gd name="T15" fmla="*/ 148 h 148"/>
                <a:gd name="T16" fmla="*/ 0 w 131"/>
                <a:gd name="T1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48">
                  <a:moveTo>
                    <a:pt x="0" y="0"/>
                  </a:moveTo>
                  <a:lnTo>
                    <a:pt x="20" y="0"/>
                  </a:lnTo>
                  <a:lnTo>
                    <a:pt x="66" y="130"/>
                  </a:lnTo>
                  <a:lnTo>
                    <a:pt x="67" y="130"/>
                  </a:lnTo>
                  <a:lnTo>
                    <a:pt x="112" y="0"/>
                  </a:lnTo>
                  <a:lnTo>
                    <a:pt x="131" y="0"/>
                  </a:lnTo>
                  <a:lnTo>
                    <a:pt x="76" y="148"/>
                  </a:lnTo>
                  <a:lnTo>
                    <a:pt x="57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01194320-9F06-431F-9BDC-947B71B7B2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74400" y="868363"/>
              <a:ext cx="28575" cy="325438"/>
            </a:xfrm>
            <a:custGeom>
              <a:avLst/>
              <a:gdLst>
                <a:gd name="T0" fmla="*/ 0 w 18"/>
                <a:gd name="T1" fmla="*/ 0 h 205"/>
                <a:gd name="T2" fmla="*/ 18 w 18"/>
                <a:gd name="T3" fmla="*/ 0 h 205"/>
                <a:gd name="T4" fmla="*/ 18 w 18"/>
                <a:gd name="T5" fmla="*/ 29 h 205"/>
                <a:gd name="T6" fmla="*/ 0 w 18"/>
                <a:gd name="T7" fmla="*/ 29 h 205"/>
                <a:gd name="T8" fmla="*/ 0 w 18"/>
                <a:gd name="T9" fmla="*/ 0 h 205"/>
                <a:gd name="T10" fmla="*/ 0 w 18"/>
                <a:gd name="T11" fmla="*/ 57 h 205"/>
                <a:gd name="T12" fmla="*/ 18 w 18"/>
                <a:gd name="T13" fmla="*/ 57 h 205"/>
                <a:gd name="T14" fmla="*/ 18 w 18"/>
                <a:gd name="T15" fmla="*/ 205 h 205"/>
                <a:gd name="T16" fmla="*/ 0 w 18"/>
                <a:gd name="T17" fmla="*/ 205 h 205"/>
                <a:gd name="T18" fmla="*/ 0 w 18"/>
                <a:gd name="T19" fmla="*/ 5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205">
                  <a:moveTo>
                    <a:pt x="0" y="0"/>
                  </a:moveTo>
                  <a:lnTo>
                    <a:pt x="18" y="0"/>
                  </a:lnTo>
                  <a:lnTo>
                    <a:pt x="18" y="29"/>
                  </a:lnTo>
                  <a:lnTo>
                    <a:pt x="0" y="29"/>
                  </a:lnTo>
                  <a:lnTo>
                    <a:pt x="0" y="0"/>
                  </a:lnTo>
                  <a:close/>
                  <a:moveTo>
                    <a:pt x="0" y="57"/>
                  </a:moveTo>
                  <a:lnTo>
                    <a:pt x="18" y="57"/>
                  </a:lnTo>
                  <a:lnTo>
                    <a:pt x="18" y="205"/>
                  </a:lnTo>
                  <a:lnTo>
                    <a:pt x="0" y="205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090DB181-586C-456D-B766-891913E0C4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45838" y="952501"/>
              <a:ext cx="207963" cy="247650"/>
            </a:xfrm>
            <a:custGeom>
              <a:avLst/>
              <a:gdLst>
                <a:gd name="T0" fmla="*/ 193 w 226"/>
                <a:gd name="T1" fmla="*/ 88 h 270"/>
                <a:gd name="T2" fmla="*/ 169 w 226"/>
                <a:gd name="T3" fmla="*/ 43 h 270"/>
                <a:gd name="T4" fmla="*/ 121 w 226"/>
                <a:gd name="T5" fmla="*/ 26 h 270"/>
                <a:gd name="T6" fmla="*/ 82 w 226"/>
                <a:gd name="T7" fmla="*/ 36 h 270"/>
                <a:gd name="T8" fmla="*/ 54 w 226"/>
                <a:gd name="T9" fmla="*/ 60 h 270"/>
                <a:gd name="T10" fmla="*/ 37 w 226"/>
                <a:gd name="T11" fmla="*/ 95 h 270"/>
                <a:gd name="T12" fmla="*/ 31 w 226"/>
                <a:gd name="T13" fmla="*/ 135 h 270"/>
                <a:gd name="T14" fmla="*/ 37 w 226"/>
                <a:gd name="T15" fmla="*/ 175 h 270"/>
                <a:gd name="T16" fmla="*/ 54 w 226"/>
                <a:gd name="T17" fmla="*/ 210 h 270"/>
                <a:gd name="T18" fmla="*/ 82 w 226"/>
                <a:gd name="T19" fmla="*/ 235 h 270"/>
                <a:gd name="T20" fmla="*/ 121 w 226"/>
                <a:gd name="T21" fmla="*/ 244 h 270"/>
                <a:gd name="T22" fmla="*/ 148 w 226"/>
                <a:gd name="T23" fmla="*/ 239 h 270"/>
                <a:gd name="T24" fmla="*/ 171 w 226"/>
                <a:gd name="T25" fmla="*/ 224 h 270"/>
                <a:gd name="T26" fmla="*/ 187 w 226"/>
                <a:gd name="T27" fmla="*/ 201 h 270"/>
                <a:gd name="T28" fmla="*/ 195 w 226"/>
                <a:gd name="T29" fmla="*/ 171 h 270"/>
                <a:gd name="T30" fmla="*/ 226 w 226"/>
                <a:gd name="T31" fmla="*/ 171 h 270"/>
                <a:gd name="T32" fmla="*/ 192 w 226"/>
                <a:gd name="T33" fmla="*/ 244 h 270"/>
                <a:gd name="T34" fmla="*/ 121 w 226"/>
                <a:gd name="T35" fmla="*/ 270 h 270"/>
                <a:gd name="T36" fmla="*/ 69 w 226"/>
                <a:gd name="T37" fmla="*/ 259 h 270"/>
                <a:gd name="T38" fmla="*/ 31 w 226"/>
                <a:gd name="T39" fmla="*/ 230 h 270"/>
                <a:gd name="T40" fmla="*/ 8 w 226"/>
                <a:gd name="T41" fmla="*/ 187 h 270"/>
                <a:gd name="T42" fmla="*/ 0 w 226"/>
                <a:gd name="T43" fmla="*/ 135 h 270"/>
                <a:gd name="T44" fmla="*/ 8 w 226"/>
                <a:gd name="T45" fmla="*/ 83 h 270"/>
                <a:gd name="T46" fmla="*/ 31 w 226"/>
                <a:gd name="T47" fmla="*/ 40 h 270"/>
                <a:gd name="T48" fmla="*/ 69 w 226"/>
                <a:gd name="T49" fmla="*/ 11 h 270"/>
                <a:gd name="T50" fmla="*/ 121 w 226"/>
                <a:gd name="T51" fmla="*/ 0 h 270"/>
                <a:gd name="T52" fmla="*/ 190 w 226"/>
                <a:gd name="T53" fmla="*/ 22 h 270"/>
                <a:gd name="T54" fmla="*/ 224 w 226"/>
                <a:gd name="T55" fmla="*/ 88 h 270"/>
                <a:gd name="T56" fmla="*/ 193 w 226"/>
                <a:gd name="T57" fmla="*/ 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270">
                  <a:moveTo>
                    <a:pt x="193" y="88"/>
                  </a:moveTo>
                  <a:cubicBezTo>
                    <a:pt x="189" y="69"/>
                    <a:pt x="181" y="53"/>
                    <a:pt x="169" y="43"/>
                  </a:cubicBezTo>
                  <a:cubicBezTo>
                    <a:pt x="157" y="32"/>
                    <a:pt x="141" y="26"/>
                    <a:pt x="121" y="26"/>
                  </a:cubicBezTo>
                  <a:cubicBezTo>
                    <a:pt x="106" y="26"/>
                    <a:pt x="93" y="29"/>
                    <a:pt x="82" y="36"/>
                  </a:cubicBezTo>
                  <a:cubicBezTo>
                    <a:pt x="70" y="42"/>
                    <a:pt x="61" y="50"/>
                    <a:pt x="54" y="60"/>
                  </a:cubicBezTo>
                  <a:cubicBezTo>
                    <a:pt x="46" y="71"/>
                    <a:pt x="41" y="82"/>
                    <a:pt x="37" y="95"/>
                  </a:cubicBezTo>
                  <a:cubicBezTo>
                    <a:pt x="33" y="108"/>
                    <a:pt x="31" y="122"/>
                    <a:pt x="31" y="135"/>
                  </a:cubicBezTo>
                  <a:cubicBezTo>
                    <a:pt x="31" y="149"/>
                    <a:pt x="33" y="162"/>
                    <a:pt x="37" y="175"/>
                  </a:cubicBezTo>
                  <a:cubicBezTo>
                    <a:pt x="41" y="188"/>
                    <a:pt x="46" y="200"/>
                    <a:pt x="54" y="210"/>
                  </a:cubicBezTo>
                  <a:cubicBezTo>
                    <a:pt x="61" y="220"/>
                    <a:pt x="70" y="228"/>
                    <a:pt x="82" y="235"/>
                  </a:cubicBezTo>
                  <a:cubicBezTo>
                    <a:pt x="93" y="241"/>
                    <a:pt x="106" y="244"/>
                    <a:pt x="121" y="244"/>
                  </a:cubicBezTo>
                  <a:cubicBezTo>
                    <a:pt x="130" y="244"/>
                    <a:pt x="139" y="242"/>
                    <a:pt x="148" y="239"/>
                  </a:cubicBezTo>
                  <a:cubicBezTo>
                    <a:pt x="157" y="235"/>
                    <a:pt x="164" y="230"/>
                    <a:pt x="171" y="224"/>
                  </a:cubicBezTo>
                  <a:cubicBezTo>
                    <a:pt x="177" y="217"/>
                    <a:pt x="183" y="209"/>
                    <a:pt x="187" y="201"/>
                  </a:cubicBezTo>
                  <a:cubicBezTo>
                    <a:pt x="191" y="192"/>
                    <a:pt x="194" y="182"/>
                    <a:pt x="195" y="171"/>
                  </a:cubicBezTo>
                  <a:cubicBezTo>
                    <a:pt x="226" y="171"/>
                    <a:pt x="226" y="171"/>
                    <a:pt x="226" y="171"/>
                  </a:cubicBezTo>
                  <a:cubicBezTo>
                    <a:pt x="222" y="202"/>
                    <a:pt x="210" y="227"/>
                    <a:pt x="192" y="244"/>
                  </a:cubicBezTo>
                  <a:cubicBezTo>
                    <a:pt x="173" y="262"/>
                    <a:pt x="149" y="270"/>
                    <a:pt x="121" y="270"/>
                  </a:cubicBezTo>
                  <a:cubicBezTo>
                    <a:pt x="101" y="270"/>
                    <a:pt x="84" y="267"/>
                    <a:pt x="69" y="259"/>
                  </a:cubicBezTo>
                  <a:cubicBezTo>
                    <a:pt x="54" y="252"/>
                    <a:pt x="41" y="242"/>
                    <a:pt x="31" y="230"/>
                  </a:cubicBezTo>
                  <a:cubicBezTo>
                    <a:pt x="21" y="218"/>
                    <a:pt x="13" y="204"/>
                    <a:pt x="8" y="187"/>
                  </a:cubicBezTo>
                  <a:cubicBezTo>
                    <a:pt x="3" y="171"/>
                    <a:pt x="0" y="154"/>
                    <a:pt x="0" y="135"/>
                  </a:cubicBezTo>
                  <a:cubicBezTo>
                    <a:pt x="0" y="117"/>
                    <a:pt x="3" y="100"/>
                    <a:pt x="8" y="83"/>
                  </a:cubicBezTo>
                  <a:cubicBezTo>
                    <a:pt x="13" y="67"/>
                    <a:pt x="21" y="52"/>
                    <a:pt x="31" y="40"/>
                  </a:cubicBezTo>
                  <a:cubicBezTo>
                    <a:pt x="41" y="28"/>
                    <a:pt x="54" y="18"/>
                    <a:pt x="69" y="11"/>
                  </a:cubicBezTo>
                  <a:cubicBezTo>
                    <a:pt x="84" y="4"/>
                    <a:pt x="101" y="0"/>
                    <a:pt x="121" y="0"/>
                  </a:cubicBezTo>
                  <a:cubicBezTo>
                    <a:pt x="148" y="0"/>
                    <a:pt x="171" y="7"/>
                    <a:pt x="190" y="22"/>
                  </a:cubicBezTo>
                  <a:cubicBezTo>
                    <a:pt x="209" y="36"/>
                    <a:pt x="221" y="58"/>
                    <a:pt x="224" y="88"/>
                  </a:cubicBezTo>
                  <a:lnTo>
                    <a:pt x="193" y="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07738A0-14FD-4368-B380-F6CB143482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82375" y="952501"/>
              <a:ext cx="207963" cy="247650"/>
            </a:xfrm>
            <a:custGeom>
              <a:avLst/>
              <a:gdLst>
                <a:gd name="T0" fmla="*/ 31 w 228"/>
                <a:gd name="T1" fmla="*/ 144 h 270"/>
                <a:gd name="T2" fmla="*/ 36 w 228"/>
                <a:gd name="T3" fmla="*/ 179 h 270"/>
                <a:gd name="T4" fmla="*/ 51 w 228"/>
                <a:gd name="T5" fmla="*/ 211 h 270"/>
                <a:gd name="T6" fmla="*/ 77 w 228"/>
                <a:gd name="T7" fmla="*/ 235 h 270"/>
                <a:gd name="T8" fmla="*/ 115 w 228"/>
                <a:gd name="T9" fmla="*/ 244 h 270"/>
                <a:gd name="T10" fmla="*/ 169 w 228"/>
                <a:gd name="T11" fmla="*/ 226 h 270"/>
                <a:gd name="T12" fmla="*/ 196 w 228"/>
                <a:gd name="T13" fmla="*/ 179 h 270"/>
                <a:gd name="T14" fmla="*/ 227 w 228"/>
                <a:gd name="T15" fmla="*/ 179 h 270"/>
                <a:gd name="T16" fmla="*/ 190 w 228"/>
                <a:gd name="T17" fmla="*/ 246 h 270"/>
                <a:gd name="T18" fmla="*/ 115 w 228"/>
                <a:gd name="T19" fmla="*/ 270 h 270"/>
                <a:gd name="T20" fmla="*/ 63 w 228"/>
                <a:gd name="T21" fmla="*/ 259 h 270"/>
                <a:gd name="T22" fmla="*/ 27 w 228"/>
                <a:gd name="T23" fmla="*/ 230 h 270"/>
                <a:gd name="T24" fmla="*/ 7 w 228"/>
                <a:gd name="T25" fmla="*/ 187 h 270"/>
                <a:gd name="T26" fmla="*/ 0 w 228"/>
                <a:gd name="T27" fmla="*/ 135 h 270"/>
                <a:gd name="T28" fmla="*/ 7 w 228"/>
                <a:gd name="T29" fmla="*/ 86 h 270"/>
                <a:gd name="T30" fmla="*/ 27 w 228"/>
                <a:gd name="T31" fmla="*/ 42 h 270"/>
                <a:gd name="T32" fmla="*/ 63 w 228"/>
                <a:gd name="T33" fmla="*/ 12 h 270"/>
                <a:gd name="T34" fmla="*/ 115 w 228"/>
                <a:gd name="T35" fmla="*/ 0 h 270"/>
                <a:gd name="T36" fmla="*/ 168 w 228"/>
                <a:gd name="T37" fmla="*/ 12 h 270"/>
                <a:gd name="T38" fmla="*/ 203 w 228"/>
                <a:gd name="T39" fmla="*/ 45 h 270"/>
                <a:gd name="T40" fmla="*/ 223 w 228"/>
                <a:gd name="T41" fmla="*/ 91 h 270"/>
                <a:gd name="T42" fmla="*/ 228 w 228"/>
                <a:gd name="T43" fmla="*/ 144 h 270"/>
                <a:gd name="T44" fmla="*/ 31 w 228"/>
                <a:gd name="T45" fmla="*/ 144 h 270"/>
                <a:gd name="T46" fmla="*/ 197 w 228"/>
                <a:gd name="T47" fmla="*/ 117 h 270"/>
                <a:gd name="T48" fmla="*/ 190 w 228"/>
                <a:gd name="T49" fmla="*/ 83 h 270"/>
                <a:gd name="T50" fmla="*/ 174 w 228"/>
                <a:gd name="T51" fmla="*/ 54 h 270"/>
                <a:gd name="T52" fmla="*/ 149 w 228"/>
                <a:gd name="T53" fmla="*/ 34 h 270"/>
                <a:gd name="T54" fmla="*/ 115 w 228"/>
                <a:gd name="T55" fmla="*/ 26 h 270"/>
                <a:gd name="T56" fmla="*/ 81 w 228"/>
                <a:gd name="T57" fmla="*/ 34 h 270"/>
                <a:gd name="T58" fmla="*/ 56 w 228"/>
                <a:gd name="T59" fmla="*/ 54 h 270"/>
                <a:gd name="T60" fmla="*/ 39 w 228"/>
                <a:gd name="T61" fmla="*/ 83 h 270"/>
                <a:gd name="T62" fmla="*/ 31 w 228"/>
                <a:gd name="T63" fmla="*/ 117 h 270"/>
                <a:gd name="T64" fmla="*/ 197 w 228"/>
                <a:gd name="T65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8" h="270">
                  <a:moveTo>
                    <a:pt x="31" y="144"/>
                  </a:moveTo>
                  <a:cubicBezTo>
                    <a:pt x="31" y="155"/>
                    <a:pt x="33" y="167"/>
                    <a:pt x="36" y="179"/>
                  </a:cubicBezTo>
                  <a:cubicBezTo>
                    <a:pt x="39" y="191"/>
                    <a:pt x="44" y="201"/>
                    <a:pt x="51" y="211"/>
                  </a:cubicBezTo>
                  <a:cubicBezTo>
                    <a:pt x="58" y="221"/>
                    <a:pt x="66" y="228"/>
                    <a:pt x="77" y="235"/>
                  </a:cubicBezTo>
                  <a:cubicBezTo>
                    <a:pt x="88" y="241"/>
                    <a:pt x="100" y="244"/>
                    <a:pt x="115" y="244"/>
                  </a:cubicBezTo>
                  <a:cubicBezTo>
                    <a:pt x="138" y="244"/>
                    <a:pt x="156" y="238"/>
                    <a:pt x="169" y="226"/>
                  </a:cubicBezTo>
                  <a:cubicBezTo>
                    <a:pt x="182" y="214"/>
                    <a:pt x="191" y="198"/>
                    <a:pt x="196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0" y="208"/>
                    <a:pt x="208" y="230"/>
                    <a:pt x="190" y="246"/>
                  </a:cubicBezTo>
                  <a:cubicBezTo>
                    <a:pt x="173" y="262"/>
                    <a:pt x="148" y="270"/>
                    <a:pt x="115" y="270"/>
                  </a:cubicBezTo>
                  <a:cubicBezTo>
                    <a:pt x="95" y="270"/>
                    <a:pt x="77" y="267"/>
                    <a:pt x="63" y="259"/>
                  </a:cubicBezTo>
                  <a:cubicBezTo>
                    <a:pt x="48" y="252"/>
                    <a:pt x="36" y="242"/>
                    <a:pt x="27" y="230"/>
                  </a:cubicBezTo>
                  <a:cubicBezTo>
                    <a:pt x="18" y="218"/>
                    <a:pt x="11" y="203"/>
                    <a:pt x="7" y="187"/>
                  </a:cubicBezTo>
                  <a:cubicBezTo>
                    <a:pt x="2" y="171"/>
                    <a:pt x="0" y="153"/>
                    <a:pt x="0" y="135"/>
                  </a:cubicBezTo>
                  <a:cubicBezTo>
                    <a:pt x="0" y="118"/>
                    <a:pt x="2" y="102"/>
                    <a:pt x="7" y="86"/>
                  </a:cubicBezTo>
                  <a:cubicBezTo>
                    <a:pt x="11" y="69"/>
                    <a:pt x="18" y="55"/>
                    <a:pt x="27" y="42"/>
                  </a:cubicBezTo>
                  <a:cubicBezTo>
                    <a:pt x="36" y="30"/>
                    <a:pt x="48" y="19"/>
                    <a:pt x="63" y="12"/>
                  </a:cubicBezTo>
                  <a:cubicBezTo>
                    <a:pt x="77" y="4"/>
                    <a:pt x="95" y="0"/>
                    <a:pt x="115" y="0"/>
                  </a:cubicBezTo>
                  <a:cubicBezTo>
                    <a:pt x="136" y="0"/>
                    <a:pt x="153" y="4"/>
                    <a:pt x="168" y="12"/>
                  </a:cubicBezTo>
                  <a:cubicBezTo>
                    <a:pt x="182" y="21"/>
                    <a:pt x="194" y="31"/>
                    <a:pt x="203" y="45"/>
                  </a:cubicBezTo>
                  <a:cubicBezTo>
                    <a:pt x="212" y="58"/>
                    <a:pt x="219" y="74"/>
                    <a:pt x="223" y="91"/>
                  </a:cubicBezTo>
                  <a:cubicBezTo>
                    <a:pt x="227" y="108"/>
                    <a:pt x="228" y="126"/>
                    <a:pt x="228" y="144"/>
                  </a:cubicBezTo>
                  <a:lnTo>
                    <a:pt x="31" y="144"/>
                  </a:lnTo>
                  <a:close/>
                  <a:moveTo>
                    <a:pt x="197" y="117"/>
                  </a:moveTo>
                  <a:cubicBezTo>
                    <a:pt x="196" y="105"/>
                    <a:pt x="194" y="94"/>
                    <a:pt x="190" y="83"/>
                  </a:cubicBezTo>
                  <a:cubicBezTo>
                    <a:pt x="187" y="72"/>
                    <a:pt x="181" y="63"/>
                    <a:pt x="174" y="54"/>
                  </a:cubicBezTo>
                  <a:cubicBezTo>
                    <a:pt x="167" y="46"/>
                    <a:pt x="159" y="39"/>
                    <a:pt x="149" y="34"/>
                  </a:cubicBezTo>
                  <a:cubicBezTo>
                    <a:pt x="139" y="29"/>
                    <a:pt x="128" y="26"/>
                    <a:pt x="115" y="26"/>
                  </a:cubicBezTo>
                  <a:cubicBezTo>
                    <a:pt x="102" y="26"/>
                    <a:pt x="91" y="29"/>
                    <a:pt x="81" y="34"/>
                  </a:cubicBezTo>
                  <a:cubicBezTo>
                    <a:pt x="71" y="39"/>
                    <a:pt x="63" y="46"/>
                    <a:pt x="56" y="54"/>
                  </a:cubicBezTo>
                  <a:cubicBezTo>
                    <a:pt x="49" y="63"/>
                    <a:pt x="43" y="72"/>
                    <a:pt x="39" y="83"/>
                  </a:cubicBezTo>
                  <a:cubicBezTo>
                    <a:pt x="35" y="95"/>
                    <a:pt x="32" y="106"/>
                    <a:pt x="31" y="117"/>
                  </a:cubicBezTo>
                  <a:lnTo>
                    <a:pt x="197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3FF45CE-4C51-4EF9-BB23-02D011AE4A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15738" y="952501"/>
              <a:ext cx="190500" cy="247650"/>
            </a:xfrm>
            <a:custGeom>
              <a:avLst/>
              <a:gdLst>
                <a:gd name="T0" fmla="*/ 168 w 208"/>
                <a:gd name="T1" fmla="*/ 82 h 270"/>
                <a:gd name="T2" fmla="*/ 162 w 208"/>
                <a:gd name="T3" fmla="*/ 57 h 270"/>
                <a:gd name="T4" fmla="*/ 147 w 208"/>
                <a:gd name="T5" fmla="*/ 40 h 270"/>
                <a:gd name="T6" fmla="*/ 126 w 208"/>
                <a:gd name="T7" fmla="*/ 29 h 270"/>
                <a:gd name="T8" fmla="*/ 101 w 208"/>
                <a:gd name="T9" fmla="*/ 26 h 270"/>
                <a:gd name="T10" fmla="*/ 80 w 208"/>
                <a:gd name="T11" fmla="*/ 28 h 270"/>
                <a:gd name="T12" fmla="*/ 60 w 208"/>
                <a:gd name="T13" fmla="*/ 36 h 270"/>
                <a:gd name="T14" fmla="*/ 46 w 208"/>
                <a:gd name="T15" fmla="*/ 50 h 270"/>
                <a:gd name="T16" fmla="*/ 41 w 208"/>
                <a:gd name="T17" fmla="*/ 70 h 270"/>
                <a:gd name="T18" fmla="*/ 46 w 208"/>
                <a:gd name="T19" fmla="*/ 88 h 270"/>
                <a:gd name="T20" fmla="*/ 59 w 208"/>
                <a:gd name="T21" fmla="*/ 100 h 270"/>
                <a:gd name="T22" fmla="*/ 76 w 208"/>
                <a:gd name="T23" fmla="*/ 108 h 270"/>
                <a:gd name="T24" fmla="*/ 94 w 208"/>
                <a:gd name="T25" fmla="*/ 113 h 270"/>
                <a:gd name="T26" fmla="*/ 135 w 208"/>
                <a:gd name="T27" fmla="*/ 123 h 270"/>
                <a:gd name="T28" fmla="*/ 162 w 208"/>
                <a:gd name="T29" fmla="*/ 130 h 270"/>
                <a:gd name="T30" fmla="*/ 185 w 208"/>
                <a:gd name="T31" fmla="*/ 144 h 270"/>
                <a:gd name="T32" fmla="*/ 202 w 208"/>
                <a:gd name="T33" fmla="*/ 164 h 270"/>
                <a:gd name="T34" fmla="*/ 208 w 208"/>
                <a:gd name="T35" fmla="*/ 194 h 270"/>
                <a:gd name="T36" fmla="*/ 199 w 208"/>
                <a:gd name="T37" fmla="*/ 229 h 270"/>
                <a:gd name="T38" fmla="*/ 175 w 208"/>
                <a:gd name="T39" fmla="*/ 253 h 270"/>
                <a:gd name="T40" fmla="*/ 142 w 208"/>
                <a:gd name="T41" fmla="*/ 266 h 270"/>
                <a:gd name="T42" fmla="*/ 105 w 208"/>
                <a:gd name="T43" fmla="*/ 270 h 270"/>
                <a:gd name="T44" fmla="*/ 32 w 208"/>
                <a:gd name="T45" fmla="*/ 249 h 270"/>
                <a:gd name="T46" fmla="*/ 0 w 208"/>
                <a:gd name="T47" fmla="*/ 180 h 270"/>
                <a:gd name="T48" fmla="*/ 32 w 208"/>
                <a:gd name="T49" fmla="*/ 180 h 270"/>
                <a:gd name="T50" fmla="*/ 55 w 208"/>
                <a:gd name="T51" fmla="*/ 228 h 270"/>
                <a:gd name="T52" fmla="*/ 107 w 208"/>
                <a:gd name="T53" fmla="*/ 244 h 270"/>
                <a:gd name="T54" fmla="*/ 130 w 208"/>
                <a:gd name="T55" fmla="*/ 242 h 270"/>
                <a:gd name="T56" fmla="*/ 153 w 208"/>
                <a:gd name="T57" fmla="*/ 233 h 270"/>
                <a:gd name="T58" fmla="*/ 170 w 208"/>
                <a:gd name="T59" fmla="*/ 218 h 270"/>
                <a:gd name="T60" fmla="*/ 177 w 208"/>
                <a:gd name="T61" fmla="*/ 196 h 270"/>
                <a:gd name="T62" fmla="*/ 172 w 208"/>
                <a:gd name="T63" fmla="*/ 177 h 270"/>
                <a:gd name="T64" fmla="*/ 159 w 208"/>
                <a:gd name="T65" fmla="*/ 164 h 270"/>
                <a:gd name="T66" fmla="*/ 141 w 208"/>
                <a:gd name="T67" fmla="*/ 155 h 270"/>
                <a:gd name="T68" fmla="*/ 121 w 208"/>
                <a:gd name="T69" fmla="*/ 149 h 270"/>
                <a:gd name="T70" fmla="*/ 81 w 208"/>
                <a:gd name="T71" fmla="*/ 140 h 270"/>
                <a:gd name="T72" fmla="*/ 52 w 208"/>
                <a:gd name="T73" fmla="*/ 131 h 270"/>
                <a:gd name="T74" fmla="*/ 30 w 208"/>
                <a:gd name="T75" fmla="*/ 118 h 270"/>
                <a:gd name="T76" fmla="*/ 15 w 208"/>
                <a:gd name="T77" fmla="*/ 99 h 270"/>
                <a:gd name="T78" fmla="*/ 9 w 208"/>
                <a:gd name="T79" fmla="*/ 72 h 270"/>
                <a:gd name="T80" fmla="*/ 18 w 208"/>
                <a:gd name="T81" fmla="*/ 39 h 270"/>
                <a:gd name="T82" fmla="*/ 41 w 208"/>
                <a:gd name="T83" fmla="*/ 16 h 270"/>
                <a:gd name="T84" fmla="*/ 72 w 208"/>
                <a:gd name="T85" fmla="*/ 4 h 270"/>
                <a:gd name="T86" fmla="*/ 105 w 208"/>
                <a:gd name="T87" fmla="*/ 0 h 270"/>
                <a:gd name="T88" fmla="*/ 141 w 208"/>
                <a:gd name="T89" fmla="*/ 5 h 270"/>
                <a:gd name="T90" fmla="*/ 171 w 208"/>
                <a:gd name="T91" fmla="*/ 20 h 270"/>
                <a:gd name="T92" fmla="*/ 191 w 208"/>
                <a:gd name="T93" fmla="*/ 46 h 270"/>
                <a:gd name="T94" fmla="*/ 199 w 208"/>
                <a:gd name="T95" fmla="*/ 82 h 270"/>
                <a:gd name="T96" fmla="*/ 168 w 208"/>
                <a:gd name="T97" fmla="*/ 8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8" h="270">
                  <a:moveTo>
                    <a:pt x="168" y="82"/>
                  </a:moveTo>
                  <a:cubicBezTo>
                    <a:pt x="168" y="73"/>
                    <a:pt x="166" y="64"/>
                    <a:pt x="162" y="57"/>
                  </a:cubicBezTo>
                  <a:cubicBezTo>
                    <a:pt x="158" y="50"/>
                    <a:pt x="153" y="44"/>
                    <a:pt x="147" y="40"/>
                  </a:cubicBezTo>
                  <a:cubicBezTo>
                    <a:pt x="141" y="35"/>
                    <a:pt x="134" y="32"/>
                    <a:pt x="126" y="29"/>
                  </a:cubicBezTo>
                  <a:cubicBezTo>
                    <a:pt x="118" y="27"/>
                    <a:pt x="110" y="26"/>
                    <a:pt x="101" y="26"/>
                  </a:cubicBezTo>
                  <a:cubicBezTo>
                    <a:pt x="94" y="26"/>
                    <a:pt x="87" y="27"/>
                    <a:pt x="80" y="28"/>
                  </a:cubicBezTo>
                  <a:cubicBezTo>
                    <a:pt x="73" y="30"/>
                    <a:pt x="66" y="32"/>
                    <a:pt x="60" y="36"/>
                  </a:cubicBezTo>
                  <a:cubicBezTo>
                    <a:pt x="54" y="39"/>
                    <a:pt x="50" y="44"/>
                    <a:pt x="46" y="50"/>
                  </a:cubicBezTo>
                  <a:cubicBezTo>
                    <a:pt x="42" y="55"/>
                    <a:pt x="41" y="62"/>
                    <a:pt x="41" y="70"/>
                  </a:cubicBezTo>
                  <a:cubicBezTo>
                    <a:pt x="41" y="77"/>
                    <a:pt x="42" y="83"/>
                    <a:pt x="46" y="88"/>
                  </a:cubicBezTo>
                  <a:cubicBezTo>
                    <a:pt x="49" y="93"/>
                    <a:pt x="54" y="97"/>
                    <a:pt x="59" y="100"/>
                  </a:cubicBezTo>
                  <a:cubicBezTo>
                    <a:pt x="64" y="103"/>
                    <a:pt x="70" y="106"/>
                    <a:pt x="76" y="108"/>
                  </a:cubicBezTo>
                  <a:cubicBezTo>
                    <a:pt x="83" y="110"/>
                    <a:pt x="88" y="112"/>
                    <a:pt x="94" y="11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44" y="124"/>
                    <a:pt x="153" y="127"/>
                    <a:pt x="162" y="130"/>
                  </a:cubicBezTo>
                  <a:cubicBezTo>
                    <a:pt x="170" y="133"/>
                    <a:pt x="178" y="138"/>
                    <a:pt x="185" y="144"/>
                  </a:cubicBezTo>
                  <a:cubicBezTo>
                    <a:pt x="192" y="149"/>
                    <a:pt x="197" y="156"/>
                    <a:pt x="202" y="164"/>
                  </a:cubicBezTo>
                  <a:cubicBezTo>
                    <a:pt x="206" y="173"/>
                    <a:pt x="208" y="182"/>
                    <a:pt x="208" y="194"/>
                  </a:cubicBezTo>
                  <a:cubicBezTo>
                    <a:pt x="208" y="207"/>
                    <a:pt x="205" y="219"/>
                    <a:pt x="199" y="229"/>
                  </a:cubicBezTo>
                  <a:cubicBezTo>
                    <a:pt x="192" y="239"/>
                    <a:pt x="184" y="247"/>
                    <a:pt x="175" y="253"/>
                  </a:cubicBezTo>
                  <a:cubicBezTo>
                    <a:pt x="165" y="259"/>
                    <a:pt x="154" y="263"/>
                    <a:pt x="142" y="266"/>
                  </a:cubicBezTo>
                  <a:cubicBezTo>
                    <a:pt x="129" y="269"/>
                    <a:pt x="117" y="270"/>
                    <a:pt x="105" y="270"/>
                  </a:cubicBezTo>
                  <a:cubicBezTo>
                    <a:pt x="75" y="270"/>
                    <a:pt x="51" y="263"/>
                    <a:pt x="32" y="249"/>
                  </a:cubicBezTo>
                  <a:cubicBezTo>
                    <a:pt x="14" y="234"/>
                    <a:pt x="3" y="212"/>
                    <a:pt x="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3" y="201"/>
                    <a:pt x="41" y="217"/>
                    <a:pt x="55" y="228"/>
                  </a:cubicBezTo>
                  <a:cubicBezTo>
                    <a:pt x="69" y="239"/>
                    <a:pt x="86" y="244"/>
                    <a:pt x="107" y="244"/>
                  </a:cubicBezTo>
                  <a:cubicBezTo>
                    <a:pt x="114" y="244"/>
                    <a:pt x="122" y="243"/>
                    <a:pt x="130" y="242"/>
                  </a:cubicBezTo>
                  <a:cubicBezTo>
                    <a:pt x="138" y="240"/>
                    <a:pt x="146" y="237"/>
                    <a:pt x="153" y="233"/>
                  </a:cubicBezTo>
                  <a:cubicBezTo>
                    <a:pt x="160" y="229"/>
                    <a:pt x="166" y="224"/>
                    <a:pt x="170" y="218"/>
                  </a:cubicBezTo>
                  <a:cubicBezTo>
                    <a:pt x="175" y="212"/>
                    <a:pt x="177" y="205"/>
                    <a:pt x="177" y="196"/>
                  </a:cubicBezTo>
                  <a:cubicBezTo>
                    <a:pt x="177" y="188"/>
                    <a:pt x="175" y="182"/>
                    <a:pt x="172" y="177"/>
                  </a:cubicBezTo>
                  <a:cubicBezTo>
                    <a:pt x="169" y="171"/>
                    <a:pt x="165" y="167"/>
                    <a:pt x="159" y="164"/>
                  </a:cubicBezTo>
                  <a:cubicBezTo>
                    <a:pt x="154" y="160"/>
                    <a:pt x="148" y="157"/>
                    <a:pt x="141" y="155"/>
                  </a:cubicBezTo>
                  <a:cubicBezTo>
                    <a:pt x="135" y="153"/>
                    <a:pt x="128" y="151"/>
                    <a:pt x="121" y="149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0" y="138"/>
                    <a:pt x="61" y="134"/>
                    <a:pt x="52" y="131"/>
                  </a:cubicBezTo>
                  <a:cubicBezTo>
                    <a:pt x="44" y="128"/>
                    <a:pt x="36" y="123"/>
                    <a:pt x="30" y="118"/>
                  </a:cubicBezTo>
                  <a:cubicBezTo>
                    <a:pt x="23" y="113"/>
                    <a:pt x="18" y="107"/>
                    <a:pt x="15" y="99"/>
                  </a:cubicBezTo>
                  <a:cubicBezTo>
                    <a:pt x="11" y="92"/>
                    <a:pt x="9" y="83"/>
                    <a:pt x="9" y="72"/>
                  </a:cubicBezTo>
                  <a:cubicBezTo>
                    <a:pt x="9" y="59"/>
                    <a:pt x="12" y="48"/>
                    <a:pt x="18" y="39"/>
                  </a:cubicBezTo>
                  <a:cubicBezTo>
                    <a:pt x="24" y="29"/>
                    <a:pt x="31" y="22"/>
                    <a:pt x="41" y="16"/>
                  </a:cubicBezTo>
                  <a:cubicBezTo>
                    <a:pt x="50" y="11"/>
                    <a:pt x="60" y="7"/>
                    <a:pt x="72" y="4"/>
                  </a:cubicBezTo>
                  <a:cubicBezTo>
                    <a:pt x="83" y="1"/>
                    <a:pt x="94" y="0"/>
                    <a:pt x="105" y="0"/>
                  </a:cubicBezTo>
                  <a:cubicBezTo>
                    <a:pt x="118" y="0"/>
                    <a:pt x="130" y="2"/>
                    <a:pt x="141" y="5"/>
                  </a:cubicBezTo>
                  <a:cubicBezTo>
                    <a:pt x="152" y="8"/>
                    <a:pt x="162" y="13"/>
                    <a:pt x="171" y="20"/>
                  </a:cubicBezTo>
                  <a:cubicBezTo>
                    <a:pt x="179" y="27"/>
                    <a:pt x="186" y="36"/>
                    <a:pt x="191" y="46"/>
                  </a:cubicBezTo>
                  <a:cubicBezTo>
                    <a:pt x="196" y="56"/>
                    <a:pt x="198" y="68"/>
                    <a:pt x="199" y="82"/>
                  </a:cubicBezTo>
                  <a:lnTo>
                    <a:pt x="168" y="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2423C39-CE55-4F44-9B2E-832B24B3FC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55325" y="423863"/>
              <a:ext cx="320675" cy="334963"/>
            </a:xfrm>
            <a:custGeom>
              <a:avLst/>
              <a:gdLst>
                <a:gd name="T0" fmla="*/ 230 w 349"/>
                <a:gd name="T1" fmla="*/ 0 h 364"/>
                <a:gd name="T2" fmla="*/ 20 w 349"/>
                <a:gd name="T3" fmla="*/ 0 h 364"/>
                <a:gd name="T4" fmla="*/ 20 w 349"/>
                <a:gd name="T5" fmla="*/ 77 h 364"/>
                <a:gd name="T6" fmla="*/ 225 w 349"/>
                <a:gd name="T7" fmla="*/ 77 h 364"/>
                <a:gd name="T8" fmla="*/ 267 w 349"/>
                <a:gd name="T9" fmla="*/ 126 h 364"/>
                <a:gd name="T10" fmla="*/ 267 w 349"/>
                <a:gd name="T11" fmla="*/ 139 h 364"/>
                <a:gd name="T12" fmla="*/ 97 w 349"/>
                <a:gd name="T13" fmla="*/ 139 h 364"/>
                <a:gd name="T14" fmla="*/ 0 w 349"/>
                <a:gd name="T15" fmla="*/ 243 h 364"/>
                <a:gd name="T16" fmla="*/ 0 w 349"/>
                <a:gd name="T17" fmla="*/ 260 h 364"/>
                <a:gd name="T18" fmla="*/ 100 w 349"/>
                <a:gd name="T19" fmla="*/ 364 h 364"/>
                <a:gd name="T20" fmla="*/ 349 w 349"/>
                <a:gd name="T21" fmla="*/ 364 h 364"/>
                <a:gd name="T22" fmla="*/ 349 w 349"/>
                <a:gd name="T23" fmla="*/ 125 h 364"/>
                <a:gd name="T24" fmla="*/ 230 w 349"/>
                <a:gd name="T25" fmla="*/ 0 h 364"/>
                <a:gd name="T26" fmla="*/ 109 w 349"/>
                <a:gd name="T27" fmla="*/ 287 h 364"/>
                <a:gd name="T28" fmla="*/ 82 w 349"/>
                <a:gd name="T29" fmla="*/ 249 h 364"/>
                <a:gd name="T30" fmla="*/ 109 w 349"/>
                <a:gd name="T31" fmla="*/ 212 h 364"/>
                <a:gd name="T32" fmla="*/ 267 w 349"/>
                <a:gd name="T33" fmla="*/ 212 h 364"/>
                <a:gd name="T34" fmla="*/ 267 w 349"/>
                <a:gd name="T35" fmla="*/ 287 h 364"/>
                <a:gd name="T36" fmla="*/ 109 w 349"/>
                <a:gd name="T37" fmla="*/ 28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364">
                  <a:moveTo>
                    <a:pt x="23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55" y="77"/>
                    <a:pt x="267" y="91"/>
                    <a:pt x="267" y="126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32" y="139"/>
                    <a:pt x="0" y="171"/>
                    <a:pt x="0" y="24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35"/>
                    <a:pt x="33" y="364"/>
                    <a:pt x="100" y="364"/>
                  </a:cubicBezTo>
                  <a:cubicBezTo>
                    <a:pt x="349" y="364"/>
                    <a:pt x="349" y="364"/>
                    <a:pt x="349" y="364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33"/>
                    <a:pt x="319" y="0"/>
                    <a:pt x="230" y="0"/>
                  </a:cubicBezTo>
                  <a:moveTo>
                    <a:pt x="109" y="287"/>
                  </a:moveTo>
                  <a:cubicBezTo>
                    <a:pt x="96" y="287"/>
                    <a:pt x="82" y="280"/>
                    <a:pt x="82" y="249"/>
                  </a:cubicBezTo>
                  <a:cubicBezTo>
                    <a:pt x="82" y="218"/>
                    <a:pt x="96" y="212"/>
                    <a:pt x="109" y="212"/>
                  </a:cubicBezTo>
                  <a:cubicBezTo>
                    <a:pt x="267" y="212"/>
                    <a:pt x="267" y="212"/>
                    <a:pt x="267" y="212"/>
                  </a:cubicBezTo>
                  <a:cubicBezTo>
                    <a:pt x="267" y="287"/>
                    <a:pt x="267" y="287"/>
                    <a:pt x="267" y="287"/>
                  </a:cubicBezTo>
                  <a:lnTo>
                    <a:pt x="109" y="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AF7ED2F0-5CB7-4EAA-8E2F-3D45C26100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91913" y="423863"/>
              <a:ext cx="319088" cy="334963"/>
            </a:xfrm>
            <a:custGeom>
              <a:avLst/>
              <a:gdLst>
                <a:gd name="T0" fmla="*/ 230 w 349"/>
                <a:gd name="T1" fmla="*/ 0 h 364"/>
                <a:gd name="T2" fmla="*/ 20 w 349"/>
                <a:gd name="T3" fmla="*/ 0 h 364"/>
                <a:gd name="T4" fmla="*/ 20 w 349"/>
                <a:gd name="T5" fmla="*/ 77 h 364"/>
                <a:gd name="T6" fmla="*/ 225 w 349"/>
                <a:gd name="T7" fmla="*/ 77 h 364"/>
                <a:gd name="T8" fmla="*/ 267 w 349"/>
                <a:gd name="T9" fmla="*/ 126 h 364"/>
                <a:gd name="T10" fmla="*/ 267 w 349"/>
                <a:gd name="T11" fmla="*/ 139 h 364"/>
                <a:gd name="T12" fmla="*/ 97 w 349"/>
                <a:gd name="T13" fmla="*/ 139 h 364"/>
                <a:gd name="T14" fmla="*/ 0 w 349"/>
                <a:gd name="T15" fmla="*/ 243 h 364"/>
                <a:gd name="T16" fmla="*/ 0 w 349"/>
                <a:gd name="T17" fmla="*/ 260 h 364"/>
                <a:gd name="T18" fmla="*/ 100 w 349"/>
                <a:gd name="T19" fmla="*/ 364 h 364"/>
                <a:gd name="T20" fmla="*/ 349 w 349"/>
                <a:gd name="T21" fmla="*/ 364 h 364"/>
                <a:gd name="T22" fmla="*/ 349 w 349"/>
                <a:gd name="T23" fmla="*/ 125 h 364"/>
                <a:gd name="T24" fmla="*/ 230 w 349"/>
                <a:gd name="T25" fmla="*/ 0 h 364"/>
                <a:gd name="T26" fmla="*/ 109 w 349"/>
                <a:gd name="T27" fmla="*/ 287 h 364"/>
                <a:gd name="T28" fmla="*/ 82 w 349"/>
                <a:gd name="T29" fmla="*/ 249 h 364"/>
                <a:gd name="T30" fmla="*/ 109 w 349"/>
                <a:gd name="T31" fmla="*/ 212 h 364"/>
                <a:gd name="T32" fmla="*/ 267 w 349"/>
                <a:gd name="T33" fmla="*/ 212 h 364"/>
                <a:gd name="T34" fmla="*/ 267 w 349"/>
                <a:gd name="T35" fmla="*/ 287 h 364"/>
                <a:gd name="T36" fmla="*/ 109 w 349"/>
                <a:gd name="T37" fmla="*/ 28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364">
                  <a:moveTo>
                    <a:pt x="23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55" y="77"/>
                    <a:pt x="267" y="91"/>
                    <a:pt x="267" y="126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32" y="139"/>
                    <a:pt x="0" y="171"/>
                    <a:pt x="0" y="24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35"/>
                    <a:pt x="33" y="364"/>
                    <a:pt x="100" y="364"/>
                  </a:cubicBezTo>
                  <a:cubicBezTo>
                    <a:pt x="349" y="364"/>
                    <a:pt x="349" y="364"/>
                    <a:pt x="349" y="364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33"/>
                    <a:pt x="319" y="0"/>
                    <a:pt x="230" y="0"/>
                  </a:cubicBezTo>
                  <a:moveTo>
                    <a:pt x="109" y="287"/>
                  </a:moveTo>
                  <a:cubicBezTo>
                    <a:pt x="96" y="287"/>
                    <a:pt x="82" y="280"/>
                    <a:pt x="82" y="249"/>
                  </a:cubicBezTo>
                  <a:cubicBezTo>
                    <a:pt x="82" y="218"/>
                    <a:pt x="96" y="212"/>
                    <a:pt x="109" y="212"/>
                  </a:cubicBezTo>
                  <a:cubicBezTo>
                    <a:pt x="267" y="212"/>
                    <a:pt x="267" y="212"/>
                    <a:pt x="267" y="212"/>
                  </a:cubicBezTo>
                  <a:cubicBezTo>
                    <a:pt x="267" y="287"/>
                    <a:pt x="267" y="287"/>
                    <a:pt x="267" y="287"/>
                  </a:cubicBezTo>
                  <a:lnTo>
                    <a:pt x="109" y="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AD04F93F-6338-422F-9789-8F3798C77A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3488" y="423863"/>
              <a:ext cx="293688" cy="334963"/>
            </a:xfrm>
            <a:custGeom>
              <a:avLst/>
              <a:gdLst>
                <a:gd name="T0" fmla="*/ 0 w 185"/>
                <a:gd name="T1" fmla="*/ 0 h 211"/>
                <a:gd name="T2" fmla="*/ 0 w 185"/>
                <a:gd name="T3" fmla="*/ 45 h 211"/>
                <a:gd name="T4" fmla="*/ 68 w 185"/>
                <a:gd name="T5" fmla="*/ 45 h 211"/>
                <a:gd name="T6" fmla="*/ 68 w 185"/>
                <a:gd name="T7" fmla="*/ 211 h 211"/>
                <a:gd name="T8" fmla="*/ 117 w 185"/>
                <a:gd name="T9" fmla="*/ 211 h 211"/>
                <a:gd name="T10" fmla="*/ 117 w 185"/>
                <a:gd name="T11" fmla="*/ 45 h 211"/>
                <a:gd name="T12" fmla="*/ 185 w 185"/>
                <a:gd name="T13" fmla="*/ 45 h 211"/>
                <a:gd name="T14" fmla="*/ 185 w 185"/>
                <a:gd name="T15" fmla="*/ 0 h 211"/>
                <a:gd name="T16" fmla="*/ 0 w 185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7" y="211"/>
                  </a:lnTo>
                  <a:lnTo>
                    <a:pt x="117" y="45"/>
                  </a:lnTo>
                  <a:lnTo>
                    <a:pt x="185" y="45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2004A02-D254-46FB-A812-5D3B5E23F3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91875" y="423863"/>
              <a:ext cx="292100" cy="334963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45 h 211"/>
                <a:gd name="T4" fmla="*/ 68 w 184"/>
                <a:gd name="T5" fmla="*/ 45 h 211"/>
                <a:gd name="T6" fmla="*/ 68 w 184"/>
                <a:gd name="T7" fmla="*/ 211 h 211"/>
                <a:gd name="T8" fmla="*/ 116 w 184"/>
                <a:gd name="T9" fmla="*/ 211 h 211"/>
                <a:gd name="T10" fmla="*/ 116 w 184"/>
                <a:gd name="T11" fmla="*/ 45 h 211"/>
                <a:gd name="T12" fmla="*/ 184 w 184"/>
                <a:gd name="T13" fmla="*/ 45 h 211"/>
                <a:gd name="T14" fmla="*/ 184 w 184"/>
                <a:gd name="T15" fmla="*/ 0 h 211"/>
                <a:gd name="T16" fmla="*/ 0 w 184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6" y="211"/>
                  </a:lnTo>
                  <a:lnTo>
                    <a:pt x="116" y="45"/>
                  </a:lnTo>
                  <a:lnTo>
                    <a:pt x="184" y="4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F4B7B48-B459-436C-A4FD-4AA8B0A938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09250" y="423863"/>
              <a:ext cx="315913" cy="334963"/>
            </a:xfrm>
            <a:custGeom>
              <a:avLst/>
              <a:gdLst>
                <a:gd name="T0" fmla="*/ 345 w 345"/>
                <a:gd name="T1" fmla="*/ 237 h 364"/>
                <a:gd name="T2" fmla="*/ 345 w 345"/>
                <a:gd name="T3" fmla="*/ 128 h 364"/>
                <a:gd name="T4" fmla="*/ 224 w 345"/>
                <a:gd name="T5" fmla="*/ 0 h 364"/>
                <a:gd name="T6" fmla="*/ 0 w 345"/>
                <a:gd name="T7" fmla="*/ 0 h 364"/>
                <a:gd name="T8" fmla="*/ 0 w 345"/>
                <a:gd name="T9" fmla="*/ 364 h 364"/>
                <a:gd name="T10" fmla="*/ 228 w 345"/>
                <a:gd name="T11" fmla="*/ 364 h 364"/>
                <a:gd name="T12" fmla="*/ 345 w 345"/>
                <a:gd name="T13" fmla="*/ 237 h 364"/>
                <a:gd name="T14" fmla="*/ 260 w 345"/>
                <a:gd name="T15" fmla="*/ 238 h 364"/>
                <a:gd name="T16" fmla="*/ 218 w 345"/>
                <a:gd name="T17" fmla="*/ 287 h 364"/>
                <a:gd name="T18" fmla="*/ 84 w 345"/>
                <a:gd name="T19" fmla="*/ 287 h 364"/>
                <a:gd name="T20" fmla="*/ 84 w 345"/>
                <a:gd name="T21" fmla="*/ 78 h 364"/>
                <a:gd name="T22" fmla="*/ 218 w 345"/>
                <a:gd name="T23" fmla="*/ 78 h 364"/>
                <a:gd name="T24" fmla="*/ 260 w 345"/>
                <a:gd name="T25" fmla="*/ 126 h 364"/>
                <a:gd name="T26" fmla="*/ 260 w 345"/>
                <a:gd name="T27" fmla="*/ 23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" h="364">
                  <a:moveTo>
                    <a:pt x="345" y="237"/>
                  </a:moveTo>
                  <a:cubicBezTo>
                    <a:pt x="345" y="128"/>
                    <a:pt x="345" y="128"/>
                    <a:pt x="345" y="128"/>
                  </a:cubicBezTo>
                  <a:cubicBezTo>
                    <a:pt x="345" y="33"/>
                    <a:pt x="308" y="0"/>
                    <a:pt x="2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228" y="364"/>
                    <a:pt x="228" y="364"/>
                    <a:pt x="228" y="364"/>
                  </a:cubicBezTo>
                  <a:cubicBezTo>
                    <a:pt x="317" y="364"/>
                    <a:pt x="345" y="320"/>
                    <a:pt x="345" y="237"/>
                  </a:cubicBezTo>
                  <a:moveTo>
                    <a:pt x="260" y="238"/>
                  </a:moveTo>
                  <a:cubicBezTo>
                    <a:pt x="260" y="273"/>
                    <a:pt x="248" y="287"/>
                    <a:pt x="218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218" y="78"/>
                    <a:pt x="218" y="78"/>
                    <a:pt x="218" y="78"/>
                  </a:cubicBezTo>
                  <a:cubicBezTo>
                    <a:pt x="248" y="78"/>
                    <a:pt x="260" y="91"/>
                    <a:pt x="260" y="126"/>
                  </a:cubicBezTo>
                  <a:lnTo>
                    <a:pt x="260" y="2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3D8AAE14-7E59-452F-A2C5-9D369D13DE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48800" y="420688"/>
              <a:ext cx="331788" cy="342900"/>
            </a:xfrm>
            <a:custGeom>
              <a:avLst/>
              <a:gdLst>
                <a:gd name="T0" fmla="*/ 273 w 363"/>
                <a:gd name="T1" fmla="*/ 282 h 373"/>
                <a:gd name="T2" fmla="*/ 146 w 363"/>
                <a:gd name="T3" fmla="*/ 42 h 373"/>
                <a:gd name="T4" fmla="*/ 74 w 363"/>
                <a:gd name="T5" fmla="*/ 0 h 373"/>
                <a:gd name="T6" fmla="*/ 0 w 363"/>
                <a:gd name="T7" fmla="*/ 96 h 373"/>
                <a:gd name="T8" fmla="*/ 0 w 363"/>
                <a:gd name="T9" fmla="*/ 369 h 373"/>
                <a:gd name="T10" fmla="*/ 82 w 363"/>
                <a:gd name="T11" fmla="*/ 369 h 373"/>
                <a:gd name="T12" fmla="*/ 82 w 363"/>
                <a:gd name="T13" fmla="*/ 142 h 373"/>
                <a:gd name="T14" fmla="*/ 81 w 363"/>
                <a:gd name="T15" fmla="*/ 96 h 373"/>
                <a:gd name="T16" fmla="*/ 83 w 363"/>
                <a:gd name="T17" fmla="*/ 87 h 373"/>
                <a:gd name="T18" fmla="*/ 89 w 363"/>
                <a:gd name="T19" fmla="*/ 91 h 373"/>
                <a:gd name="T20" fmla="*/ 217 w 363"/>
                <a:gd name="T21" fmla="*/ 331 h 373"/>
                <a:gd name="T22" fmla="*/ 288 w 363"/>
                <a:gd name="T23" fmla="*/ 373 h 373"/>
                <a:gd name="T24" fmla="*/ 363 w 363"/>
                <a:gd name="T25" fmla="*/ 276 h 373"/>
                <a:gd name="T26" fmla="*/ 363 w 363"/>
                <a:gd name="T27" fmla="*/ 4 h 373"/>
                <a:gd name="T28" fmla="*/ 280 w 363"/>
                <a:gd name="T29" fmla="*/ 4 h 373"/>
                <a:gd name="T30" fmla="*/ 280 w 363"/>
                <a:gd name="T31" fmla="*/ 231 h 373"/>
                <a:gd name="T32" fmla="*/ 282 w 363"/>
                <a:gd name="T33" fmla="*/ 277 h 373"/>
                <a:gd name="T34" fmla="*/ 279 w 363"/>
                <a:gd name="T35" fmla="*/ 286 h 373"/>
                <a:gd name="T36" fmla="*/ 273 w 363"/>
                <a:gd name="T37" fmla="*/ 28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3" h="373">
                  <a:moveTo>
                    <a:pt x="273" y="282"/>
                  </a:moveTo>
                  <a:cubicBezTo>
                    <a:pt x="271" y="278"/>
                    <a:pt x="160" y="63"/>
                    <a:pt x="146" y="42"/>
                  </a:cubicBezTo>
                  <a:cubicBezTo>
                    <a:pt x="130" y="17"/>
                    <a:pt x="111" y="0"/>
                    <a:pt x="74" y="0"/>
                  </a:cubicBezTo>
                  <a:cubicBezTo>
                    <a:pt x="40" y="0"/>
                    <a:pt x="0" y="15"/>
                    <a:pt x="0" y="96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82" y="369"/>
                    <a:pt x="82" y="369"/>
                    <a:pt x="82" y="369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25"/>
                    <a:pt x="81" y="101"/>
                    <a:pt x="81" y="96"/>
                  </a:cubicBezTo>
                  <a:cubicBezTo>
                    <a:pt x="81" y="92"/>
                    <a:pt x="81" y="88"/>
                    <a:pt x="83" y="87"/>
                  </a:cubicBezTo>
                  <a:cubicBezTo>
                    <a:pt x="85" y="86"/>
                    <a:pt x="88" y="88"/>
                    <a:pt x="89" y="91"/>
                  </a:cubicBezTo>
                  <a:cubicBezTo>
                    <a:pt x="91" y="94"/>
                    <a:pt x="195" y="297"/>
                    <a:pt x="217" y="331"/>
                  </a:cubicBezTo>
                  <a:cubicBezTo>
                    <a:pt x="232" y="355"/>
                    <a:pt x="251" y="373"/>
                    <a:pt x="288" y="373"/>
                  </a:cubicBezTo>
                  <a:cubicBezTo>
                    <a:pt x="322" y="373"/>
                    <a:pt x="363" y="357"/>
                    <a:pt x="363" y="276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0" y="231"/>
                    <a:pt x="280" y="231"/>
                    <a:pt x="280" y="231"/>
                  </a:cubicBezTo>
                  <a:cubicBezTo>
                    <a:pt x="280" y="248"/>
                    <a:pt x="281" y="272"/>
                    <a:pt x="282" y="277"/>
                  </a:cubicBezTo>
                  <a:cubicBezTo>
                    <a:pt x="282" y="281"/>
                    <a:pt x="282" y="284"/>
                    <a:pt x="279" y="286"/>
                  </a:cubicBezTo>
                  <a:cubicBezTo>
                    <a:pt x="277" y="287"/>
                    <a:pt x="275" y="285"/>
                    <a:pt x="273" y="2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8758EC59-75A7-40B3-A034-3EC1F8977D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7575" y="423863"/>
              <a:ext cx="292100" cy="334963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45 h 211"/>
                <a:gd name="T4" fmla="*/ 68 w 184"/>
                <a:gd name="T5" fmla="*/ 45 h 211"/>
                <a:gd name="T6" fmla="*/ 68 w 184"/>
                <a:gd name="T7" fmla="*/ 211 h 211"/>
                <a:gd name="T8" fmla="*/ 116 w 184"/>
                <a:gd name="T9" fmla="*/ 211 h 211"/>
                <a:gd name="T10" fmla="*/ 116 w 184"/>
                <a:gd name="T11" fmla="*/ 45 h 211"/>
                <a:gd name="T12" fmla="*/ 184 w 184"/>
                <a:gd name="T13" fmla="*/ 45 h 211"/>
                <a:gd name="T14" fmla="*/ 184 w 184"/>
                <a:gd name="T15" fmla="*/ 0 h 211"/>
                <a:gd name="T16" fmla="*/ 0 w 184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6" y="211"/>
                  </a:lnTo>
                  <a:lnTo>
                    <a:pt x="116" y="45"/>
                  </a:lnTo>
                  <a:lnTo>
                    <a:pt x="184" y="4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" name="図 17">
            <a:extLst>
              <a:ext uri="{FF2B5EF4-FFF2-40B4-BE49-F238E27FC236}">
                <a16:creationId xmlns:a16="http://schemas.microsoft.com/office/drawing/2014/main" id="{743BC5BA-71FF-4218-8270-D502E56EDF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3555998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70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97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- Dr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2C2C2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084F0463-89F9-4D4B-B255-1EFE739F2F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7299AA9-FFE3-4ECF-B834-64F0717EAF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E2D9BF53-29B6-4650-8772-EC4754B0B2E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C464D6E-7468-4617-B3DD-E7BDF06968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10310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Delightful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C89D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61A26B08-9158-4967-B8A3-A95F4ABF91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6444E9A-BCF2-4F85-8931-4AC8301996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7185149-67AC-4278-9BF7-17496CDD86C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F8E05802-5710-4A68-83B2-38D56E4DAE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46902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FFFFF"/>
          </p15:clr>
        </p15:guide>
        <p15:guide id="2" pos="7488" userDrawn="1">
          <p15:clr>
            <a:srgbClr val="FFFFFF"/>
          </p15:clr>
        </p15:guide>
        <p15:guide id="3" pos="192" userDrawn="1">
          <p15:clr>
            <a:srgbClr val="FFFF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Dynamic R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9E3A2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CC9EC8F5-2F55-4C9F-90DE-8D9761994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2D50C-217A-4E68-9AFC-24E027388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F2D367C-3145-4484-8B03-3DD825210F7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586F2BBD-8D2D-490B-8A3E-C3DF3CBACE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7733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6D96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1C4E59A7-29AB-413D-999E-CE16C2494A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B4DD840-BBD0-42CF-AA51-B2D658DB29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A1F59812-0A57-4D06-8C90-0F39D7BFE4C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95D1EB72-428F-4777-913A-8768E6C56E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68241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Purple Tinted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4719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407C339E-F549-4195-B2AF-6498D38ED5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B760E1B-4F8A-478E-807E-2E72332393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EC6E173-FBBF-4238-8F99-F007BE92FB8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4CB3A1FD-6E15-4FCB-8185-36559E2833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16154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E209CA9E-EA71-4D07-95CE-EA78E13E3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[Agenda]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97DDC82-36D5-4738-989D-30338EA8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143000"/>
            <a:ext cx="8229600" cy="52578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F93CD1FC-848D-4FBD-B222-AB1FF81F9C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56032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6046D4B9-1B5E-4C59-9152-A25FEA8BF9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3D31B2B-5576-40AE-B059-57C11E6089D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6785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78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4" userDrawn="1">
          <p15:clr>
            <a:srgbClr val="FBAE40"/>
          </p15:clr>
        </p15:guide>
        <p15:guide id="4" pos="7536" userDrawn="1">
          <p15:clr>
            <a:srgbClr val="FBAE40"/>
          </p15:clr>
        </p15:guide>
        <p15:guide id="5" orient="horz" pos="14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[Title]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6E617D-734F-4979-AA28-151FD13FA1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8A4EEE-264C-42B7-9C67-2AF5171A4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E1A09D-4386-4027-B225-F549DC0B4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066800"/>
            <a:ext cx="11734799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1193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0" userDrawn="1">
          <p15:clr>
            <a:srgbClr val="FBAE40"/>
          </p15:clr>
        </p15:guide>
        <p15:guide id="2" pos="144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orient="horz" pos="144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840" userDrawn="1">
          <p15:clr>
            <a:srgbClr val="FBAE40"/>
          </p15:clr>
        </p15:guide>
        <p15:guide id="8" orient="horz" pos="2256" userDrawn="1">
          <p15:clr>
            <a:srgbClr val="FBAE40"/>
          </p15:clr>
        </p15:guide>
        <p15:guide id="9" orient="horz" pos="67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[Title]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D32AD7-4EC4-4336-8E66-DAF3CD63E129}"/>
              </a:ext>
            </a:extLst>
          </p:cNvPr>
          <p:cNvCxnSpPr/>
          <p:nvPr userDrawn="1"/>
        </p:nvCxnSpPr>
        <p:spPr>
          <a:xfrm>
            <a:off x="6094413" y="1066800"/>
            <a:ext cx="0" cy="51054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F0FF2-9D07-4173-8901-D515EA8C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066800"/>
            <a:ext cx="5257959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85B24-6983-47FE-AA4D-FD610A3D3B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21427" y="1066800"/>
            <a:ext cx="5257959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C65324-DF08-40A7-8C24-F703E437B0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E53064-8875-4497-9F5F-2E32679407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21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0" userDrawn="1">
          <p15:clr>
            <a:srgbClr val="FBAE40"/>
          </p15:clr>
        </p15:guide>
        <p15:guide id="2" pos="144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orient="horz" pos="672" userDrawn="1">
          <p15:clr>
            <a:srgbClr val="FBAE40"/>
          </p15:clr>
        </p15:guide>
        <p15:guide id="5" orient="horz" pos="144" userDrawn="1">
          <p15:clr>
            <a:srgbClr val="FBAE40"/>
          </p15:clr>
        </p15:guide>
        <p15:guide id="6" orient="horz" pos="2256" userDrawn="1">
          <p15:clr>
            <a:srgbClr val="FBAE40"/>
          </p15:clr>
        </p15:guide>
        <p15:guide id="7" pos="3840" userDrawn="1">
          <p15:clr>
            <a:srgbClr val="FBAE40"/>
          </p15:clr>
        </p15:guide>
        <p15:guide id="8" orient="horz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D318D-5BC0-4FD7-84F6-570AAD7A014D}"/>
              </a:ext>
            </a:extLst>
          </p:cNvPr>
          <p:cNvCxnSpPr/>
          <p:nvPr userDrawn="1"/>
        </p:nvCxnSpPr>
        <p:spPr>
          <a:xfrm>
            <a:off x="4184986" y="1066800"/>
            <a:ext cx="0" cy="51054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93623-AAB5-4C02-BC15-F45AA3A235AA}"/>
              </a:ext>
            </a:extLst>
          </p:cNvPr>
          <p:cNvCxnSpPr/>
          <p:nvPr userDrawn="1"/>
        </p:nvCxnSpPr>
        <p:spPr>
          <a:xfrm>
            <a:off x="8007007" y="1066800"/>
            <a:ext cx="0" cy="51054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16C34B-1F98-482E-9707-9104D28E0B2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8E32ED-97A5-4487-AA5E-D634C8C951B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D42E8D99-ACDC-4B18-BB03-6B2FDEC2F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[Title]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6B707C5-9432-42A5-AF05-9DC709A2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66800"/>
            <a:ext cx="3633553" cy="50292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58842B-A662-4100-A167-60B0C97821D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79220" y="1066800"/>
            <a:ext cx="3633553" cy="50292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0AEB42-84B1-4A48-AC27-91C814F36F7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01242" y="1066800"/>
            <a:ext cx="3633553" cy="50292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3238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256" userDrawn="1">
          <p15:clr>
            <a:srgbClr val="FBAE40"/>
          </p15:clr>
        </p15:guide>
        <p15:guide id="3" orient="horz" pos="144" userDrawn="1">
          <p15:clr>
            <a:srgbClr val="FBAE40"/>
          </p15:clr>
        </p15:guide>
        <p15:guide id="4" orient="horz" pos="480" userDrawn="1">
          <p15:clr>
            <a:srgbClr val="FBAE40"/>
          </p15:clr>
        </p15:guide>
        <p15:guide id="5" orient="horz" pos="672" userDrawn="1">
          <p15:clr>
            <a:srgbClr val="FBAE40"/>
          </p15:clr>
        </p15:guide>
        <p15:guide id="6" pos="144" userDrawn="1">
          <p15:clr>
            <a:srgbClr val="FBAE40"/>
          </p15:clr>
        </p15:guide>
        <p15:guide id="7" pos="7536" userDrawn="1">
          <p15:clr>
            <a:srgbClr val="FBAE40"/>
          </p15:clr>
        </p15:guide>
        <p15:guide id="8" orient="horz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 Column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B004D-3DA5-4FB1-86C3-AEE8370F2FDB}"/>
              </a:ext>
            </a:extLst>
          </p:cNvPr>
          <p:cNvCxnSpPr>
            <a:cxnSpLocks/>
          </p:cNvCxnSpPr>
          <p:nvPr userDrawn="1"/>
        </p:nvCxnSpPr>
        <p:spPr>
          <a:xfrm>
            <a:off x="539768" y="2763043"/>
            <a:ext cx="1112971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906EE-1306-469E-9B3A-03111095D817}"/>
              </a:ext>
            </a:extLst>
          </p:cNvPr>
          <p:cNvCxnSpPr>
            <a:cxnSpLocks/>
          </p:cNvCxnSpPr>
          <p:nvPr userDrawn="1"/>
        </p:nvCxnSpPr>
        <p:spPr>
          <a:xfrm>
            <a:off x="539768" y="4399756"/>
            <a:ext cx="1112971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054C7E-EC6C-4C07-AE9B-BE8CF582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026" y="1219200"/>
            <a:ext cx="11125200" cy="145097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00503B-625A-40D6-A09F-268AABD4BA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42026" y="2855913"/>
            <a:ext cx="11125200" cy="145097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2085E28-D41A-4AB4-A103-F6E2760E09C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42026" y="4492627"/>
            <a:ext cx="11125200" cy="145097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65562C-9532-42CA-8773-230E46F36A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08A776-01DF-46FF-806F-860D46A355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AA8F8661-4F4A-4873-B6AD-B80E3F5C27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77888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256" userDrawn="1">
          <p15:clr>
            <a:srgbClr val="FBAE40"/>
          </p15:clr>
        </p15:guide>
        <p15:guide id="3" orient="horz" pos="480" userDrawn="1">
          <p15:clr>
            <a:srgbClr val="FBAE40"/>
          </p15:clr>
        </p15:guide>
        <p15:guide id="4" orient="horz" pos="144" userDrawn="1">
          <p15:clr>
            <a:srgbClr val="FBAE40"/>
          </p15:clr>
        </p15:guide>
        <p15:guide id="5" orient="horz" pos="672" userDrawn="1">
          <p15:clr>
            <a:srgbClr val="FBAE40"/>
          </p15:clr>
        </p15:guide>
        <p15:guide id="6" orient="horz" pos="3840" userDrawn="1">
          <p15:clr>
            <a:srgbClr val="FBAE40"/>
          </p15:clr>
        </p15:guide>
        <p15:guide id="7" pos="144" userDrawn="1">
          <p15:clr>
            <a:srgbClr val="FBAE40"/>
          </p15:clr>
        </p15:guide>
        <p15:guide id="8" pos="75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 (White NTT DA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" y="-1400"/>
            <a:ext cx="12192119" cy="4725800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0" y="4724400"/>
            <a:ext cx="12192119" cy="21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>
              <a:latin typeface="HGPGothicE" charset="-128"/>
              <a:ea typeface="HGPGothicE" charset="-128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575999" y="5839504"/>
            <a:ext cx="7092002" cy="10116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4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/>
              <a:t>&lt;MM/DD/YYYY&gt;</a:t>
            </a:r>
            <a:br>
              <a:rPr lang="en-US" altLang="ja-JP"/>
            </a:br>
            <a:r>
              <a:rPr lang="en-US" altLang="ja-JP"/>
              <a:t>&lt;NTT DATA, Inc.&gt;</a:t>
            </a:r>
            <a:br>
              <a:rPr lang="en-US" altLang="ja-JP"/>
            </a:br>
            <a:r>
              <a:rPr lang="en-US" altLang="ja-JP"/>
              <a:t>&lt;XXXXXXXXXXXX&gt;</a:t>
            </a:r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575999" y="4770296"/>
            <a:ext cx="7092002" cy="9900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>
              <a:defRPr lang="en-US" altLang="ja-JP" sz="2000" spc="0" dirty="0" smtClean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en-US" altLang="ja-JP"/>
              <a:t>[Title]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F996963-4A1F-8846-B376-4BC33022D1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06503" y="253134"/>
            <a:ext cx="2635200" cy="902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3C8BAF-CD2F-48D5-AFFF-51A20BD31040}"/>
              </a:ext>
            </a:extLst>
          </p:cNvPr>
          <p:cNvSpPr txBox="1"/>
          <p:nvPr userDrawn="1"/>
        </p:nvSpPr>
        <p:spPr>
          <a:xfrm>
            <a:off x="9067800" y="6544699"/>
            <a:ext cx="281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sz="8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2020 NTT DATA, Inc. All rights reserved.</a:t>
            </a:r>
            <a:endParaRPr lang="en-US"/>
          </a:p>
        </p:txBody>
      </p:sp>
      <p:pic>
        <p:nvPicPr>
          <p:cNvPr id="9" name="図 17">
            <a:extLst>
              <a:ext uri="{FF2B5EF4-FFF2-40B4-BE49-F238E27FC236}">
                <a16:creationId xmlns:a16="http://schemas.microsoft.com/office/drawing/2014/main" id="{F726A3C3-B8A5-43F5-948F-FCDA2DECB25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3555998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97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 and Contents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3BFEB-E3E2-40B7-A253-8DF9A4AD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601" y="822702"/>
            <a:ext cx="11734800" cy="381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[Subtitle]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62BD97-CE5D-4353-8684-0E76CAC1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447800"/>
            <a:ext cx="11734798" cy="464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DCE89E-B0BB-4DB0-B64E-C47E9E1129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66104-F1BE-4312-8D6F-A1C9DCFA9D9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3372FC32-76FC-4A0B-BE6A-7BF0D18AE9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38125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400147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480" userDrawn="1">
          <p15:clr>
            <a:srgbClr val="FBAE40"/>
          </p15:clr>
        </p15:guide>
        <p15:guide id="3" pos="144" userDrawn="1">
          <p15:clr>
            <a:srgbClr val="FBAE40"/>
          </p15:clr>
        </p15:guide>
        <p15:guide id="4" pos="7536" userDrawn="1">
          <p15:clr>
            <a:srgbClr val="FBAE40"/>
          </p15:clr>
        </p15:guide>
        <p15:guide id="5" orient="horz" pos="912" userDrawn="1">
          <p15:clr>
            <a:srgbClr val="FBAE40"/>
          </p15:clr>
        </p15:guide>
        <p15:guide id="6" orient="horz" pos="2352" userDrawn="1">
          <p15:clr>
            <a:srgbClr val="FBAE40"/>
          </p15:clr>
        </p15:guide>
        <p15:guide id="7" orient="horz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33D873-0981-44B3-9F23-FE6A66F25CCB}"/>
              </a:ext>
            </a:extLst>
          </p:cNvPr>
          <p:cNvSpPr/>
          <p:nvPr userDrawn="1"/>
        </p:nvSpPr>
        <p:spPr bwMode="gray">
          <a:xfrm>
            <a:off x="4060824" y="1676400"/>
            <a:ext cx="4067176" cy="3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F5A84BC-8CC7-416E-9A02-8994A246FE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6764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4F236D9-79B7-45F4-A450-3A5A22D976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0" y="16764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2C69F86-EB6F-4E6A-A481-EF2943D41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31142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2265DCB-702C-4B39-866D-759DBA9B8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39624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A12A54-C04E-4D3E-A356-18832C413EB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476D62-9095-4CC9-AAEC-54D9B8D8178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75224CC-0348-4098-8942-204F9E67E5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484116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480" userDrawn="1">
          <p15:clr>
            <a:srgbClr val="FBAE40"/>
          </p15:clr>
        </p15:guide>
        <p15:guide id="3" orient="horz" pos="144" userDrawn="1">
          <p15:clr>
            <a:srgbClr val="FBAE40"/>
          </p15:clr>
        </p15:guide>
        <p15:guide id="4" pos="144" userDrawn="1">
          <p15:clr>
            <a:srgbClr val="FBAE40"/>
          </p15:clr>
        </p15:guide>
        <p15:guide id="5" pos="7536" userDrawn="1">
          <p15:clr>
            <a:srgbClr val="FBAE40"/>
          </p15:clr>
        </p15:guide>
        <p15:guide id="6" orient="horz" pos="225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Title and Contents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70"/>
            <a:ext cx="12192000" cy="7619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4FBAFDBD-4F80-4A0F-A248-507747BC99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0"/>
            <a:ext cx="11734800" cy="762000"/>
          </a:xfrm>
          <a:prstGeom prst="rect">
            <a:avLst/>
          </a:prstGeom>
        </p:spPr>
        <p:txBody>
          <a:bodyPr lIns="91440" tIns="0" bIns="0" anchor="ctr" anchorCtr="0">
            <a:normAutofit/>
          </a:bodyPr>
          <a:lstStyle>
            <a:lvl1pPr>
              <a:defRPr lang="en-US" altLang="ja-JP" spc="0" dirty="0" smtClean="0">
                <a:solidFill>
                  <a:schemeClr val="bg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[Title]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FC0774-65A7-4809-A081-4833B76F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" y="1066800"/>
            <a:ext cx="10972800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F47BE6-3BD8-4958-B41B-C016D80DD3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BD79A7-C516-4193-99B9-AD23DD1E4C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72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6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4" userDrawn="1">
          <p15:clr>
            <a:srgbClr val="FBAE40"/>
          </p15:clr>
        </p15:guide>
        <p15:guide id="4" pos="7536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Image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39AFFB-49B2-40F2-A0B2-F831AF01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788E5C-D83B-4B39-B96E-D2F8F9AB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E33CB52-140F-43B8-9740-0B9705DE1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848973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44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orient="horz" pos="672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Band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28220791-D495-4D87-90C8-E922F6083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803400"/>
            <a:ext cx="12192000" cy="3378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EA3AB6-365F-458D-8ADF-AF1ABAE3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5AD6A1-5123-4132-BA3B-7EAFBD4F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28D4509B-79EF-4773-9AA3-D9B05AB2C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75593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672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pos="144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580AF351-5E3F-4D4F-B815-A3641CC4C1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E9DA52-4E40-491D-BA4C-899F8CAD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B899D-0E58-43A5-A90C-0F2D79E5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949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 (Unn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39AFFB-49B2-40F2-A0B2-F831AF01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788E5C-D83B-4B39-B96E-D2F8F9AB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9F260035-2659-46AC-BDD3-C534795A102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1148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7” x ‘ 4.5” @ 96dpi</a:t>
            </a:r>
          </a:p>
        </p:txBody>
      </p:sp>
      <p:graphicFrame>
        <p:nvGraphicFramePr>
          <p:cNvPr id="8" name="Body Copy">
            <a:extLst>
              <a:ext uri="{FF2B5EF4-FFF2-40B4-BE49-F238E27FC236}">
                <a16:creationId xmlns:a16="http://schemas.microsoft.com/office/drawing/2014/main" id="{9B92469F-F6B8-4A5B-A69A-AA795CB1E32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20430969"/>
              </p:ext>
            </p:extLst>
          </p:nvPr>
        </p:nvGraphicFramePr>
        <p:xfrm>
          <a:off x="4419600" y="1398516"/>
          <a:ext cx="7467600" cy="4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780">
                  <a:extLst>
                    <a:ext uri="{9D8B030D-6E8A-4147-A177-3AD203B41FA5}">
                      <a16:colId xmlns:a16="http://schemas.microsoft.com/office/drawing/2014/main" val="946091691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1729550602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614543895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4208229438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081490778"/>
                    </a:ext>
                  </a:extLst>
                </a:gridCol>
              </a:tblGrid>
              <a:tr h="416716"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need</a:t>
                      </a:r>
                      <a:r>
                        <a:rPr kumimoji="1" lang="en-US" sz="20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Outcomes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90786"/>
                  </a:ext>
                </a:extLst>
              </a:tr>
            </a:tbl>
          </a:graphicData>
        </a:graphic>
      </p:graphicFrame>
      <p:sp>
        <p:nvSpPr>
          <p:cNvPr id="9" name="Title 3">
            <a:extLst>
              <a:ext uri="{FF2B5EF4-FFF2-40B4-BE49-F238E27FC236}">
                <a16:creationId xmlns:a16="http://schemas.microsoft.com/office/drawing/2014/main" id="{3D3F4D71-4452-43DF-A863-B46E2CA26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182880"/>
            <a:ext cx="7467600" cy="55220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defRPr lang="en-US" b="1" dirty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Generic Description of Client (Title Case)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5A263C5-67C5-495B-BE59-7EAB1AFF31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9600" y="838200"/>
            <a:ext cx="7467600" cy="4572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60955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1219109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828662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243821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Subhead (Sentence case, no punctuation)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51ED3C6-6349-4039-929C-BA184FB93C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9599" y="18840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sz="1050"/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lang="en-GB" sz="1050"/>
              <a:t>Example: The client needed to boost operational efficiency, flexibility and agility so it could continuously respond to customer demand.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07A7BEB-CEBC-407B-B8EC-02D1A773A1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1825" y="18840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The client partners with </a:t>
            </a:r>
            <a:b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</a:br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NTT DATA to manage IT infrastructure services — covering data </a:t>
            </a:r>
            <a:r>
              <a:rPr kumimoji="1" lang="en-US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center</a:t>
            </a:r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 and help desk operations, security, servers, networking and messaging — so staff can focus on the core business.</a:t>
            </a:r>
            <a:endParaRPr lang="en-US" sz="105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1736DF4-7D7B-48C5-A0F2-687BA8177C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8048" y="1884045"/>
            <a:ext cx="2359152" cy="3886200"/>
          </a:xfrm>
          <a:prstGeom prst="rect">
            <a:avLst/>
          </a:prstGeom>
        </p:spPr>
        <p:txBody>
          <a:bodyPr lIns="0"/>
          <a:lstStyle>
            <a:lvl1pPr marL="227013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pPr marL="227013" lvl="0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444444"/>
                </a:solidFill>
                <a:ea typeface="Museo Sans For Dell" pitchFamily="2" charset="0"/>
              </a:rPr>
              <a:t>Bullets</a:t>
            </a:r>
            <a:endParaRPr kumimoji="1" lang="en-US" sz="1050">
              <a:solidFill>
                <a:srgbClr val="444444"/>
              </a:solidFill>
              <a:ea typeface="Museo Sans For Dell" pitchFamily="2" charset="0"/>
            </a:endParaRP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9071C8E3-6909-4EEB-8FD3-284D89B2B3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9600" y="4419600"/>
            <a:ext cx="7467600" cy="1060839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-- Remove Before Presenting -- For the Development of “Success Stories” Only (unnamed or anonymous case studies)</a:t>
            </a:r>
          </a:p>
        </p:txBody>
      </p:sp>
    </p:spTree>
    <p:extLst>
      <p:ext uri="{BB962C8B-B14F-4D97-AF65-F5344CB8AC3E}">
        <p14:creationId xmlns:p14="http://schemas.microsoft.com/office/powerpoint/2010/main" val="3043729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44">
          <p15:clr>
            <a:srgbClr val="FBAE40"/>
          </p15:clr>
        </p15:guide>
        <p15:guide id="3" pos="7536">
          <p15:clr>
            <a:srgbClr val="FBAE40"/>
          </p15:clr>
        </p15:guide>
        <p15:guide id="4" orient="horz" pos="672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97DDC82-36D5-4738-989D-30338EA8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219200"/>
            <a:ext cx="8229600" cy="48006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17C4AA2A-197A-4B99-BAF5-0EE7A4E241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6517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046147D7-EF7B-4676-8C20-6201FD4A1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D7CD6DF3-5D41-48DD-97D8-2C9CE57E15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[Agenda]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D599A0A-DB22-4898-8B14-89283687F7D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05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536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9FEE01-6D38-4AFF-8E39-8403A0C9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11734800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6E617D-734F-4979-AA28-151FD13FA1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8A4EEE-264C-42B7-9C67-2AF5171A4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E522E55-9217-43B4-875B-8251839A3D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147481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672" userDrawn="1">
          <p15:clr>
            <a:srgbClr val="FBAE40"/>
          </p15:clr>
        </p15:guide>
        <p15:guide id="3" pos="144" userDrawn="1">
          <p15:clr>
            <a:srgbClr val="FBAE40"/>
          </p15:clr>
        </p15:guide>
        <p15:guide id="4" pos="7536" userDrawn="1">
          <p15:clr>
            <a:srgbClr val="FBAE40"/>
          </p15:clr>
        </p15:guide>
        <p15:guide id="5" orient="horz" pos="3840" userDrawn="1">
          <p15:clr>
            <a:srgbClr val="FBAE40"/>
          </p15:clr>
        </p15:guide>
        <p15:guide id="6" orient="horz" pos="2256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D32AD7-4EC4-4336-8E66-DAF3CD63E129}"/>
              </a:ext>
            </a:extLst>
          </p:cNvPr>
          <p:cNvCxnSpPr>
            <a:cxnSpLocks/>
          </p:cNvCxnSpPr>
          <p:nvPr userDrawn="1"/>
        </p:nvCxnSpPr>
        <p:spPr>
          <a:xfrm>
            <a:off x="6094413" y="1066800"/>
            <a:ext cx="0" cy="50292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F0FF2-9D07-4173-8901-D515EA8C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5257800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85B24-6983-47FE-AA4D-FD610A3D3B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21427" y="1066800"/>
            <a:ext cx="5257959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C65324-DF08-40A7-8C24-F703E437B0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E53064-8875-4497-9F5F-2E32679407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A032B032-90AA-4040-AD1C-3FA348BCEC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4474700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  <p15:guide id="3" orient="horz" pos="672" userDrawn="1">
          <p15:clr>
            <a:srgbClr val="FBAE40"/>
          </p15:clr>
        </p15:guide>
        <p15:guide id="4" pos="144" userDrawn="1">
          <p15:clr>
            <a:srgbClr val="FBAE40"/>
          </p15:clr>
        </p15:guide>
        <p15:guide id="5" pos="75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 (Human Blue NTT DA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21">
            <a:extLst>
              <a:ext uri="{FF2B5EF4-FFF2-40B4-BE49-F238E27FC236}">
                <a16:creationId xmlns:a16="http://schemas.microsoft.com/office/drawing/2014/main" id="{D613633F-7BD8-4411-96EE-EAB1597F46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0" y="3160"/>
            <a:ext cx="12183842" cy="4721240"/>
          </a:xfrm>
          <a:prstGeom prst="rect">
            <a:avLst/>
          </a:prstGeom>
        </p:spPr>
      </p:pic>
      <p:sp>
        <p:nvSpPr>
          <p:cNvPr id="17" name="正方形/長方形 16"/>
          <p:cNvSpPr/>
          <p:nvPr userDrawn="1"/>
        </p:nvSpPr>
        <p:spPr>
          <a:xfrm>
            <a:off x="0" y="4724400"/>
            <a:ext cx="12192119" cy="21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>
              <a:latin typeface="HGPGothicE" charset="-128"/>
              <a:ea typeface="HGPGothicE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56301A5-B670-D145-90FB-73C1609B8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02144" y="254820"/>
            <a:ext cx="2635200" cy="9028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5FEE76F-2258-4144-9F94-AF2261817D39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3575999" y="5839504"/>
            <a:ext cx="7092002" cy="10116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4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/>
              <a:t>&lt;MM/DD/YYYY&gt;</a:t>
            </a:r>
            <a:br>
              <a:rPr lang="en-US" altLang="ja-JP"/>
            </a:br>
            <a:r>
              <a:rPr lang="en-US" altLang="ja-JP"/>
              <a:t>&lt;NTT DATA, Inc.&gt;</a:t>
            </a:r>
            <a:br>
              <a:rPr lang="en-US" altLang="ja-JP"/>
            </a:br>
            <a:r>
              <a:rPr lang="en-US" altLang="ja-JP"/>
              <a:t>&lt;XXXXXXXXXXXX&gt;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2E76A378-9C19-4F49-B868-7D70D581E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999" y="4770296"/>
            <a:ext cx="7092002" cy="9900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>
              <a:defRPr lang="en-US" altLang="ja-JP" sz="2000" spc="0" dirty="0" smtClean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en-US" altLang="ja-JP"/>
              <a:t>[Title]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BA0EB-7D02-4113-A1C3-72AC880B02B2}"/>
              </a:ext>
            </a:extLst>
          </p:cNvPr>
          <p:cNvSpPr txBox="1"/>
          <p:nvPr userDrawn="1"/>
        </p:nvSpPr>
        <p:spPr>
          <a:xfrm>
            <a:off x="9067800" y="6544699"/>
            <a:ext cx="281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sz="8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2020 NTT DATA, Inc. All rights reserved.</a:t>
            </a:r>
            <a:endParaRPr lang="en-US"/>
          </a:p>
        </p:txBody>
      </p:sp>
      <p:pic>
        <p:nvPicPr>
          <p:cNvPr id="9" name="図 17">
            <a:extLst>
              <a:ext uri="{FF2B5EF4-FFF2-40B4-BE49-F238E27FC236}">
                <a16:creationId xmlns:a16="http://schemas.microsoft.com/office/drawing/2014/main" id="{8E846098-E9B2-47B1-B500-94687280962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3555998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97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4AC4E7-4E1D-4EEA-B383-BA8B1F15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01" y="1066800"/>
            <a:ext cx="3335707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D318D-5BC0-4FD7-84F6-570AAD7A014D}"/>
              </a:ext>
            </a:extLst>
          </p:cNvPr>
          <p:cNvCxnSpPr>
            <a:cxnSpLocks/>
          </p:cNvCxnSpPr>
          <p:nvPr userDrawn="1"/>
        </p:nvCxnSpPr>
        <p:spPr>
          <a:xfrm>
            <a:off x="4188994" y="1066800"/>
            <a:ext cx="0" cy="50292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1A51A2-3FD3-42C5-B611-8E5D15E0DE6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26180" y="1066800"/>
            <a:ext cx="3335707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6F1D6C-ED5D-4681-A05D-6AAEF415C44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236259" y="1066800"/>
            <a:ext cx="3335707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93623-AAB5-4C02-BC15-F45AA3A235AA}"/>
              </a:ext>
            </a:extLst>
          </p:cNvPr>
          <p:cNvCxnSpPr>
            <a:cxnSpLocks/>
          </p:cNvCxnSpPr>
          <p:nvPr userDrawn="1"/>
        </p:nvCxnSpPr>
        <p:spPr>
          <a:xfrm>
            <a:off x="7999073" y="1066800"/>
            <a:ext cx="0" cy="50292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8E32ED-97A5-4487-AA5E-D634C8C951B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2FD3C53B-1507-4001-BD6F-458113592C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[Title]</a:t>
            </a:r>
          </a:p>
        </p:txBody>
      </p: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3100ABF8-C5D9-4DD8-9312-4D017DC746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591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pos="144" userDrawn="1">
          <p15:clr>
            <a:srgbClr val="FBAE40"/>
          </p15:clr>
        </p15:guide>
        <p15:guide id="5" orient="horz" pos="672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 Column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B004D-3DA5-4FB1-86C3-AEE8370F2FDB}"/>
              </a:ext>
            </a:extLst>
          </p:cNvPr>
          <p:cNvCxnSpPr>
            <a:cxnSpLocks/>
          </p:cNvCxnSpPr>
          <p:nvPr userDrawn="1"/>
        </p:nvCxnSpPr>
        <p:spPr>
          <a:xfrm>
            <a:off x="608013" y="2763044"/>
            <a:ext cx="1097280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906EE-1306-469E-9B3A-03111095D817}"/>
              </a:ext>
            </a:extLst>
          </p:cNvPr>
          <p:cNvCxnSpPr>
            <a:cxnSpLocks/>
          </p:cNvCxnSpPr>
          <p:nvPr userDrawn="1"/>
        </p:nvCxnSpPr>
        <p:spPr>
          <a:xfrm>
            <a:off x="608013" y="4399758"/>
            <a:ext cx="1097280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054C7E-EC6C-4C07-AE9B-BE8CF582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1245391"/>
            <a:ext cx="10968194" cy="139859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00503B-625A-40D6-A09F-268AABD4BA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9601" y="2882105"/>
            <a:ext cx="10968194" cy="139859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2085E28-D41A-4AB4-A103-F6E2760E09C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09601" y="4518818"/>
            <a:ext cx="10968194" cy="139859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08A776-01DF-46FF-806F-860D46A355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7D682DC5-837E-4949-9555-95723C04B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[Title]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39B29447-73B6-4921-92BC-A7AD57694C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0139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256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pos="144" userDrawn="1">
          <p15:clr>
            <a:srgbClr val="FBAE40"/>
          </p15:clr>
        </p15:guide>
        <p15:guide id="5" orient="horz" pos="3840" userDrawn="1">
          <p15:clr>
            <a:srgbClr val="FBAE40"/>
          </p15:clr>
        </p15:guide>
        <p15:guide id="6" orient="horz" pos="672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 and Contents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66104-F1BE-4312-8D6F-A1C9DCFA9D9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7DA386F-50CD-4B13-B2A0-8479732513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601" y="822702"/>
            <a:ext cx="11734800" cy="381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[Subtitle]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08A0D4E-5616-43AE-83AA-D6FE9FEE0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447800"/>
            <a:ext cx="11734798" cy="464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2C04161A-87F2-42B6-B11E-A54C8BEC6A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[Title]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EF2FB94D-2322-481E-882F-9E003F316EE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4760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352" userDrawn="1">
          <p15:clr>
            <a:srgbClr val="FBAE40"/>
          </p15:clr>
        </p15:guide>
        <p15:guide id="3" pos="144" userDrawn="1">
          <p15:clr>
            <a:srgbClr val="FBAE40"/>
          </p15:clr>
        </p15:guide>
        <p15:guide id="4" pos="7536" userDrawn="1">
          <p15:clr>
            <a:srgbClr val="FBAE40"/>
          </p15:clr>
        </p15:guide>
        <p15:guide id="5" orient="horz" pos="912" userDrawn="1">
          <p15:clr>
            <a:srgbClr val="FBAE40"/>
          </p15:clr>
        </p15:guide>
        <p15:guide id="6" orient="horz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33D873-0981-44B3-9F23-FE6A66F25CCB}"/>
              </a:ext>
            </a:extLst>
          </p:cNvPr>
          <p:cNvSpPr/>
          <p:nvPr userDrawn="1"/>
        </p:nvSpPr>
        <p:spPr bwMode="gray">
          <a:xfrm>
            <a:off x="4060824" y="1600200"/>
            <a:ext cx="4067176" cy="36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F5A84BC-8CC7-416E-9A02-8994A246FE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600200"/>
            <a:ext cx="4060825" cy="36576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4F236D9-79B7-45F4-A450-3A5A22D976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0" y="1600200"/>
            <a:ext cx="4060825" cy="36576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2C69F86-EB6F-4E6A-A481-EF2943D41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29618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2265DCB-702C-4B39-866D-759DBA9B8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38100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476D62-9095-4CC9-AAEC-54D9B8D8178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3E7915DD-ACFC-4B75-A110-DB1EE4F5F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[Title]</a:t>
            </a: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20FFD18B-9EFE-4610-AA5C-DD14643DC7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1088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536" userDrawn="1">
          <p15:clr>
            <a:srgbClr val="FBAE40"/>
          </p15:clr>
        </p15:guide>
        <p15:guide id="3" pos="144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Title and Contents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70"/>
            <a:ext cx="12192000" cy="7619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4FBAFDBD-4F80-4A0F-A248-507747BC99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0"/>
            <a:ext cx="11734800" cy="761930"/>
          </a:xfrm>
          <a:prstGeom prst="rect">
            <a:avLst/>
          </a:prstGeom>
        </p:spPr>
        <p:txBody>
          <a:bodyPr lIns="91440" tIns="0" bIns="0" anchor="ctr" anchorCtr="0">
            <a:normAutofit/>
          </a:bodyPr>
          <a:lstStyle>
            <a:lvl1pPr>
              <a:defRPr lang="en-US" altLang="ja-JP" spc="0" dirty="0" smtClean="0">
                <a:solidFill>
                  <a:schemeClr val="bg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[Title]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FC0774-65A7-4809-A081-4833B76F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11734800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BD79A7-C516-4193-99B9-AD23DD1E4C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6DF11852-6E6F-48BF-BB2E-477C95E4906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74839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44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  <p15:guide id="5" orient="horz" pos="3840" userDrawn="1">
          <p15:clr>
            <a:srgbClr val="FBAE40"/>
          </p15:clr>
        </p15:guide>
        <p15:guide id="6" orient="horz" pos="672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Image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788E5C-D83B-4B39-B96E-D2F8F9AB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3CF5831-59EC-44EE-A1E5-B3DBF77C2A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[Title]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1BF3871B-06EE-45C2-A04E-D901977F3E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05326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536" userDrawn="1">
          <p15:clr>
            <a:srgbClr val="FBAE40"/>
          </p15:clr>
        </p15:guide>
        <p15:guide id="3" pos="144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Band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28220791-D495-4D87-90C8-E922F6083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676400"/>
            <a:ext cx="12192000" cy="3505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5AD6A1-5123-4132-BA3B-7EAFBD4F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0CEB71F5-C176-4514-9552-CFE35A043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[Title]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B0B6E3D-4760-4292-8585-9979F23F78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8954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536" userDrawn="1">
          <p15:clr>
            <a:srgbClr val="FBAE40"/>
          </p15:clr>
        </p15:guide>
        <p15:guide id="3" pos="144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580AF351-5E3F-4D4F-B815-A3641CC4C1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B899D-0E58-43A5-A90C-0F2D79E5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2DCCC6E5-1C14-41ED-916B-1315345D615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75865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 (Unn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788E5C-D83B-4B39-B96E-D2F8F9AB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A23DF285-CB2D-41B8-A2EB-1374B2F8DA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1148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7” x ‘ 4.5” @ 96dpi</a:t>
            </a:r>
          </a:p>
        </p:txBody>
      </p:sp>
      <p:graphicFrame>
        <p:nvGraphicFramePr>
          <p:cNvPr id="8" name="Body Copy">
            <a:extLst>
              <a:ext uri="{FF2B5EF4-FFF2-40B4-BE49-F238E27FC236}">
                <a16:creationId xmlns:a16="http://schemas.microsoft.com/office/drawing/2014/main" id="{07D02874-E7E6-4907-898C-5C75642B113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9476174"/>
              </p:ext>
            </p:extLst>
          </p:nvPr>
        </p:nvGraphicFramePr>
        <p:xfrm>
          <a:off x="4419600" y="1398516"/>
          <a:ext cx="7467600" cy="4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780">
                  <a:extLst>
                    <a:ext uri="{9D8B030D-6E8A-4147-A177-3AD203B41FA5}">
                      <a16:colId xmlns:a16="http://schemas.microsoft.com/office/drawing/2014/main" val="946091691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1729550602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614543895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4208229438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081490778"/>
                    </a:ext>
                  </a:extLst>
                </a:gridCol>
              </a:tblGrid>
              <a:tr h="416716"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need</a:t>
                      </a:r>
                      <a:r>
                        <a:rPr kumimoji="1" lang="en-US" sz="20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Outcomes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90786"/>
                  </a:ext>
                </a:extLst>
              </a:tr>
            </a:tbl>
          </a:graphicData>
        </a:graphic>
      </p:graphicFrame>
      <p:sp>
        <p:nvSpPr>
          <p:cNvPr id="9" name="Title 3">
            <a:extLst>
              <a:ext uri="{FF2B5EF4-FFF2-40B4-BE49-F238E27FC236}">
                <a16:creationId xmlns:a16="http://schemas.microsoft.com/office/drawing/2014/main" id="{0BC770AF-24E2-4C08-A8B3-2ECE802A78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182880"/>
            <a:ext cx="7467600" cy="55220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defRPr lang="en-US" b="1" dirty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Generic Description of Client (Title Case)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375EB3E-0743-4A56-891E-CC829B1B3D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9600" y="838200"/>
            <a:ext cx="7467600" cy="4572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60955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1219109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828662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243821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Subhead (Sentence case, no punctuation)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6EC129-120B-4BE4-85C9-6A6833F03D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9599" y="18840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sz="1050"/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lang="en-GB" sz="1050"/>
              <a:t>Example: The client needed to boost operational efficiency, flexibility and agility so it could continuously respond to customer demand.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D36E62A-38F2-4174-A289-DE4E1D5B62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1825" y="18840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The client partners with </a:t>
            </a:r>
            <a:b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</a:br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NTT DATA to manage IT infrastructure services — covering data </a:t>
            </a:r>
            <a:r>
              <a:rPr kumimoji="1" lang="en-US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center</a:t>
            </a:r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 and help desk operations, security, servers, networking and messaging — so staff can focus on the core business.</a:t>
            </a:r>
            <a:endParaRPr lang="en-US" sz="105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277D081-F21E-4957-82C5-277BEAF54A7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8048" y="1884045"/>
            <a:ext cx="2359152" cy="3886200"/>
          </a:xfrm>
          <a:prstGeom prst="rect">
            <a:avLst/>
          </a:prstGeom>
        </p:spPr>
        <p:txBody>
          <a:bodyPr lIns="0"/>
          <a:lstStyle>
            <a:lvl1pPr marL="227013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pPr marL="227013" lvl="0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444444"/>
                </a:solidFill>
                <a:ea typeface="Museo Sans For Dell" pitchFamily="2" charset="0"/>
              </a:rPr>
              <a:t>Bullets</a:t>
            </a:r>
            <a:endParaRPr kumimoji="1" lang="en-US" sz="1050">
              <a:solidFill>
                <a:srgbClr val="444444"/>
              </a:solidFill>
              <a:ea typeface="Museo Sans For Dell" pitchFamily="2" charset="0"/>
            </a:endParaRP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BC485E21-A832-4D6B-9D99-4A6F4CB7EB8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9600" y="4419600"/>
            <a:ext cx="7467600" cy="1060839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-- Remove Before Presenting -- For the Development of “Success Stories” Only (unnamed or anonymous case studies)</a:t>
            </a:r>
          </a:p>
        </p:txBody>
      </p: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461C162D-4BEC-4DFB-B542-22F3AB60BE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7128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536">
          <p15:clr>
            <a:srgbClr val="FBAE40"/>
          </p15:clr>
        </p15:guide>
        <p15:guide id="3" pos="14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 - BH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30A88977-4CEB-4716-9A5A-FA33DE0D7E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46888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C0B9ED4-C41F-4A39-B108-DE8981337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F0017BF-7274-41B3-ADA4-0885D90B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371600"/>
            <a:ext cx="8229600" cy="44958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05A69391-8B52-46DF-8A2E-FB5640E6B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381000"/>
            <a:ext cx="11582400" cy="81128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6A6098F-0F3F-49BE-B96C-4D2CBF53599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6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 - BH-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832EA-CDD3-468B-986D-C2A74387AB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DD751-D7CE-4A02-94D3-1F2D41366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E4D8CF-0D05-45F7-8EE6-FF44BB9F9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371600"/>
            <a:ext cx="8229600" cy="44958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0BA10AE1-3D57-4205-BB6A-E3BB463E32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381000"/>
            <a:ext cx="11582400" cy="81128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FD1BB08-7F92-4AC5-95F5-578AB569465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6785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79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7488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9FEE01-6D38-4AFF-8E39-8403A0C9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495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BA91AD-94D7-45DB-9DC0-AA0B54CD69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75DB9-62CF-4691-983F-E0B1CA6CE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1769206-D62B-46A2-9CF9-169444FAE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90656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pos="7488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D32AD7-4EC4-4336-8E66-DAF3CD63E129}"/>
              </a:ext>
            </a:extLst>
          </p:cNvPr>
          <p:cNvCxnSpPr>
            <a:cxnSpLocks/>
          </p:cNvCxnSpPr>
          <p:nvPr userDrawn="1"/>
        </p:nvCxnSpPr>
        <p:spPr>
          <a:xfrm>
            <a:off x="6094413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F0FF2-9D07-4173-8901-D515EA8C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447800"/>
            <a:ext cx="5257959" cy="495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85B24-6983-47FE-AA4D-FD610A3D3B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21427" y="1447800"/>
            <a:ext cx="5257959" cy="495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2E773D54-ACFE-447C-A964-DD2B3203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325DB94-C9F2-4373-A916-98ABE7549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F0084916-3B0A-4573-AB63-6302DE95D3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641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pos="7488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4AC4E7-4E1D-4EEA-B383-BA8B1F15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00" y="1447800"/>
            <a:ext cx="3383280" cy="495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1A51A2-3FD3-42C5-B611-8E5D15E0DE6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26180" y="1447800"/>
            <a:ext cx="3383280" cy="495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6F1D6C-ED5D-4681-A05D-6AAEF415C44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236258" y="1447800"/>
            <a:ext cx="3383280" cy="495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D318D-5BC0-4FD7-84F6-570AAD7A014D}"/>
              </a:ext>
            </a:extLst>
          </p:cNvPr>
          <p:cNvCxnSpPr>
            <a:cxnSpLocks/>
          </p:cNvCxnSpPr>
          <p:nvPr userDrawn="1"/>
        </p:nvCxnSpPr>
        <p:spPr>
          <a:xfrm>
            <a:off x="4212780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93623-AAB5-4C02-BC15-F45AA3A235AA}"/>
              </a:ext>
            </a:extLst>
          </p:cNvPr>
          <p:cNvCxnSpPr>
            <a:cxnSpLocks/>
          </p:cNvCxnSpPr>
          <p:nvPr userDrawn="1"/>
        </p:nvCxnSpPr>
        <p:spPr>
          <a:xfrm>
            <a:off x="8022860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C4A5581-5F27-4C51-8D67-5269D3597E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DA5B610D-7953-49C5-B17B-9B268258D0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D74DEA1B-FFB0-425F-9584-7C98762FD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474646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7488" userDrawn="1">
          <p15:clr>
            <a:srgbClr val="FBAE40"/>
          </p15:clr>
        </p15:guide>
        <p15:guide id="4" orient="horz" pos="912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 Column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B004D-3DA5-4FB1-86C3-AEE8370F2FDB}"/>
              </a:ext>
            </a:extLst>
          </p:cNvPr>
          <p:cNvCxnSpPr>
            <a:cxnSpLocks/>
          </p:cNvCxnSpPr>
          <p:nvPr userDrawn="1"/>
        </p:nvCxnSpPr>
        <p:spPr>
          <a:xfrm>
            <a:off x="307901" y="3104356"/>
            <a:ext cx="11274499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906EE-1306-469E-9B3A-03111095D817}"/>
              </a:ext>
            </a:extLst>
          </p:cNvPr>
          <p:cNvCxnSpPr>
            <a:cxnSpLocks/>
          </p:cNvCxnSpPr>
          <p:nvPr userDrawn="1"/>
        </p:nvCxnSpPr>
        <p:spPr>
          <a:xfrm>
            <a:off x="307901" y="4741070"/>
            <a:ext cx="11274499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054C7E-EC6C-4C07-AE9B-BE8CF582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97025"/>
            <a:ext cx="10972800" cy="13779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00503B-625A-40D6-A09F-268AABD4BA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2618" y="3233739"/>
            <a:ext cx="10972800" cy="13779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2085E28-D41A-4AB4-A103-F6E2760E09C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09600" y="4870452"/>
            <a:ext cx="10972800" cy="13779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57C47067-172C-4B2B-934B-9F4E83AB27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F3BB3D96-357A-49AB-AF36-94FACE9CAE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736A2F2C-D703-4F4C-B762-BCC8B4F987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297149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912" userDrawn="1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pos="7488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 and Contents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227E07E9-A071-4B70-8BBF-CB562A093B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5988067-D387-49C0-9EEE-1519048B2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B85C206-5DB6-4C7E-B571-867C3A7086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347732"/>
            <a:ext cx="11582400" cy="404868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[Subtitle]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57B89C-F555-4A85-A5C9-19946ECF1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8800"/>
            <a:ext cx="11582400" cy="4572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1AAFE85-2C1B-4E97-BD20-130EC28399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831340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152" userDrawn="1">
          <p15:clr>
            <a:srgbClr val="FBAE40"/>
          </p15:clr>
        </p15:guide>
        <p15:guide id="3" pos="7488" userDrawn="1">
          <p15:clr>
            <a:srgbClr val="FBAE40"/>
          </p15:clr>
        </p15:guide>
        <p15:guide id="4" pos="192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33D873-0981-44B3-9F23-FE6A66F25CCB}"/>
              </a:ext>
            </a:extLst>
          </p:cNvPr>
          <p:cNvSpPr/>
          <p:nvPr userDrawn="1"/>
        </p:nvSpPr>
        <p:spPr bwMode="gray">
          <a:xfrm>
            <a:off x="4060824" y="1981200"/>
            <a:ext cx="4067176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F5A84BC-8CC7-416E-9A02-8994A246FE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81200"/>
            <a:ext cx="4060825" cy="3429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4F236D9-79B7-45F4-A450-3A5A22D976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0" y="1981200"/>
            <a:ext cx="4060825" cy="3429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2C69F86-EB6F-4E6A-A481-EF2943D41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34190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2265DCB-702C-4B39-866D-759DBA9B8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42672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255919DD-7F52-4699-90F4-E8F1F819DF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AB3E19EF-A707-42A6-8F08-CC3179A26E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262C186A-F574-4AB9-A192-7EE0182AE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868472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Image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5720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E6FDDF12-D290-45AB-B04B-CABB7DB7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6811EAF-B125-496F-B641-7B754A8F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3C81DB7-DE80-4648-A5E9-8CF00E2282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426857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Band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28220791-D495-4D87-90C8-E922F6083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828800"/>
            <a:ext cx="12192000" cy="345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2E3D3D84-42A8-4560-B3F5-4524AF82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5445DE3-5C4D-446A-8EC1-DFE1DF10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98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7488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 (Unn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186DC4C8-0ED3-42DC-AA83-0638B2E5B0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457200"/>
            <a:ext cx="41148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7” x ‘ 4.5” @ 96dpi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E6FDDF12-D290-45AB-B04B-CABB7DB7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6811EAF-B125-496F-B641-7B754A8F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graphicFrame>
        <p:nvGraphicFramePr>
          <p:cNvPr id="10" name="Body Copy">
            <a:extLst>
              <a:ext uri="{FF2B5EF4-FFF2-40B4-BE49-F238E27FC236}">
                <a16:creationId xmlns:a16="http://schemas.microsoft.com/office/drawing/2014/main" id="{5EC6DFC6-1882-4ED4-986E-64E2E08398F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1612314"/>
              </p:ext>
            </p:extLst>
          </p:nvPr>
        </p:nvGraphicFramePr>
        <p:xfrm>
          <a:off x="4419600" y="1855716"/>
          <a:ext cx="7467600" cy="4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780">
                  <a:extLst>
                    <a:ext uri="{9D8B030D-6E8A-4147-A177-3AD203B41FA5}">
                      <a16:colId xmlns:a16="http://schemas.microsoft.com/office/drawing/2014/main" val="946091691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1729550602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614543895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4208229438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081490778"/>
                    </a:ext>
                  </a:extLst>
                </a:gridCol>
              </a:tblGrid>
              <a:tr h="416716"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need</a:t>
                      </a:r>
                      <a:r>
                        <a:rPr kumimoji="1" lang="en-US" sz="20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Outcomes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90786"/>
                  </a:ext>
                </a:extLst>
              </a:tr>
            </a:tbl>
          </a:graphicData>
        </a:graphic>
      </p:graphicFrame>
      <p:sp>
        <p:nvSpPr>
          <p:cNvPr id="11" name="Title 3">
            <a:extLst>
              <a:ext uri="{FF2B5EF4-FFF2-40B4-BE49-F238E27FC236}">
                <a16:creationId xmlns:a16="http://schemas.microsoft.com/office/drawing/2014/main" id="{61146DAC-6107-4D6C-869F-9907A877FF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640080"/>
            <a:ext cx="7467600" cy="55220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defRPr lang="en-US" b="1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Generic Description of Client (Title Case)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415A2E0-F1B9-4EBA-96F5-F78EE92F1E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9600" y="1295400"/>
            <a:ext cx="7467600" cy="4572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60955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1219109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828662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243821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Subhead (Sentence case, no punctuation)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BC8320F-9087-4AAE-B75A-D1EA89FFB2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9599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sz="1050"/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lang="en-GB" sz="1050"/>
              <a:t>Example: The client needed to boost operational efficiency, flexibility and agility so it could continuously respond to customer demand.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D2B5CD-2966-48E6-94D1-D7E9052FF2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1825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The client partners with </a:t>
            </a:r>
            <a:b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</a:br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NTT DATA to manage IT infrastructure services — covering data </a:t>
            </a:r>
            <a:r>
              <a:rPr kumimoji="1" lang="en-US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center</a:t>
            </a:r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 and help desk operations, security, servers, networking and messaging — so staff can focus on the core business.</a:t>
            </a:r>
            <a:endParaRPr lang="en-US" sz="105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996F948-5017-45BB-9C36-0B24384091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8048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227013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pPr marL="227013" lvl="0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444444"/>
                </a:solidFill>
                <a:ea typeface="Museo Sans For Dell" pitchFamily="2" charset="0"/>
              </a:rPr>
              <a:t>Bullets</a:t>
            </a:r>
            <a:endParaRPr kumimoji="1" lang="en-US" sz="1050">
              <a:solidFill>
                <a:srgbClr val="444444"/>
              </a:solidFill>
              <a:ea typeface="Museo Sans For Dell" pitchFamily="2" charset="0"/>
            </a:endParaRP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9A897374-B66C-40CB-93D1-274A35D36F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9600" y="4876800"/>
            <a:ext cx="7467600" cy="1060839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-- Remove Before Presenting -- For the Development of “Success Stories” Only (unnamed or anonymous case studies)</a:t>
            </a:r>
          </a:p>
        </p:txBody>
      </p:sp>
    </p:spTree>
    <p:extLst>
      <p:ext uri="{BB962C8B-B14F-4D97-AF65-F5344CB8AC3E}">
        <p14:creationId xmlns:p14="http://schemas.microsoft.com/office/powerpoint/2010/main" val="2934293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 - White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9257D-02E0-47E5-8066-3653BB63A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772400" y="6556248"/>
            <a:ext cx="4114800" cy="123111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B77727F-6303-4D84-A7F7-DDCF08B2190A}"/>
              </a:ext>
            </a:extLst>
          </p:cNvPr>
          <p:cNvGrpSpPr/>
          <p:nvPr userDrawn="1"/>
        </p:nvGrpSpPr>
        <p:grpSpPr>
          <a:xfrm>
            <a:off x="4261573" y="2829464"/>
            <a:ext cx="3686134" cy="1216322"/>
            <a:chOff x="9448800" y="420688"/>
            <a:chExt cx="2362201" cy="779463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733B983-86BF-4752-A889-9E202C3AA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6350" y="862013"/>
              <a:ext cx="254000" cy="338138"/>
            </a:xfrm>
            <a:custGeom>
              <a:avLst/>
              <a:gdLst>
                <a:gd name="T0" fmla="*/ 35 w 278"/>
                <a:gd name="T1" fmla="*/ 245 h 368"/>
                <a:gd name="T2" fmla="*/ 43 w 278"/>
                <a:gd name="T3" fmla="*/ 290 h 368"/>
                <a:gd name="T4" fmla="*/ 68 w 278"/>
                <a:gd name="T5" fmla="*/ 319 h 368"/>
                <a:gd name="T6" fmla="*/ 105 w 278"/>
                <a:gd name="T7" fmla="*/ 335 h 368"/>
                <a:gd name="T8" fmla="*/ 150 w 278"/>
                <a:gd name="T9" fmla="*/ 340 h 368"/>
                <a:gd name="T10" fmla="*/ 181 w 278"/>
                <a:gd name="T11" fmla="*/ 336 h 368"/>
                <a:gd name="T12" fmla="*/ 211 w 278"/>
                <a:gd name="T13" fmla="*/ 323 h 368"/>
                <a:gd name="T14" fmla="*/ 235 w 278"/>
                <a:gd name="T15" fmla="*/ 301 h 368"/>
                <a:gd name="T16" fmla="*/ 244 w 278"/>
                <a:gd name="T17" fmla="*/ 268 h 368"/>
                <a:gd name="T18" fmla="*/ 237 w 278"/>
                <a:gd name="T19" fmla="*/ 242 h 368"/>
                <a:gd name="T20" fmla="*/ 220 w 278"/>
                <a:gd name="T21" fmla="*/ 224 h 368"/>
                <a:gd name="T22" fmla="*/ 196 w 278"/>
                <a:gd name="T23" fmla="*/ 212 h 368"/>
                <a:gd name="T24" fmla="*/ 171 w 278"/>
                <a:gd name="T25" fmla="*/ 204 h 368"/>
                <a:gd name="T26" fmla="*/ 92 w 278"/>
                <a:gd name="T27" fmla="*/ 185 h 368"/>
                <a:gd name="T28" fmla="*/ 62 w 278"/>
                <a:gd name="T29" fmla="*/ 175 h 368"/>
                <a:gd name="T30" fmla="*/ 37 w 278"/>
                <a:gd name="T31" fmla="*/ 159 h 368"/>
                <a:gd name="T32" fmla="*/ 19 w 278"/>
                <a:gd name="T33" fmla="*/ 135 h 368"/>
                <a:gd name="T34" fmla="*/ 13 w 278"/>
                <a:gd name="T35" fmla="*/ 99 h 368"/>
                <a:gd name="T36" fmla="*/ 18 w 278"/>
                <a:gd name="T37" fmla="*/ 69 h 368"/>
                <a:gd name="T38" fmla="*/ 36 w 278"/>
                <a:gd name="T39" fmla="*/ 37 h 368"/>
                <a:gd name="T40" fmla="*/ 74 w 278"/>
                <a:gd name="T41" fmla="*/ 11 h 368"/>
                <a:gd name="T42" fmla="*/ 135 w 278"/>
                <a:gd name="T43" fmla="*/ 0 h 368"/>
                <a:gd name="T44" fmla="*/ 185 w 278"/>
                <a:gd name="T45" fmla="*/ 7 h 368"/>
                <a:gd name="T46" fmla="*/ 226 w 278"/>
                <a:gd name="T47" fmla="*/ 28 h 368"/>
                <a:gd name="T48" fmla="*/ 255 w 278"/>
                <a:gd name="T49" fmla="*/ 62 h 368"/>
                <a:gd name="T50" fmla="*/ 265 w 278"/>
                <a:gd name="T51" fmla="*/ 110 h 368"/>
                <a:gd name="T52" fmla="*/ 232 w 278"/>
                <a:gd name="T53" fmla="*/ 110 h 368"/>
                <a:gd name="T54" fmla="*/ 223 w 278"/>
                <a:gd name="T55" fmla="*/ 74 h 368"/>
                <a:gd name="T56" fmla="*/ 201 w 278"/>
                <a:gd name="T57" fmla="*/ 49 h 368"/>
                <a:gd name="T58" fmla="*/ 171 w 278"/>
                <a:gd name="T59" fmla="*/ 34 h 368"/>
                <a:gd name="T60" fmla="*/ 135 w 278"/>
                <a:gd name="T61" fmla="*/ 29 h 368"/>
                <a:gd name="T62" fmla="*/ 102 w 278"/>
                <a:gd name="T63" fmla="*/ 32 h 368"/>
                <a:gd name="T64" fmla="*/ 73 w 278"/>
                <a:gd name="T65" fmla="*/ 44 h 368"/>
                <a:gd name="T66" fmla="*/ 54 w 278"/>
                <a:gd name="T67" fmla="*/ 66 h 368"/>
                <a:gd name="T68" fmla="*/ 46 w 278"/>
                <a:gd name="T69" fmla="*/ 99 h 368"/>
                <a:gd name="T70" fmla="*/ 51 w 278"/>
                <a:gd name="T71" fmla="*/ 121 h 368"/>
                <a:gd name="T72" fmla="*/ 62 w 278"/>
                <a:gd name="T73" fmla="*/ 136 h 368"/>
                <a:gd name="T74" fmla="*/ 79 w 278"/>
                <a:gd name="T75" fmla="*/ 146 h 368"/>
                <a:gd name="T76" fmla="*/ 100 w 278"/>
                <a:gd name="T77" fmla="*/ 153 h 368"/>
                <a:gd name="T78" fmla="*/ 186 w 278"/>
                <a:gd name="T79" fmla="*/ 174 h 368"/>
                <a:gd name="T80" fmla="*/ 221 w 278"/>
                <a:gd name="T81" fmla="*/ 186 h 368"/>
                <a:gd name="T82" fmla="*/ 251 w 278"/>
                <a:gd name="T83" fmla="*/ 204 h 368"/>
                <a:gd name="T84" fmla="*/ 270 w 278"/>
                <a:gd name="T85" fmla="*/ 230 h 368"/>
                <a:gd name="T86" fmla="*/ 278 w 278"/>
                <a:gd name="T87" fmla="*/ 267 h 368"/>
                <a:gd name="T88" fmla="*/ 276 w 278"/>
                <a:gd name="T89" fmla="*/ 283 h 368"/>
                <a:gd name="T90" fmla="*/ 270 w 278"/>
                <a:gd name="T91" fmla="*/ 304 h 368"/>
                <a:gd name="T92" fmla="*/ 257 w 278"/>
                <a:gd name="T93" fmla="*/ 327 h 368"/>
                <a:gd name="T94" fmla="*/ 233 w 278"/>
                <a:gd name="T95" fmla="*/ 348 h 368"/>
                <a:gd name="T96" fmla="*/ 196 w 278"/>
                <a:gd name="T97" fmla="*/ 363 h 368"/>
                <a:gd name="T98" fmla="*/ 142 w 278"/>
                <a:gd name="T99" fmla="*/ 368 h 368"/>
                <a:gd name="T100" fmla="*/ 85 w 278"/>
                <a:gd name="T101" fmla="*/ 361 h 368"/>
                <a:gd name="T102" fmla="*/ 39 w 278"/>
                <a:gd name="T103" fmla="*/ 339 h 368"/>
                <a:gd name="T104" fmla="*/ 10 w 278"/>
                <a:gd name="T105" fmla="*/ 300 h 368"/>
                <a:gd name="T106" fmla="*/ 1 w 278"/>
                <a:gd name="T107" fmla="*/ 245 h 368"/>
                <a:gd name="T108" fmla="*/ 35 w 278"/>
                <a:gd name="T109" fmla="*/ 24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8" h="368">
                  <a:moveTo>
                    <a:pt x="35" y="245"/>
                  </a:moveTo>
                  <a:cubicBezTo>
                    <a:pt x="35" y="263"/>
                    <a:pt x="37" y="278"/>
                    <a:pt x="43" y="290"/>
                  </a:cubicBezTo>
                  <a:cubicBezTo>
                    <a:pt x="49" y="302"/>
                    <a:pt x="58" y="312"/>
                    <a:pt x="68" y="319"/>
                  </a:cubicBezTo>
                  <a:cubicBezTo>
                    <a:pt x="78" y="327"/>
                    <a:pt x="91" y="332"/>
                    <a:pt x="105" y="335"/>
                  </a:cubicBezTo>
                  <a:cubicBezTo>
                    <a:pt x="119" y="338"/>
                    <a:pt x="134" y="340"/>
                    <a:pt x="150" y="340"/>
                  </a:cubicBezTo>
                  <a:cubicBezTo>
                    <a:pt x="160" y="340"/>
                    <a:pt x="170" y="338"/>
                    <a:pt x="181" y="336"/>
                  </a:cubicBezTo>
                  <a:cubicBezTo>
                    <a:pt x="191" y="333"/>
                    <a:pt x="202" y="329"/>
                    <a:pt x="211" y="323"/>
                  </a:cubicBezTo>
                  <a:cubicBezTo>
                    <a:pt x="220" y="317"/>
                    <a:pt x="228" y="310"/>
                    <a:pt x="235" y="301"/>
                  </a:cubicBezTo>
                  <a:cubicBezTo>
                    <a:pt x="241" y="292"/>
                    <a:pt x="244" y="281"/>
                    <a:pt x="244" y="268"/>
                  </a:cubicBezTo>
                  <a:cubicBezTo>
                    <a:pt x="244" y="258"/>
                    <a:pt x="242" y="249"/>
                    <a:pt x="237" y="242"/>
                  </a:cubicBezTo>
                  <a:cubicBezTo>
                    <a:pt x="233" y="235"/>
                    <a:pt x="227" y="229"/>
                    <a:pt x="220" y="224"/>
                  </a:cubicBezTo>
                  <a:cubicBezTo>
                    <a:pt x="213" y="219"/>
                    <a:pt x="205" y="215"/>
                    <a:pt x="196" y="212"/>
                  </a:cubicBezTo>
                  <a:cubicBezTo>
                    <a:pt x="188" y="209"/>
                    <a:pt x="179" y="206"/>
                    <a:pt x="171" y="204"/>
                  </a:cubicBezTo>
                  <a:cubicBezTo>
                    <a:pt x="92" y="185"/>
                    <a:pt x="92" y="185"/>
                    <a:pt x="92" y="185"/>
                  </a:cubicBezTo>
                  <a:cubicBezTo>
                    <a:pt x="82" y="182"/>
                    <a:pt x="72" y="179"/>
                    <a:pt x="62" y="175"/>
                  </a:cubicBezTo>
                  <a:cubicBezTo>
                    <a:pt x="53" y="171"/>
                    <a:pt x="44" y="166"/>
                    <a:pt x="37" y="159"/>
                  </a:cubicBezTo>
                  <a:cubicBezTo>
                    <a:pt x="30" y="152"/>
                    <a:pt x="24" y="144"/>
                    <a:pt x="19" y="135"/>
                  </a:cubicBezTo>
                  <a:cubicBezTo>
                    <a:pt x="15" y="125"/>
                    <a:pt x="13" y="113"/>
                    <a:pt x="13" y="99"/>
                  </a:cubicBezTo>
                  <a:cubicBezTo>
                    <a:pt x="13" y="91"/>
                    <a:pt x="14" y="81"/>
                    <a:pt x="18" y="69"/>
                  </a:cubicBezTo>
                  <a:cubicBezTo>
                    <a:pt x="21" y="58"/>
                    <a:pt x="27" y="47"/>
                    <a:pt x="36" y="37"/>
                  </a:cubicBezTo>
                  <a:cubicBezTo>
                    <a:pt x="45" y="26"/>
                    <a:pt x="58" y="18"/>
                    <a:pt x="74" y="11"/>
                  </a:cubicBezTo>
                  <a:cubicBezTo>
                    <a:pt x="89" y="3"/>
                    <a:pt x="110" y="0"/>
                    <a:pt x="135" y="0"/>
                  </a:cubicBezTo>
                  <a:cubicBezTo>
                    <a:pt x="152" y="0"/>
                    <a:pt x="169" y="2"/>
                    <a:pt x="185" y="7"/>
                  </a:cubicBezTo>
                  <a:cubicBezTo>
                    <a:pt x="200" y="12"/>
                    <a:pt x="214" y="18"/>
                    <a:pt x="226" y="28"/>
                  </a:cubicBezTo>
                  <a:cubicBezTo>
                    <a:pt x="238" y="37"/>
                    <a:pt x="248" y="48"/>
                    <a:pt x="255" y="62"/>
                  </a:cubicBezTo>
                  <a:cubicBezTo>
                    <a:pt x="262" y="76"/>
                    <a:pt x="265" y="92"/>
                    <a:pt x="265" y="110"/>
                  </a:cubicBezTo>
                  <a:cubicBezTo>
                    <a:pt x="232" y="110"/>
                    <a:pt x="232" y="110"/>
                    <a:pt x="232" y="110"/>
                  </a:cubicBezTo>
                  <a:cubicBezTo>
                    <a:pt x="231" y="96"/>
                    <a:pt x="228" y="85"/>
                    <a:pt x="223" y="74"/>
                  </a:cubicBezTo>
                  <a:cubicBezTo>
                    <a:pt x="217" y="64"/>
                    <a:pt x="210" y="56"/>
                    <a:pt x="201" y="49"/>
                  </a:cubicBezTo>
                  <a:cubicBezTo>
                    <a:pt x="192" y="42"/>
                    <a:pt x="182" y="37"/>
                    <a:pt x="171" y="34"/>
                  </a:cubicBezTo>
                  <a:cubicBezTo>
                    <a:pt x="160" y="30"/>
                    <a:pt x="148" y="29"/>
                    <a:pt x="135" y="29"/>
                  </a:cubicBezTo>
                  <a:cubicBezTo>
                    <a:pt x="123" y="29"/>
                    <a:pt x="112" y="30"/>
                    <a:pt x="102" y="32"/>
                  </a:cubicBezTo>
                  <a:cubicBezTo>
                    <a:pt x="91" y="35"/>
                    <a:pt x="81" y="39"/>
                    <a:pt x="73" y="44"/>
                  </a:cubicBezTo>
                  <a:cubicBezTo>
                    <a:pt x="65" y="50"/>
                    <a:pt x="59" y="57"/>
                    <a:pt x="54" y="66"/>
                  </a:cubicBezTo>
                  <a:cubicBezTo>
                    <a:pt x="49" y="75"/>
                    <a:pt x="46" y="86"/>
                    <a:pt x="46" y="99"/>
                  </a:cubicBezTo>
                  <a:cubicBezTo>
                    <a:pt x="46" y="107"/>
                    <a:pt x="48" y="114"/>
                    <a:pt x="51" y="121"/>
                  </a:cubicBezTo>
                  <a:cubicBezTo>
                    <a:pt x="53" y="127"/>
                    <a:pt x="57" y="132"/>
                    <a:pt x="62" y="136"/>
                  </a:cubicBezTo>
                  <a:cubicBezTo>
                    <a:pt x="67" y="140"/>
                    <a:pt x="73" y="143"/>
                    <a:pt x="79" y="146"/>
                  </a:cubicBezTo>
                  <a:cubicBezTo>
                    <a:pt x="86" y="149"/>
                    <a:pt x="93" y="151"/>
                    <a:pt x="100" y="153"/>
                  </a:cubicBezTo>
                  <a:cubicBezTo>
                    <a:pt x="186" y="174"/>
                    <a:pt x="186" y="174"/>
                    <a:pt x="186" y="174"/>
                  </a:cubicBezTo>
                  <a:cubicBezTo>
                    <a:pt x="199" y="178"/>
                    <a:pt x="210" y="182"/>
                    <a:pt x="221" y="186"/>
                  </a:cubicBezTo>
                  <a:cubicBezTo>
                    <a:pt x="232" y="191"/>
                    <a:pt x="242" y="197"/>
                    <a:pt x="251" y="204"/>
                  </a:cubicBezTo>
                  <a:cubicBezTo>
                    <a:pt x="259" y="211"/>
                    <a:pt x="266" y="220"/>
                    <a:pt x="270" y="230"/>
                  </a:cubicBezTo>
                  <a:cubicBezTo>
                    <a:pt x="275" y="240"/>
                    <a:pt x="278" y="253"/>
                    <a:pt x="278" y="267"/>
                  </a:cubicBezTo>
                  <a:cubicBezTo>
                    <a:pt x="278" y="271"/>
                    <a:pt x="277" y="277"/>
                    <a:pt x="276" y="283"/>
                  </a:cubicBezTo>
                  <a:cubicBezTo>
                    <a:pt x="276" y="290"/>
                    <a:pt x="274" y="297"/>
                    <a:pt x="270" y="304"/>
                  </a:cubicBezTo>
                  <a:cubicBezTo>
                    <a:pt x="267" y="312"/>
                    <a:pt x="263" y="319"/>
                    <a:pt x="257" y="327"/>
                  </a:cubicBezTo>
                  <a:cubicBezTo>
                    <a:pt x="251" y="334"/>
                    <a:pt x="243" y="341"/>
                    <a:pt x="233" y="348"/>
                  </a:cubicBezTo>
                  <a:cubicBezTo>
                    <a:pt x="223" y="354"/>
                    <a:pt x="211" y="359"/>
                    <a:pt x="196" y="363"/>
                  </a:cubicBezTo>
                  <a:cubicBezTo>
                    <a:pt x="181" y="366"/>
                    <a:pt x="163" y="368"/>
                    <a:pt x="142" y="368"/>
                  </a:cubicBezTo>
                  <a:cubicBezTo>
                    <a:pt x="122" y="368"/>
                    <a:pt x="102" y="366"/>
                    <a:pt x="85" y="361"/>
                  </a:cubicBezTo>
                  <a:cubicBezTo>
                    <a:pt x="67" y="356"/>
                    <a:pt x="51" y="349"/>
                    <a:pt x="39" y="339"/>
                  </a:cubicBezTo>
                  <a:cubicBezTo>
                    <a:pt x="26" y="329"/>
                    <a:pt x="17" y="316"/>
                    <a:pt x="10" y="300"/>
                  </a:cubicBezTo>
                  <a:cubicBezTo>
                    <a:pt x="3" y="285"/>
                    <a:pt x="0" y="266"/>
                    <a:pt x="1" y="245"/>
                  </a:cubicBezTo>
                  <a:lnTo>
                    <a:pt x="35" y="2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DC251DB1-02C0-45BA-B3A1-0806863C22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2100" y="952501"/>
              <a:ext cx="209550" cy="247650"/>
            </a:xfrm>
            <a:custGeom>
              <a:avLst/>
              <a:gdLst>
                <a:gd name="T0" fmla="*/ 31 w 229"/>
                <a:gd name="T1" fmla="*/ 144 h 270"/>
                <a:gd name="T2" fmla="*/ 36 w 229"/>
                <a:gd name="T3" fmla="*/ 179 h 270"/>
                <a:gd name="T4" fmla="*/ 51 w 229"/>
                <a:gd name="T5" fmla="*/ 211 h 270"/>
                <a:gd name="T6" fmla="*/ 77 w 229"/>
                <a:gd name="T7" fmla="*/ 235 h 270"/>
                <a:gd name="T8" fmla="*/ 116 w 229"/>
                <a:gd name="T9" fmla="*/ 244 h 270"/>
                <a:gd name="T10" fmla="*/ 169 w 229"/>
                <a:gd name="T11" fmla="*/ 226 h 270"/>
                <a:gd name="T12" fmla="*/ 196 w 229"/>
                <a:gd name="T13" fmla="*/ 179 h 270"/>
                <a:gd name="T14" fmla="*/ 227 w 229"/>
                <a:gd name="T15" fmla="*/ 179 h 270"/>
                <a:gd name="T16" fmla="*/ 191 w 229"/>
                <a:gd name="T17" fmla="*/ 246 h 270"/>
                <a:gd name="T18" fmla="*/ 116 w 229"/>
                <a:gd name="T19" fmla="*/ 270 h 270"/>
                <a:gd name="T20" fmla="*/ 63 w 229"/>
                <a:gd name="T21" fmla="*/ 259 h 270"/>
                <a:gd name="T22" fmla="*/ 28 w 229"/>
                <a:gd name="T23" fmla="*/ 230 h 270"/>
                <a:gd name="T24" fmla="*/ 7 w 229"/>
                <a:gd name="T25" fmla="*/ 187 h 270"/>
                <a:gd name="T26" fmla="*/ 0 w 229"/>
                <a:gd name="T27" fmla="*/ 135 h 270"/>
                <a:gd name="T28" fmla="*/ 7 w 229"/>
                <a:gd name="T29" fmla="*/ 86 h 270"/>
                <a:gd name="T30" fmla="*/ 28 w 229"/>
                <a:gd name="T31" fmla="*/ 42 h 270"/>
                <a:gd name="T32" fmla="*/ 63 w 229"/>
                <a:gd name="T33" fmla="*/ 12 h 270"/>
                <a:gd name="T34" fmla="*/ 116 w 229"/>
                <a:gd name="T35" fmla="*/ 0 h 270"/>
                <a:gd name="T36" fmla="*/ 168 w 229"/>
                <a:gd name="T37" fmla="*/ 12 h 270"/>
                <a:gd name="T38" fmla="*/ 204 w 229"/>
                <a:gd name="T39" fmla="*/ 45 h 270"/>
                <a:gd name="T40" fmla="*/ 223 w 229"/>
                <a:gd name="T41" fmla="*/ 91 h 270"/>
                <a:gd name="T42" fmla="*/ 228 w 229"/>
                <a:gd name="T43" fmla="*/ 144 h 270"/>
                <a:gd name="T44" fmla="*/ 31 w 229"/>
                <a:gd name="T45" fmla="*/ 144 h 270"/>
                <a:gd name="T46" fmla="*/ 197 w 229"/>
                <a:gd name="T47" fmla="*/ 117 h 270"/>
                <a:gd name="T48" fmla="*/ 191 w 229"/>
                <a:gd name="T49" fmla="*/ 83 h 270"/>
                <a:gd name="T50" fmla="*/ 175 w 229"/>
                <a:gd name="T51" fmla="*/ 54 h 270"/>
                <a:gd name="T52" fmla="*/ 149 w 229"/>
                <a:gd name="T53" fmla="*/ 34 h 270"/>
                <a:gd name="T54" fmla="*/ 116 w 229"/>
                <a:gd name="T55" fmla="*/ 26 h 270"/>
                <a:gd name="T56" fmla="*/ 82 w 229"/>
                <a:gd name="T57" fmla="*/ 34 h 270"/>
                <a:gd name="T58" fmla="*/ 56 w 229"/>
                <a:gd name="T59" fmla="*/ 54 h 270"/>
                <a:gd name="T60" fmla="*/ 40 w 229"/>
                <a:gd name="T61" fmla="*/ 83 h 270"/>
                <a:gd name="T62" fmla="*/ 31 w 229"/>
                <a:gd name="T63" fmla="*/ 117 h 270"/>
                <a:gd name="T64" fmla="*/ 197 w 229"/>
                <a:gd name="T65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9" h="270">
                  <a:moveTo>
                    <a:pt x="31" y="144"/>
                  </a:moveTo>
                  <a:cubicBezTo>
                    <a:pt x="31" y="155"/>
                    <a:pt x="33" y="167"/>
                    <a:pt x="36" y="179"/>
                  </a:cubicBezTo>
                  <a:cubicBezTo>
                    <a:pt x="40" y="191"/>
                    <a:pt x="45" y="201"/>
                    <a:pt x="51" y="211"/>
                  </a:cubicBezTo>
                  <a:cubicBezTo>
                    <a:pt x="58" y="221"/>
                    <a:pt x="67" y="228"/>
                    <a:pt x="77" y="235"/>
                  </a:cubicBezTo>
                  <a:cubicBezTo>
                    <a:pt x="88" y="241"/>
                    <a:pt x="101" y="244"/>
                    <a:pt x="116" y="244"/>
                  </a:cubicBezTo>
                  <a:cubicBezTo>
                    <a:pt x="138" y="244"/>
                    <a:pt x="156" y="238"/>
                    <a:pt x="169" y="226"/>
                  </a:cubicBezTo>
                  <a:cubicBezTo>
                    <a:pt x="182" y="214"/>
                    <a:pt x="191" y="198"/>
                    <a:pt x="196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0" y="208"/>
                    <a:pt x="208" y="230"/>
                    <a:pt x="191" y="246"/>
                  </a:cubicBezTo>
                  <a:cubicBezTo>
                    <a:pt x="173" y="262"/>
                    <a:pt x="148" y="270"/>
                    <a:pt x="116" y="270"/>
                  </a:cubicBezTo>
                  <a:cubicBezTo>
                    <a:pt x="95" y="270"/>
                    <a:pt x="78" y="267"/>
                    <a:pt x="63" y="259"/>
                  </a:cubicBezTo>
                  <a:cubicBezTo>
                    <a:pt x="49" y="252"/>
                    <a:pt x="37" y="242"/>
                    <a:pt x="28" y="230"/>
                  </a:cubicBezTo>
                  <a:cubicBezTo>
                    <a:pt x="18" y="218"/>
                    <a:pt x="11" y="203"/>
                    <a:pt x="7" y="187"/>
                  </a:cubicBezTo>
                  <a:cubicBezTo>
                    <a:pt x="3" y="171"/>
                    <a:pt x="0" y="153"/>
                    <a:pt x="0" y="135"/>
                  </a:cubicBezTo>
                  <a:cubicBezTo>
                    <a:pt x="0" y="118"/>
                    <a:pt x="3" y="102"/>
                    <a:pt x="7" y="86"/>
                  </a:cubicBezTo>
                  <a:cubicBezTo>
                    <a:pt x="11" y="69"/>
                    <a:pt x="18" y="55"/>
                    <a:pt x="28" y="42"/>
                  </a:cubicBezTo>
                  <a:cubicBezTo>
                    <a:pt x="37" y="30"/>
                    <a:pt x="49" y="19"/>
                    <a:pt x="63" y="12"/>
                  </a:cubicBezTo>
                  <a:cubicBezTo>
                    <a:pt x="78" y="4"/>
                    <a:pt x="95" y="0"/>
                    <a:pt x="116" y="0"/>
                  </a:cubicBezTo>
                  <a:cubicBezTo>
                    <a:pt x="136" y="0"/>
                    <a:pt x="154" y="4"/>
                    <a:pt x="168" y="12"/>
                  </a:cubicBezTo>
                  <a:cubicBezTo>
                    <a:pt x="183" y="21"/>
                    <a:pt x="194" y="31"/>
                    <a:pt x="204" y="45"/>
                  </a:cubicBezTo>
                  <a:cubicBezTo>
                    <a:pt x="213" y="58"/>
                    <a:pt x="219" y="74"/>
                    <a:pt x="223" y="91"/>
                  </a:cubicBezTo>
                  <a:cubicBezTo>
                    <a:pt x="227" y="108"/>
                    <a:pt x="229" y="126"/>
                    <a:pt x="228" y="144"/>
                  </a:cubicBezTo>
                  <a:lnTo>
                    <a:pt x="31" y="144"/>
                  </a:lnTo>
                  <a:close/>
                  <a:moveTo>
                    <a:pt x="197" y="117"/>
                  </a:moveTo>
                  <a:cubicBezTo>
                    <a:pt x="197" y="105"/>
                    <a:pt x="194" y="94"/>
                    <a:pt x="191" y="83"/>
                  </a:cubicBezTo>
                  <a:cubicBezTo>
                    <a:pt x="187" y="72"/>
                    <a:pt x="182" y="63"/>
                    <a:pt x="175" y="54"/>
                  </a:cubicBezTo>
                  <a:cubicBezTo>
                    <a:pt x="168" y="46"/>
                    <a:pt x="159" y="39"/>
                    <a:pt x="149" y="34"/>
                  </a:cubicBezTo>
                  <a:cubicBezTo>
                    <a:pt x="139" y="29"/>
                    <a:pt x="128" y="26"/>
                    <a:pt x="116" y="26"/>
                  </a:cubicBezTo>
                  <a:cubicBezTo>
                    <a:pt x="103" y="26"/>
                    <a:pt x="91" y="29"/>
                    <a:pt x="82" y="34"/>
                  </a:cubicBezTo>
                  <a:cubicBezTo>
                    <a:pt x="72" y="39"/>
                    <a:pt x="63" y="46"/>
                    <a:pt x="56" y="54"/>
                  </a:cubicBezTo>
                  <a:cubicBezTo>
                    <a:pt x="49" y="63"/>
                    <a:pt x="44" y="72"/>
                    <a:pt x="40" y="83"/>
                  </a:cubicBezTo>
                  <a:cubicBezTo>
                    <a:pt x="36" y="95"/>
                    <a:pt x="33" y="106"/>
                    <a:pt x="31" y="117"/>
                  </a:cubicBezTo>
                  <a:lnTo>
                    <a:pt x="197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AE3F7F53-2B38-4DC0-93E5-1895DA6C1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163" y="955676"/>
              <a:ext cx="115888" cy="238125"/>
            </a:xfrm>
            <a:custGeom>
              <a:avLst/>
              <a:gdLst>
                <a:gd name="T0" fmla="*/ 0 w 126"/>
                <a:gd name="T1" fmla="*/ 4 h 260"/>
                <a:gd name="T2" fmla="*/ 29 w 126"/>
                <a:gd name="T3" fmla="*/ 4 h 260"/>
                <a:gd name="T4" fmla="*/ 29 w 126"/>
                <a:gd name="T5" fmla="*/ 64 h 260"/>
                <a:gd name="T6" fmla="*/ 30 w 126"/>
                <a:gd name="T7" fmla="*/ 64 h 260"/>
                <a:gd name="T8" fmla="*/ 67 w 126"/>
                <a:gd name="T9" fmla="*/ 16 h 260"/>
                <a:gd name="T10" fmla="*/ 126 w 126"/>
                <a:gd name="T11" fmla="*/ 1 h 260"/>
                <a:gd name="T12" fmla="*/ 126 w 126"/>
                <a:gd name="T13" fmla="*/ 32 h 260"/>
                <a:gd name="T14" fmla="*/ 88 w 126"/>
                <a:gd name="T15" fmla="*/ 38 h 260"/>
                <a:gd name="T16" fmla="*/ 58 w 126"/>
                <a:gd name="T17" fmla="*/ 57 h 260"/>
                <a:gd name="T18" fmla="*/ 38 w 126"/>
                <a:gd name="T19" fmla="*/ 87 h 260"/>
                <a:gd name="T20" fmla="*/ 31 w 126"/>
                <a:gd name="T21" fmla="*/ 124 h 260"/>
                <a:gd name="T22" fmla="*/ 31 w 126"/>
                <a:gd name="T23" fmla="*/ 260 h 260"/>
                <a:gd name="T24" fmla="*/ 0 w 126"/>
                <a:gd name="T25" fmla="*/ 260 h 260"/>
                <a:gd name="T26" fmla="*/ 0 w 126"/>
                <a:gd name="T2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60">
                  <a:moveTo>
                    <a:pt x="0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8" y="44"/>
                    <a:pt x="50" y="28"/>
                    <a:pt x="67" y="16"/>
                  </a:cubicBezTo>
                  <a:cubicBezTo>
                    <a:pt x="83" y="5"/>
                    <a:pt x="103" y="0"/>
                    <a:pt x="126" y="1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12" y="31"/>
                    <a:pt x="99" y="33"/>
                    <a:pt x="88" y="38"/>
                  </a:cubicBezTo>
                  <a:cubicBezTo>
                    <a:pt x="76" y="42"/>
                    <a:pt x="66" y="49"/>
                    <a:pt x="58" y="57"/>
                  </a:cubicBezTo>
                  <a:cubicBezTo>
                    <a:pt x="49" y="65"/>
                    <a:pt x="43" y="75"/>
                    <a:pt x="38" y="87"/>
                  </a:cubicBezTo>
                  <a:cubicBezTo>
                    <a:pt x="34" y="98"/>
                    <a:pt x="31" y="111"/>
                    <a:pt x="31" y="124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0" y="260"/>
                    <a:pt x="0" y="260"/>
                    <a:pt x="0" y="26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3C34EF4-885E-4B65-A5D6-F4E78AF06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7863" y="958851"/>
              <a:ext cx="207963" cy="234950"/>
            </a:xfrm>
            <a:custGeom>
              <a:avLst/>
              <a:gdLst>
                <a:gd name="T0" fmla="*/ 0 w 131"/>
                <a:gd name="T1" fmla="*/ 0 h 148"/>
                <a:gd name="T2" fmla="*/ 20 w 131"/>
                <a:gd name="T3" fmla="*/ 0 h 148"/>
                <a:gd name="T4" fmla="*/ 66 w 131"/>
                <a:gd name="T5" fmla="*/ 130 h 148"/>
                <a:gd name="T6" fmla="*/ 67 w 131"/>
                <a:gd name="T7" fmla="*/ 130 h 148"/>
                <a:gd name="T8" fmla="*/ 112 w 131"/>
                <a:gd name="T9" fmla="*/ 0 h 148"/>
                <a:gd name="T10" fmla="*/ 131 w 131"/>
                <a:gd name="T11" fmla="*/ 0 h 148"/>
                <a:gd name="T12" fmla="*/ 76 w 131"/>
                <a:gd name="T13" fmla="*/ 148 h 148"/>
                <a:gd name="T14" fmla="*/ 57 w 131"/>
                <a:gd name="T15" fmla="*/ 148 h 148"/>
                <a:gd name="T16" fmla="*/ 0 w 131"/>
                <a:gd name="T1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48">
                  <a:moveTo>
                    <a:pt x="0" y="0"/>
                  </a:moveTo>
                  <a:lnTo>
                    <a:pt x="20" y="0"/>
                  </a:lnTo>
                  <a:lnTo>
                    <a:pt x="66" y="130"/>
                  </a:lnTo>
                  <a:lnTo>
                    <a:pt x="67" y="130"/>
                  </a:lnTo>
                  <a:lnTo>
                    <a:pt x="112" y="0"/>
                  </a:lnTo>
                  <a:lnTo>
                    <a:pt x="131" y="0"/>
                  </a:lnTo>
                  <a:lnTo>
                    <a:pt x="76" y="148"/>
                  </a:lnTo>
                  <a:lnTo>
                    <a:pt x="57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51C6FF6B-CF73-4BC4-8630-88246AA5D5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74400" y="868363"/>
              <a:ext cx="28575" cy="325438"/>
            </a:xfrm>
            <a:custGeom>
              <a:avLst/>
              <a:gdLst>
                <a:gd name="T0" fmla="*/ 0 w 18"/>
                <a:gd name="T1" fmla="*/ 0 h 205"/>
                <a:gd name="T2" fmla="*/ 18 w 18"/>
                <a:gd name="T3" fmla="*/ 0 h 205"/>
                <a:gd name="T4" fmla="*/ 18 w 18"/>
                <a:gd name="T5" fmla="*/ 29 h 205"/>
                <a:gd name="T6" fmla="*/ 0 w 18"/>
                <a:gd name="T7" fmla="*/ 29 h 205"/>
                <a:gd name="T8" fmla="*/ 0 w 18"/>
                <a:gd name="T9" fmla="*/ 0 h 205"/>
                <a:gd name="T10" fmla="*/ 0 w 18"/>
                <a:gd name="T11" fmla="*/ 57 h 205"/>
                <a:gd name="T12" fmla="*/ 18 w 18"/>
                <a:gd name="T13" fmla="*/ 57 h 205"/>
                <a:gd name="T14" fmla="*/ 18 w 18"/>
                <a:gd name="T15" fmla="*/ 205 h 205"/>
                <a:gd name="T16" fmla="*/ 0 w 18"/>
                <a:gd name="T17" fmla="*/ 205 h 205"/>
                <a:gd name="T18" fmla="*/ 0 w 18"/>
                <a:gd name="T19" fmla="*/ 5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205">
                  <a:moveTo>
                    <a:pt x="0" y="0"/>
                  </a:moveTo>
                  <a:lnTo>
                    <a:pt x="18" y="0"/>
                  </a:lnTo>
                  <a:lnTo>
                    <a:pt x="18" y="29"/>
                  </a:lnTo>
                  <a:lnTo>
                    <a:pt x="0" y="29"/>
                  </a:lnTo>
                  <a:lnTo>
                    <a:pt x="0" y="0"/>
                  </a:lnTo>
                  <a:close/>
                  <a:moveTo>
                    <a:pt x="0" y="57"/>
                  </a:moveTo>
                  <a:lnTo>
                    <a:pt x="18" y="57"/>
                  </a:lnTo>
                  <a:lnTo>
                    <a:pt x="18" y="205"/>
                  </a:lnTo>
                  <a:lnTo>
                    <a:pt x="0" y="205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1E4361F4-9E1F-4BAE-BF14-E19373EE4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5838" y="952501"/>
              <a:ext cx="207963" cy="247650"/>
            </a:xfrm>
            <a:custGeom>
              <a:avLst/>
              <a:gdLst>
                <a:gd name="T0" fmla="*/ 193 w 226"/>
                <a:gd name="T1" fmla="*/ 88 h 270"/>
                <a:gd name="T2" fmla="*/ 169 w 226"/>
                <a:gd name="T3" fmla="*/ 43 h 270"/>
                <a:gd name="T4" fmla="*/ 121 w 226"/>
                <a:gd name="T5" fmla="*/ 26 h 270"/>
                <a:gd name="T6" fmla="*/ 82 w 226"/>
                <a:gd name="T7" fmla="*/ 36 h 270"/>
                <a:gd name="T8" fmla="*/ 54 w 226"/>
                <a:gd name="T9" fmla="*/ 60 h 270"/>
                <a:gd name="T10" fmla="*/ 37 w 226"/>
                <a:gd name="T11" fmla="*/ 95 h 270"/>
                <a:gd name="T12" fmla="*/ 31 w 226"/>
                <a:gd name="T13" fmla="*/ 135 h 270"/>
                <a:gd name="T14" fmla="*/ 37 w 226"/>
                <a:gd name="T15" fmla="*/ 175 h 270"/>
                <a:gd name="T16" fmla="*/ 54 w 226"/>
                <a:gd name="T17" fmla="*/ 210 h 270"/>
                <a:gd name="T18" fmla="*/ 82 w 226"/>
                <a:gd name="T19" fmla="*/ 235 h 270"/>
                <a:gd name="T20" fmla="*/ 121 w 226"/>
                <a:gd name="T21" fmla="*/ 244 h 270"/>
                <a:gd name="T22" fmla="*/ 148 w 226"/>
                <a:gd name="T23" fmla="*/ 239 h 270"/>
                <a:gd name="T24" fmla="*/ 171 w 226"/>
                <a:gd name="T25" fmla="*/ 224 h 270"/>
                <a:gd name="T26" fmla="*/ 187 w 226"/>
                <a:gd name="T27" fmla="*/ 201 h 270"/>
                <a:gd name="T28" fmla="*/ 195 w 226"/>
                <a:gd name="T29" fmla="*/ 171 h 270"/>
                <a:gd name="T30" fmla="*/ 226 w 226"/>
                <a:gd name="T31" fmla="*/ 171 h 270"/>
                <a:gd name="T32" fmla="*/ 192 w 226"/>
                <a:gd name="T33" fmla="*/ 244 h 270"/>
                <a:gd name="T34" fmla="*/ 121 w 226"/>
                <a:gd name="T35" fmla="*/ 270 h 270"/>
                <a:gd name="T36" fmla="*/ 69 w 226"/>
                <a:gd name="T37" fmla="*/ 259 h 270"/>
                <a:gd name="T38" fmla="*/ 31 w 226"/>
                <a:gd name="T39" fmla="*/ 230 h 270"/>
                <a:gd name="T40" fmla="*/ 8 w 226"/>
                <a:gd name="T41" fmla="*/ 187 h 270"/>
                <a:gd name="T42" fmla="*/ 0 w 226"/>
                <a:gd name="T43" fmla="*/ 135 h 270"/>
                <a:gd name="T44" fmla="*/ 8 w 226"/>
                <a:gd name="T45" fmla="*/ 83 h 270"/>
                <a:gd name="T46" fmla="*/ 31 w 226"/>
                <a:gd name="T47" fmla="*/ 40 h 270"/>
                <a:gd name="T48" fmla="*/ 69 w 226"/>
                <a:gd name="T49" fmla="*/ 11 h 270"/>
                <a:gd name="T50" fmla="*/ 121 w 226"/>
                <a:gd name="T51" fmla="*/ 0 h 270"/>
                <a:gd name="T52" fmla="*/ 190 w 226"/>
                <a:gd name="T53" fmla="*/ 22 h 270"/>
                <a:gd name="T54" fmla="*/ 224 w 226"/>
                <a:gd name="T55" fmla="*/ 88 h 270"/>
                <a:gd name="T56" fmla="*/ 193 w 226"/>
                <a:gd name="T57" fmla="*/ 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270">
                  <a:moveTo>
                    <a:pt x="193" y="88"/>
                  </a:moveTo>
                  <a:cubicBezTo>
                    <a:pt x="189" y="69"/>
                    <a:pt x="181" y="53"/>
                    <a:pt x="169" y="43"/>
                  </a:cubicBezTo>
                  <a:cubicBezTo>
                    <a:pt x="157" y="32"/>
                    <a:pt x="141" y="26"/>
                    <a:pt x="121" y="26"/>
                  </a:cubicBezTo>
                  <a:cubicBezTo>
                    <a:pt x="106" y="26"/>
                    <a:pt x="93" y="29"/>
                    <a:pt x="82" y="36"/>
                  </a:cubicBezTo>
                  <a:cubicBezTo>
                    <a:pt x="70" y="42"/>
                    <a:pt x="61" y="50"/>
                    <a:pt x="54" y="60"/>
                  </a:cubicBezTo>
                  <a:cubicBezTo>
                    <a:pt x="46" y="71"/>
                    <a:pt x="41" y="82"/>
                    <a:pt x="37" y="95"/>
                  </a:cubicBezTo>
                  <a:cubicBezTo>
                    <a:pt x="33" y="108"/>
                    <a:pt x="31" y="122"/>
                    <a:pt x="31" y="135"/>
                  </a:cubicBezTo>
                  <a:cubicBezTo>
                    <a:pt x="31" y="149"/>
                    <a:pt x="33" y="162"/>
                    <a:pt x="37" y="175"/>
                  </a:cubicBezTo>
                  <a:cubicBezTo>
                    <a:pt x="41" y="188"/>
                    <a:pt x="46" y="200"/>
                    <a:pt x="54" y="210"/>
                  </a:cubicBezTo>
                  <a:cubicBezTo>
                    <a:pt x="61" y="220"/>
                    <a:pt x="70" y="228"/>
                    <a:pt x="82" y="235"/>
                  </a:cubicBezTo>
                  <a:cubicBezTo>
                    <a:pt x="93" y="241"/>
                    <a:pt x="106" y="244"/>
                    <a:pt x="121" y="244"/>
                  </a:cubicBezTo>
                  <a:cubicBezTo>
                    <a:pt x="130" y="244"/>
                    <a:pt x="139" y="242"/>
                    <a:pt x="148" y="239"/>
                  </a:cubicBezTo>
                  <a:cubicBezTo>
                    <a:pt x="157" y="235"/>
                    <a:pt x="164" y="230"/>
                    <a:pt x="171" y="224"/>
                  </a:cubicBezTo>
                  <a:cubicBezTo>
                    <a:pt x="177" y="217"/>
                    <a:pt x="183" y="209"/>
                    <a:pt x="187" y="201"/>
                  </a:cubicBezTo>
                  <a:cubicBezTo>
                    <a:pt x="191" y="192"/>
                    <a:pt x="194" y="182"/>
                    <a:pt x="195" y="171"/>
                  </a:cubicBezTo>
                  <a:cubicBezTo>
                    <a:pt x="226" y="171"/>
                    <a:pt x="226" y="171"/>
                    <a:pt x="226" y="171"/>
                  </a:cubicBezTo>
                  <a:cubicBezTo>
                    <a:pt x="222" y="202"/>
                    <a:pt x="210" y="227"/>
                    <a:pt x="192" y="244"/>
                  </a:cubicBezTo>
                  <a:cubicBezTo>
                    <a:pt x="173" y="262"/>
                    <a:pt x="149" y="270"/>
                    <a:pt x="121" y="270"/>
                  </a:cubicBezTo>
                  <a:cubicBezTo>
                    <a:pt x="101" y="270"/>
                    <a:pt x="84" y="267"/>
                    <a:pt x="69" y="259"/>
                  </a:cubicBezTo>
                  <a:cubicBezTo>
                    <a:pt x="54" y="252"/>
                    <a:pt x="41" y="242"/>
                    <a:pt x="31" y="230"/>
                  </a:cubicBezTo>
                  <a:cubicBezTo>
                    <a:pt x="21" y="218"/>
                    <a:pt x="13" y="204"/>
                    <a:pt x="8" y="187"/>
                  </a:cubicBezTo>
                  <a:cubicBezTo>
                    <a:pt x="3" y="171"/>
                    <a:pt x="0" y="154"/>
                    <a:pt x="0" y="135"/>
                  </a:cubicBezTo>
                  <a:cubicBezTo>
                    <a:pt x="0" y="117"/>
                    <a:pt x="3" y="100"/>
                    <a:pt x="8" y="83"/>
                  </a:cubicBezTo>
                  <a:cubicBezTo>
                    <a:pt x="13" y="67"/>
                    <a:pt x="21" y="52"/>
                    <a:pt x="31" y="40"/>
                  </a:cubicBezTo>
                  <a:cubicBezTo>
                    <a:pt x="41" y="28"/>
                    <a:pt x="54" y="18"/>
                    <a:pt x="69" y="11"/>
                  </a:cubicBezTo>
                  <a:cubicBezTo>
                    <a:pt x="84" y="4"/>
                    <a:pt x="101" y="0"/>
                    <a:pt x="121" y="0"/>
                  </a:cubicBezTo>
                  <a:cubicBezTo>
                    <a:pt x="148" y="0"/>
                    <a:pt x="171" y="7"/>
                    <a:pt x="190" y="22"/>
                  </a:cubicBezTo>
                  <a:cubicBezTo>
                    <a:pt x="209" y="36"/>
                    <a:pt x="221" y="58"/>
                    <a:pt x="224" y="88"/>
                  </a:cubicBezTo>
                  <a:lnTo>
                    <a:pt x="193" y="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ED242030-ED87-46B4-96AA-30AC2E9C29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82375" y="952501"/>
              <a:ext cx="207963" cy="247650"/>
            </a:xfrm>
            <a:custGeom>
              <a:avLst/>
              <a:gdLst>
                <a:gd name="T0" fmla="*/ 31 w 228"/>
                <a:gd name="T1" fmla="*/ 144 h 270"/>
                <a:gd name="T2" fmla="*/ 36 w 228"/>
                <a:gd name="T3" fmla="*/ 179 h 270"/>
                <a:gd name="T4" fmla="*/ 51 w 228"/>
                <a:gd name="T5" fmla="*/ 211 h 270"/>
                <a:gd name="T6" fmla="*/ 77 w 228"/>
                <a:gd name="T7" fmla="*/ 235 h 270"/>
                <a:gd name="T8" fmla="*/ 115 w 228"/>
                <a:gd name="T9" fmla="*/ 244 h 270"/>
                <a:gd name="T10" fmla="*/ 169 w 228"/>
                <a:gd name="T11" fmla="*/ 226 h 270"/>
                <a:gd name="T12" fmla="*/ 196 w 228"/>
                <a:gd name="T13" fmla="*/ 179 h 270"/>
                <a:gd name="T14" fmla="*/ 227 w 228"/>
                <a:gd name="T15" fmla="*/ 179 h 270"/>
                <a:gd name="T16" fmla="*/ 190 w 228"/>
                <a:gd name="T17" fmla="*/ 246 h 270"/>
                <a:gd name="T18" fmla="*/ 115 w 228"/>
                <a:gd name="T19" fmla="*/ 270 h 270"/>
                <a:gd name="T20" fmla="*/ 63 w 228"/>
                <a:gd name="T21" fmla="*/ 259 h 270"/>
                <a:gd name="T22" fmla="*/ 27 w 228"/>
                <a:gd name="T23" fmla="*/ 230 h 270"/>
                <a:gd name="T24" fmla="*/ 7 w 228"/>
                <a:gd name="T25" fmla="*/ 187 h 270"/>
                <a:gd name="T26" fmla="*/ 0 w 228"/>
                <a:gd name="T27" fmla="*/ 135 h 270"/>
                <a:gd name="T28" fmla="*/ 7 w 228"/>
                <a:gd name="T29" fmla="*/ 86 h 270"/>
                <a:gd name="T30" fmla="*/ 27 w 228"/>
                <a:gd name="T31" fmla="*/ 42 h 270"/>
                <a:gd name="T32" fmla="*/ 63 w 228"/>
                <a:gd name="T33" fmla="*/ 12 h 270"/>
                <a:gd name="T34" fmla="*/ 115 w 228"/>
                <a:gd name="T35" fmla="*/ 0 h 270"/>
                <a:gd name="T36" fmla="*/ 168 w 228"/>
                <a:gd name="T37" fmla="*/ 12 h 270"/>
                <a:gd name="T38" fmla="*/ 203 w 228"/>
                <a:gd name="T39" fmla="*/ 45 h 270"/>
                <a:gd name="T40" fmla="*/ 223 w 228"/>
                <a:gd name="T41" fmla="*/ 91 h 270"/>
                <a:gd name="T42" fmla="*/ 228 w 228"/>
                <a:gd name="T43" fmla="*/ 144 h 270"/>
                <a:gd name="T44" fmla="*/ 31 w 228"/>
                <a:gd name="T45" fmla="*/ 144 h 270"/>
                <a:gd name="T46" fmla="*/ 197 w 228"/>
                <a:gd name="T47" fmla="*/ 117 h 270"/>
                <a:gd name="T48" fmla="*/ 190 w 228"/>
                <a:gd name="T49" fmla="*/ 83 h 270"/>
                <a:gd name="T50" fmla="*/ 174 w 228"/>
                <a:gd name="T51" fmla="*/ 54 h 270"/>
                <a:gd name="T52" fmla="*/ 149 w 228"/>
                <a:gd name="T53" fmla="*/ 34 h 270"/>
                <a:gd name="T54" fmla="*/ 115 w 228"/>
                <a:gd name="T55" fmla="*/ 26 h 270"/>
                <a:gd name="T56" fmla="*/ 81 w 228"/>
                <a:gd name="T57" fmla="*/ 34 h 270"/>
                <a:gd name="T58" fmla="*/ 56 w 228"/>
                <a:gd name="T59" fmla="*/ 54 h 270"/>
                <a:gd name="T60" fmla="*/ 39 w 228"/>
                <a:gd name="T61" fmla="*/ 83 h 270"/>
                <a:gd name="T62" fmla="*/ 31 w 228"/>
                <a:gd name="T63" fmla="*/ 117 h 270"/>
                <a:gd name="T64" fmla="*/ 197 w 228"/>
                <a:gd name="T65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8" h="270">
                  <a:moveTo>
                    <a:pt x="31" y="144"/>
                  </a:moveTo>
                  <a:cubicBezTo>
                    <a:pt x="31" y="155"/>
                    <a:pt x="33" y="167"/>
                    <a:pt x="36" y="179"/>
                  </a:cubicBezTo>
                  <a:cubicBezTo>
                    <a:pt x="39" y="191"/>
                    <a:pt x="44" y="201"/>
                    <a:pt x="51" y="211"/>
                  </a:cubicBezTo>
                  <a:cubicBezTo>
                    <a:pt x="58" y="221"/>
                    <a:pt x="66" y="228"/>
                    <a:pt x="77" y="235"/>
                  </a:cubicBezTo>
                  <a:cubicBezTo>
                    <a:pt x="88" y="241"/>
                    <a:pt x="100" y="244"/>
                    <a:pt x="115" y="244"/>
                  </a:cubicBezTo>
                  <a:cubicBezTo>
                    <a:pt x="138" y="244"/>
                    <a:pt x="156" y="238"/>
                    <a:pt x="169" y="226"/>
                  </a:cubicBezTo>
                  <a:cubicBezTo>
                    <a:pt x="182" y="214"/>
                    <a:pt x="191" y="198"/>
                    <a:pt x="196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0" y="208"/>
                    <a:pt x="208" y="230"/>
                    <a:pt x="190" y="246"/>
                  </a:cubicBezTo>
                  <a:cubicBezTo>
                    <a:pt x="173" y="262"/>
                    <a:pt x="148" y="270"/>
                    <a:pt x="115" y="270"/>
                  </a:cubicBezTo>
                  <a:cubicBezTo>
                    <a:pt x="95" y="270"/>
                    <a:pt x="77" y="267"/>
                    <a:pt x="63" y="259"/>
                  </a:cubicBezTo>
                  <a:cubicBezTo>
                    <a:pt x="48" y="252"/>
                    <a:pt x="36" y="242"/>
                    <a:pt x="27" y="230"/>
                  </a:cubicBezTo>
                  <a:cubicBezTo>
                    <a:pt x="18" y="218"/>
                    <a:pt x="11" y="203"/>
                    <a:pt x="7" y="187"/>
                  </a:cubicBezTo>
                  <a:cubicBezTo>
                    <a:pt x="2" y="171"/>
                    <a:pt x="0" y="153"/>
                    <a:pt x="0" y="135"/>
                  </a:cubicBezTo>
                  <a:cubicBezTo>
                    <a:pt x="0" y="118"/>
                    <a:pt x="2" y="102"/>
                    <a:pt x="7" y="86"/>
                  </a:cubicBezTo>
                  <a:cubicBezTo>
                    <a:pt x="11" y="69"/>
                    <a:pt x="18" y="55"/>
                    <a:pt x="27" y="42"/>
                  </a:cubicBezTo>
                  <a:cubicBezTo>
                    <a:pt x="36" y="30"/>
                    <a:pt x="48" y="19"/>
                    <a:pt x="63" y="12"/>
                  </a:cubicBezTo>
                  <a:cubicBezTo>
                    <a:pt x="77" y="4"/>
                    <a:pt x="95" y="0"/>
                    <a:pt x="115" y="0"/>
                  </a:cubicBezTo>
                  <a:cubicBezTo>
                    <a:pt x="136" y="0"/>
                    <a:pt x="153" y="4"/>
                    <a:pt x="168" y="12"/>
                  </a:cubicBezTo>
                  <a:cubicBezTo>
                    <a:pt x="182" y="21"/>
                    <a:pt x="194" y="31"/>
                    <a:pt x="203" y="45"/>
                  </a:cubicBezTo>
                  <a:cubicBezTo>
                    <a:pt x="212" y="58"/>
                    <a:pt x="219" y="74"/>
                    <a:pt x="223" y="91"/>
                  </a:cubicBezTo>
                  <a:cubicBezTo>
                    <a:pt x="227" y="108"/>
                    <a:pt x="228" y="126"/>
                    <a:pt x="228" y="144"/>
                  </a:cubicBezTo>
                  <a:lnTo>
                    <a:pt x="31" y="144"/>
                  </a:lnTo>
                  <a:close/>
                  <a:moveTo>
                    <a:pt x="197" y="117"/>
                  </a:moveTo>
                  <a:cubicBezTo>
                    <a:pt x="196" y="105"/>
                    <a:pt x="194" y="94"/>
                    <a:pt x="190" y="83"/>
                  </a:cubicBezTo>
                  <a:cubicBezTo>
                    <a:pt x="187" y="72"/>
                    <a:pt x="181" y="63"/>
                    <a:pt x="174" y="54"/>
                  </a:cubicBezTo>
                  <a:cubicBezTo>
                    <a:pt x="167" y="46"/>
                    <a:pt x="159" y="39"/>
                    <a:pt x="149" y="34"/>
                  </a:cubicBezTo>
                  <a:cubicBezTo>
                    <a:pt x="139" y="29"/>
                    <a:pt x="128" y="26"/>
                    <a:pt x="115" y="26"/>
                  </a:cubicBezTo>
                  <a:cubicBezTo>
                    <a:pt x="102" y="26"/>
                    <a:pt x="91" y="29"/>
                    <a:pt x="81" y="34"/>
                  </a:cubicBezTo>
                  <a:cubicBezTo>
                    <a:pt x="71" y="39"/>
                    <a:pt x="63" y="46"/>
                    <a:pt x="56" y="54"/>
                  </a:cubicBezTo>
                  <a:cubicBezTo>
                    <a:pt x="49" y="63"/>
                    <a:pt x="43" y="72"/>
                    <a:pt x="39" y="83"/>
                  </a:cubicBezTo>
                  <a:cubicBezTo>
                    <a:pt x="35" y="95"/>
                    <a:pt x="32" y="106"/>
                    <a:pt x="31" y="117"/>
                  </a:cubicBezTo>
                  <a:lnTo>
                    <a:pt x="197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4BFF621-DD2D-4C10-B007-66375143B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5738" y="952501"/>
              <a:ext cx="190500" cy="247650"/>
            </a:xfrm>
            <a:custGeom>
              <a:avLst/>
              <a:gdLst>
                <a:gd name="T0" fmla="*/ 168 w 208"/>
                <a:gd name="T1" fmla="*/ 82 h 270"/>
                <a:gd name="T2" fmla="*/ 162 w 208"/>
                <a:gd name="T3" fmla="*/ 57 h 270"/>
                <a:gd name="T4" fmla="*/ 147 w 208"/>
                <a:gd name="T5" fmla="*/ 40 h 270"/>
                <a:gd name="T6" fmla="*/ 126 w 208"/>
                <a:gd name="T7" fmla="*/ 29 h 270"/>
                <a:gd name="T8" fmla="*/ 101 w 208"/>
                <a:gd name="T9" fmla="*/ 26 h 270"/>
                <a:gd name="T10" fmla="*/ 80 w 208"/>
                <a:gd name="T11" fmla="*/ 28 h 270"/>
                <a:gd name="T12" fmla="*/ 60 w 208"/>
                <a:gd name="T13" fmla="*/ 36 h 270"/>
                <a:gd name="T14" fmla="*/ 46 w 208"/>
                <a:gd name="T15" fmla="*/ 50 h 270"/>
                <a:gd name="T16" fmla="*/ 41 w 208"/>
                <a:gd name="T17" fmla="*/ 70 h 270"/>
                <a:gd name="T18" fmla="*/ 46 w 208"/>
                <a:gd name="T19" fmla="*/ 88 h 270"/>
                <a:gd name="T20" fmla="*/ 59 w 208"/>
                <a:gd name="T21" fmla="*/ 100 h 270"/>
                <a:gd name="T22" fmla="*/ 76 w 208"/>
                <a:gd name="T23" fmla="*/ 108 h 270"/>
                <a:gd name="T24" fmla="*/ 94 w 208"/>
                <a:gd name="T25" fmla="*/ 113 h 270"/>
                <a:gd name="T26" fmla="*/ 135 w 208"/>
                <a:gd name="T27" fmla="*/ 123 h 270"/>
                <a:gd name="T28" fmla="*/ 162 w 208"/>
                <a:gd name="T29" fmla="*/ 130 h 270"/>
                <a:gd name="T30" fmla="*/ 185 w 208"/>
                <a:gd name="T31" fmla="*/ 144 h 270"/>
                <a:gd name="T32" fmla="*/ 202 w 208"/>
                <a:gd name="T33" fmla="*/ 164 h 270"/>
                <a:gd name="T34" fmla="*/ 208 w 208"/>
                <a:gd name="T35" fmla="*/ 194 h 270"/>
                <a:gd name="T36" fmla="*/ 199 w 208"/>
                <a:gd name="T37" fmla="*/ 229 h 270"/>
                <a:gd name="T38" fmla="*/ 175 w 208"/>
                <a:gd name="T39" fmla="*/ 253 h 270"/>
                <a:gd name="T40" fmla="*/ 142 w 208"/>
                <a:gd name="T41" fmla="*/ 266 h 270"/>
                <a:gd name="T42" fmla="*/ 105 w 208"/>
                <a:gd name="T43" fmla="*/ 270 h 270"/>
                <a:gd name="T44" fmla="*/ 32 w 208"/>
                <a:gd name="T45" fmla="*/ 249 h 270"/>
                <a:gd name="T46" fmla="*/ 0 w 208"/>
                <a:gd name="T47" fmla="*/ 180 h 270"/>
                <a:gd name="T48" fmla="*/ 32 w 208"/>
                <a:gd name="T49" fmla="*/ 180 h 270"/>
                <a:gd name="T50" fmla="*/ 55 w 208"/>
                <a:gd name="T51" fmla="*/ 228 h 270"/>
                <a:gd name="T52" fmla="*/ 107 w 208"/>
                <a:gd name="T53" fmla="*/ 244 h 270"/>
                <a:gd name="T54" fmla="*/ 130 w 208"/>
                <a:gd name="T55" fmla="*/ 242 h 270"/>
                <a:gd name="T56" fmla="*/ 153 w 208"/>
                <a:gd name="T57" fmla="*/ 233 h 270"/>
                <a:gd name="T58" fmla="*/ 170 w 208"/>
                <a:gd name="T59" fmla="*/ 218 h 270"/>
                <a:gd name="T60" fmla="*/ 177 w 208"/>
                <a:gd name="T61" fmla="*/ 196 h 270"/>
                <a:gd name="T62" fmla="*/ 172 w 208"/>
                <a:gd name="T63" fmla="*/ 177 h 270"/>
                <a:gd name="T64" fmla="*/ 159 w 208"/>
                <a:gd name="T65" fmla="*/ 164 h 270"/>
                <a:gd name="T66" fmla="*/ 141 w 208"/>
                <a:gd name="T67" fmla="*/ 155 h 270"/>
                <a:gd name="T68" fmla="*/ 121 w 208"/>
                <a:gd name="T69" fmla="*/ 149 h 270"/>
                <a:gd name="T70" fmla="*/ 81 w 208"/>
                <a:gd name="T71" fmla="*/ 140 h 270"/>
                <a:gd name="T72" fmla="*/ 52 w 208"/>
                <a:gd name="T73" fmla="*/ 131 h 270"/>
                <a:gd name="T74" fmla="*/ 30 w 208"/>
                <a:gd name="T75" fmla="*/ 118 h 270"/>
                <a:gd name="T76" fmla="*/ 15 w 208"/>
                <a:gd name="T77" fmla="*/ 99 h 270"/>
                <a:gd name="T78" fmla="*/ 9 w 208"/>
                <a:gd name="T79" fmla="*/ 72 h 270"/>
                <a:gd name="T80" fmla="*/ 18 w 208"/>
                <a:gd name="T81" fmla="*/ 39 h 270"/>
                <a:gd name="T82" fmla="*/ 41 w 208"/>
                <a:gd name="T83" fmla="*/ 16 h 270"/>
                <a:gd name="T84" fmla="*/ 72 w 208"/>
                <a:gd name="T85" fmla="*/ 4 h 270"/>
                <a:gd name="T86" fmla="*/ 105 w 208"/>
                <a:gd name="T87" fmla="*/ 0 h 270"/>
                <a:gd name="T88" fmla="*/ 141 w 208"/>
                <a:gd name="T89" fmla="*/ 5 h 270"/>
                <a:gd name="T90" fmla="*/ 171 w 208"/>
                <a:gd name="T91" fmla="*/ 20 h 270"/>
                <a:gd name="T92" fmla="*/ 191 w 208"/>
                <a:gd name="T93" fmla="*/ 46 h 270"/>
                <a:gd name="T94" fmla="*/ 199 w 208"/>
                <a:gd name="T95" fmla="*/ 82 h 270"/>
                <a:gd name="T96" fmla="*/ 168 w 208"/>
                <a:gd name="T97" fmla="*/ 8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8" h="270">
                  <a:moveTo>
                    <a:pt x="168" y="82"/>
                  </a:moveTo>
                  <a:cubicBezTo>
                    <a:pt x="168" y="73"/>
                    <a:pt x="166" y="64"/>
                    <a:pt x="162" y="57"/>
                  </a:cubicBezTo>
                  <a:cubicBezTo>
                    <a:pt x="158" y="50"/>
                    <a:pt x="153" y="44"/>
                    <a:pt x="147" y="40"/>
                  </a:cubicBezTo>
                  <a:cubicBezTo>
                    <a:pt x="141" y="35"/>
                    <a:pt x="134" y="32"/>
                    <a:pt x="126" y="29"/>
                  </a:cubicBezTo>
                  <a:cubicBezTo>
                    <a:pt x="118" y="27"/>
                    <a:pt x="110" y="26"/>
                    <a:pt x="101" y="26"/>
                  </a:cubicBezTo>
                  <a:cubicBezTo>
                    <a:pt x="94" y="26"/>
                    <a:pt x="87" y="27"/>
                    <a:pt x="80" y="28"/>
                  </a:cubicBezTo>
                  <a:cubicBezTo>
                    <a:pt x="73" y="30"/>
                    <a:pt x="66" y="32"/>
                    <a:pt x="60" y="36"/>
                  </a:cubicBezTo>
                  <a:cubicBezTo>
                    <a:pt x="54" y="39"/>
                    <a:pt x="50" y="44"/>
                    <a:pt x="46" y="50"/>
                  </a:cubicBezTo>
                  <a:cubicBezTo>
                    <a:pt x="42" y="55"/>
                    <a:pt x="41" y="62"/>
                    <a:pt x="41" y="70"/>
                  </a:cubicBezTo>
                  <a:cubicBezTo>
                    <a:pt x="41" y="77"/>
                    <a:pt x="42" y="83"/>
                    <a:pt x="46" y="88"/>
                  </a:cubicBezTo>
                  <a:cubicBezTo>
                    <a:pt x="49" y="93"/>
                    <a:pt x="54" y="97"/>
                    <a:pt x="59" y="100"/>
                  </a:cubicBezTo>
                  <a:cubicBezTo>
                    <a:pt x="64" y="103"/>
                    <a:pt x="70" y="106"/>
                    <a:pt x="76" y="108"/>
                  </a:cubicBezTo>
                  <a:cubicBezTo>
                    <a:pt x="83" y="110"/>
                    <a:pt x="88" y="112"/>
                    <a:pt x="94" y="11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44" y="124"/>
                    <a:pt x="153" y="127"/>
                    <a:pt x="162" y="130"/>
                  </a:cubicBezTo>
                  <a:cubicBezTo>
                    <a:pt x="170" y="133"/>
                    <a:pt x="178" y="138"/>
                    <a:pt x="185" y="144"/>
                  </a:cubicBezTo>
                  <a:cubicBezTo>
                    <a:pt x="192" y="149"/>
                    <a:pt x="197" y="156"/>
                    <a:pt x="202" y="164"/>
                  </a:cubicBezTo>
                  <a:cubicBezTo>
                    <a:pt x="206" y="173"/>
                    <a:pt x="208" y="182"/>
                    <a:pt x="208" y="194"/>
                  </a:cubicBezTo>
                  <a:cubicBezTo>
                    <a:pt x="208" y="207"/>
                    <a:pt x="205" y="219"/>
                    <a:pt x="199" y="229"/>
                  </a:cubicBezTo>
                  <a:cubicBezTo>
                    <a:pt x="192" y="239"/>
                    <a:pt x="184" y="247"/>
                    <a:pt x="175" y="253"/>
                  </a:cubicBezTo>
                  <a:cubicBezTo>
                    <a:pt x="165" y="259"/>
                    <a:pt x="154" y="263"/>
                    <a:pt x="142" y="266"/>
                  </a:cubicBezTo>
                  <a:cubicBezTo>
                    <a:pt x="129" y="269"/>
                    <a:pt x="117" y="270"/>
                    <a:pt x="105" y="270"/>
                  </a:cubicBezTo>
                  <a:cubicBezTo>
                    <a:pt x="75" y="270"/>
                    <a:pt x="51" y="263"/>
                    <a:pt x="32" y="249"/>
                  </a:cubicBezTo>
                  <a:cubicBezTo>
                    <a:pt x="14" y="234"/>
                    <a:pt x="3" y="212"/>
                    <a:pt x="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3" y="201"/>
                    <a:pt x="41" y="217"/>
                    <a:pt x="55" y="228"/>
                  </a:cubicBezTo>
                  <a:cubicBezTo>
                    <a:pt x="69" y="239"/>
                    <a:pt x="86" y="244"/>
                    <a:pt x="107" y="244"/>
                  </a:cubicBezTo>
                  <a:cubicBezTo>
                    <a:pt x="114" y="244"/>
                    <a:pt x="122" y="243"/>
                    <a:pt x="130" y="242"/>
                  </a:cubicBezTo>
                  <a:cubicBezTo>
                    <a:pt x="138" y="240"/>
                    <a:pt x="146" y="237"/>
                    <a:pt x="153" y="233"/>
                  </a:cubicBezTo>
                  <a:cubicBezTo>
                    <a:pt x="160" y="229"/>
                    <a:pt x="166" y="224"/>
                    <a:pt x="170" y="218"/>
                  </a:cubicBezTo>
                  <a:cubicBezTo>
                    <a:pt x="175" y="212"/>
                    <a:pt x="177" y="205"/>
                    <a:pt x="177" y="196"/>
                  </a:cubicBezTo>
                  <a:cubicBezTo>
                    <a:pt x="177" y="188"/>
                    <a:pt x="175" y="182"/>
                    <a:pt x="172" y="177"/>
                  </a:cubicBezTo>
                  <a:cubicBezTo>
                    <a:pt x="169" y="171"/>
                    <a:pt x="165" y="167"/>
                    <a:pt x="159" y="164"/>
                  </a:cubicBezTo>
                  <a:cubicBezTo>
                    <a:pt x="154" y="160"/>
                    <a:pt x="148" y="157"/>
                    <a:pt x="141" y="155"/>
                  </a:cubicBezTo>
                  <a:cubicBezTo>
                    <a:pt x="135" y="153"/>
                    <a:pt x="128" y="151"/>
                    <a:pt x="121" y="149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0" y="138"/>
                    <a:pt x="61" y="134"/>
                    <a:pt x="52" y="131"/>
                  </a:cubicBezTo>
                  <a:cubicBezTo>
                    <a:pt x="44" y="128"/>
                    <a:pt x="36" y="123"/>
                    <a:pt x="30" y="118"/>
                  </a:cubicBezTo>
                  <a:cubicBezTo>
                    <a:pt x="23" y="113"/>
                    <a:pt x="18" y="107"/>
                    <a:pt x="15" y="99"/>
                  </a:cubicBezTo>
                  <a:cubicBezTo>
                    <a:pt x="11" y="92"/>
                    <a:pt x="9" y="83"/>
                    <a:pt x="9" y="72"/>
                  </a:cubicBezTo>
                  <a:cubicBezTo>
                    <a:pt x="9" y="59"/>
                    <a:pt x="12" y="48"/>
                    <a:pt x="18" y="39"/>
                  </a:cubicBezTo>
                  <a:cubicBezTo>
                    <a:pt x="24" y="29"/>
                    <a:pt x="31" y="22"/>
                    <a:pt x="41" y="16"/>
                  </a:cubicBezTo>
                  <a:cubicBezTo>
                    <a:pt x="50" y="11"/>
                    <a:pt x="60" y="7"/>
                    <a:pt x="72" y="4"/>
                  </a:cubicBezTo>
                  <a:cubicBezTo>
                    <a:pt x="83" y="1"/>
                    <a:pt x="94" y="0"/>
                    <a:pt x="105" y="0"/>
                  </a:cubicBezTo>
                  <a:cubicBezTo>
                    <a:pt x="118" y="0"/>
                    <a:pt x="130" y="2"/>
                    <a:pt x="141" y="5"/>
                  </a:cubicBezTo>
                  <a:cubicBezTo>
                    <a:pt x="152" y="8"/>
                    <a:pt x="162" y="13"/>
                    <a:pt x="171" y="20"/>
                  </a:cubicBezTo>
                  <a:cubicBezTo>
                    <a:pt x="179" y="27"/>
                    <a:pt x="186" y="36"/>
                    <a:pt x="191" y="46"/>
                  </a:cubicBezTo>
                  <a:cubicBezTo>
                    <a:pt x="196" y="56"/>
                    <a:pt x="198" y="68"/>
                    <a:pt x="199" y="82"/>
                  </a:cubicBezTo>
                  <a:lnTo>
                    <a:pt x="168" y="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822D2733-D388-400E-9F2E-FFBEF33015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5325" y="423863"/>
              <a:ext cx="320675" cy="334963"/>
            </a:xfrm>
            <a:custGeom>
              <a:avLst/>
              <a:gdLst>
                <a:gd name="T0" fmla="*/ 230 w 349"/>
                <a:gd name="T1" fmla="*/ 0 h 364"/>
                <a:gd name="T2" fmla="*/ 20 w 349"/>
                <a:gd name="T3" fmla="*/ 0 h 364"/>
                <a:gd name="T4" fmla="*/ 20 w 349"/>
                <a:gd name="T5" fmla="*/ 77 h 364"/>
                <a:gd name="T6" fmla="*/ 225 w 349"/>
                <a:gd name="T7" fmla="*/ 77 h 364"/>
                <a:gd name="T8" fmla="*/ 267 w 349"/>
                <a:gd name="T9" fmla="*/ 126 h 364"/>
                <a:gd name="T10" fmla="*/ 267 w 349"/>
                <a:gd name="T11" fmla="*/ 139 h 364"/>
                <a:gd name="T12" fmla="*/ 97 w 349"/>
                <a:gd name="T13" fmla="*/ 139 h 364"/>
                <a:gd name="T14" fmla="*/ 0 w 349"/>
                <a:gd name="T15" fmla="*/ 243 h 364"/>
                <a:gd name="T16" fmla="*/ 0 w 349"/>
                <a:gd name="T17" fmla="*/ 260 h 364"/>
                <a:gd name="T18" fmla="*/ 100 w 349"/>
                <a:gd name="T19" fmla="*/ 364 h 364"/>
                <a:gd name="T20" fmla="*/ 349 w 349"/>
                <a:gd name="T21" fmla="*/ 364 h 364"/>
                <a:gd name="T22" fmla="*/ 349 w 349"/>
                <a:gd name="T23" fmla="*/ 125 h 364"/>
                <a:gd name="T24" fmla="*/ 230 w 349"/>
                <a:gd name="T25" fmla="*/ 0 h 364"/>
                <a:gd name="T26" fmla="*/ 109 w 349"/>
                <a:gd name="T27" fmla="*/ 287 h 364"/>
                <a:gd name="T28" fmla="*/ 82 w 349"/>
                <a:gd name="T29" fmla="*/ 249 h 364"/>
                <a:gd name="T30" fmla="*/ 109 w 349"/>
                <a:gd name="T31" fmla="*/ 212 h 364"/>
                <a:gd name="T32" fmla="*/ 267 w 349"/>
                <a:gd name="T33" fmla="*/ 212 h 364"/>
                <a:gd name="T34" fmla="*/ 267 w 349"/>
                <a:gd name="T35" fmla="*/ 287 h 364"/>
                <a:gd name="T36" fmla="*/ 109 w 349"/>
                <a:gd name="T37" fmla="*/ 28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364">
                  <a:moveTo>
                    <a:pt x="23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55" y="77"/>
                    <a:pt x="267" y="91"/>
                    <a:pt x="267" y="126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32" y="139"/>
                    <a:pt x="0" y="171"/>
                    <a:pt x="0" y="24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35"/>
                    <a:pt x="33" y="364"/>
                    <a:pt x="100" y="364"/>
                  </a:cubicBezTo>
                  <a:cubicBezTo>
                    <a:pt x="349" y="364"/>
                    <a:pt x="349" y="364"/>
                    <a:pt x="349" y="364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33"/>
                    <a:pt x="319" y="0"/>
                    <a:pt x="230" y="0"/>
                  </a:cubicBezTo>
                  <a:moveTo>
                    <a:pt x="109" y="287"/>
                  </a:moveTo>
                  <a:cubicBezTo>
                    <a:pt x="96" y="287"/>
                    <a:pt x="82" y="280"/>
                    <a:pt x="82" y="249"/>
                  </a:cubicBezTo>
                  <a:cubicBezTo>
                    <a:pt x="82" y="218"/>
                    <a:pt x="96" y="212"/>
                    <a:pt x="109" y="212"/>
                  </a:cubicBezTo>
                  <a:cubicBezTo>
                    <a:pt x="267" y="212"/>
                    <a:pt x="267" y="212"/>
                    <a:pt x="267" y="212"/>
                  </a:cubicBezTo>
                  <a:cubicBezTo>
                    <a:pt x="267" y="287"/>
                    <a:pt x="267" y="287"/>
                    <a:pt x="267" y="287"/>
                  </a:cubicBezTo>
                  <a:lnTo>
                    <a:pt x="109" y="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5D021B19-354D-441D-8610-89897C441D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91913" y="423863"/>
              <a:ext cx="319088" cy="334963"/>
            </a:xfrm>
            <a:custGeom>
              <a:avLst/>
              <a:gdLst>
                <a:gd name="T0" fmla="*/ 230 w 349"/>
                <a:gd name="T1" fmla="*/ 0 h 364"/>
                <a:gd name="T2" fmla="*/ 20 w 349"/>
                <a:gd name="T3" fmla="*/ 0 h 364"/>
                <a:gd name="T4" fmla="*/ 20 w 349"/>
                <a:gd name="T5" fmla="*/ 77 h 364"/>
                <a:gd name="T6" fmla="*/ 225 w 349"/>
                <a:gd name="T7" fmla="*/ 77 h 364"/>
                <a:gd name="T8" fmla="*/ 267 w 349"/>
                <a:gd name="T9" fmla="*/ 126 h 364"/>
                <a:gd name="T10" fmla="*/ 267 w 349"/>
                <a:gd name="T11" fmla="*/ 139 h 364"/>
                <a:gd name="T12" fmla="*/ 97 w 349"/>
                <a:gd name="T13" fmla="*/ 139 h 364"/>
                <a:gd name="T14" fmla="*/ 0 w 349"/>
                <a:gd name="T15" fmla="*/ 243 h 364"/>
                <a:gd name="T16" fmla="*/ 0 w 349"/>
                <a:gd name="T17" fmla="*/ 260 h 364"/>
                <a:gd name="T18" fmla="*/ 100 w 349"/>
                <a:gd name="T19" fmla="*/ 364 h 364"/>
                <a:gd name="T20" fmla="*/ 349 w 349"/>
                <a:gd name="T21" fmla="*/ 364 h 364"/>
                <a:gd name="T22" fmla="*/ 349 w 349"/>
                <a:gd name="T23" fmla="*/ 125 h 364"/>
                <a:gd name="T24" fmla="*/ 230 w 349"/>
                <a:gd name="T25" fmla="*/ 0 h 364"/>
                <a:gd name="T26" fmla="*/ 109 w 349"/>
                <a:gd name="T27" fmla="*/ 287 h 364"/>
                <a:gd name="T28" fmla="*/ 82 w 349"/>
                <a:gd name="T29" fmla="*/ 249 h 364"/>
                <a:gd name="T30" fmla="*/ 109 w 349"/>
                <a:gd name="T31" fmla="*/ 212 h 364"/>
                <a:gd name="T32" fmla="*/ 267 w 349"/>
                <a:gd name="T33" fmla="*/ 212 h 364"/>
                <a:gd name="T34" fmla="*/ 267 w 349"/>
                <a:gd name="T35" fmla="*/ 287 h 364"/>
                <a:gd name="T36" fmla="*/ 109 w 349"/>
                <a:gd name="T37" fmla="*/ 28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364">
                  <a:moveTo>
                    <a:pt x="23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55" y="77"/>
                    <a:pt x="267" y="91"/>
                    <a:pt x="267" y="126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32" y="139"/>
                    <a:pt x="0" y="171"/>
                    <a:pt x="0" y="24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35"/>
                    <a:pt x="33" y="364"/>
                    <a:pt x="100" y="364"/>
                  </a:cubicBezTo>
                  <a:cubicBezTo>
                    <a:pt x="349" y="364"/>
                    <a:pt x="349" y="364"/>
                    <a:pt x="349" y="364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33"/>
                    <a:pt x="319" y="0"/>
                    <a:pt x="230" y="0"/>
                  </a:cubicBezTo>
                  <a:moveTo>
                    <a:pt x="109" y="287"/>
                  </a:moveTo>
                  <a:cubicBezTo>
                    <a:pt x="96" y="287"/>
                    <a:pt x="82" y="280"/>
                    <a:pt x="82" y="249"/>
                  </a:cubicBezTo>
                  <a:cubicBezTo>
                    <a:pt x="82" y="218"/>
                    <a:pt x="96" y="212"/>
                    <a:pt x="109" y="212"/>
                  </a:cubicBezTo>
                  <a:cubicBezTo>
                    <a:pt x="267" y="212"/>
                    <a:pt x="267" y="212"/>
                    <a:pt x="267" y="212"/>
                  </a:cubicBezTo>
                  <a:cubicBezTo>
                    <a:pt x="267" y="287"/>
                    <a:pt x="267" y="287"/>
                    <a:pt x="267" y="287"/>
                  </a:cubicBezTo>
                  <a:lnTo>
                    <a:pt x="109" y="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56727DE-0334-451B-A088-7FFD57373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3488" y="423863"/>
              <a:ext cx="293688" cy="334963"/>
            </a:xfrm>
            <a:custGeom>
              <a:avLst/>
              <a:gdLst>
                <a:gd name="T0" fmla="*/ 0 w 185"/>
                <a:gd name="T1" fmla="*/ 0 h 211"/>
                <a:gd name="T2" fmla="*/ 0 w 185"/>
                <a:gd name="T3" fmla="*/ 45 h 211"/>
                <a:gd name="T4" fmla="*/ 68 w 185"/>
                <a:gd name="T5" fmla="*/ 45 h 211"/>
                <a:gd name="T6" fmla="*/ 68 w 185"/>
                <a:gd name="T7" fmla="*/ 211 h 211"/>
                <a:gd name="T8" fmla="*/ 117 w 185"/>
                <a:gd name="T9" fmla="*/ 211 h 211"/>
                <a:gd name="T10" fmla="*/ 117 w 185"/>
                <a:gd name="T11" fmla="*/ 45 h 211"/>
                <a:gd name="T12" fmla="*/ 185 w 185"/>
                <a:gd name="T13" fmla="*/ 45 h 211"/>
                <a:gd name="T14" fmla="*/ 185 w 185"/>
                <a:gd name="T15" fmla="*/ 0 h 211"/>
                <a:gd name="T16" fmla="*/ 0 w 185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7" y="211"/>
                  </a:lnTo>
                  <a:lnTo>
                    <a:pt x="117" y="45"/>
                  </a:lnTo>
                  <a:lnTo>
                    <a:pt x="185" y="45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3ED9D30-3E88-4BF4-971B-55673B42F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1875" y="423863"/>
              <a:ext cx="292100" cy="334963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45 h 211"/>
                <a:gd name="T4" fmla="*/ 68 w 184"/>
                <a:gd name="T5" fmla="*/ 45 h 211"/>
                <a:gd name="T6" fmla="*/ 68 w 184"/>
                <a:gd name="T7" fmla="*/ 211 h 211"/>
                <a:gd name="T8" fmla="*/ 116 w 184"/>
                <a:gd name="T9" fmla="*/ 211 h 211"/>
                <a:gd name="T10" fmla="*/ 116 w 184"/>
                <a:gd name="T11" fmla="*/ 45 h 211"/>
                <a:gd name="T12" fmla="*/ 184 w 184"/>
                <a:gd name="T13" fmla="*/ 45 h 211"/>
                <a:gd name="T14" fmla="*/ 184 w 184"/>
                <a:gd name="T15" fmla="*/ 0 h 211"/>
                <a:gd name="T16" fmla="*/ 0 w 184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6" y="211"/>
                  </a:lnTo>
                  <a:lnTo>
                    <a:pt x="116" y="45"/>
                  </a:lnTo>
                  <a:lnTo>
                    <a:pt x="184" y="4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E774B1DA-5930-434A-9CFA-EEB247072A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09250" y="423863"/>
              <a:ext cx="315913" cy="334963"/>
            </a:xfrm>
            <a:custGeom>
              <a:avLst/>
              <a:gdLst>
                <a:gd name="T0" fmla="*/ 345 w 345"/>
                <a:gd name="T1" fmla="*/ 237 h 364"/>
                <a:gd name="T2" fmla="*/ 345 w 345"/>
                <a:gd name="T3" fmla="*/ 128 h 364"/>
                <a:gd name="T4" fmla="*/ 224 w 345"/>
                <a:gd name="T5" fmla="*/ 0 h 364"/>
                <a:gd name="T6" fmla="*/ 0 w 345"/>
                <a:gd name="T7" fmla="*/ 0 h 364"/>
                <a:gd name="T8" fmla="*/ 0 w 345"/>
                <a:gd name="T9" fmla="*/ 364 h 364"/>
                <a:gd name="T10" fmla="*/ 228 w 345"/>
                <a:gd name="T11" fmla="*/ 364 h 364"/>
                <a:gd name="T12" fmla="*/ 345 w 345"/>
                <a:gd name="T13" fmla="*/ 237 h 364"/>
                <a:gd name="T14" fmla="*/ 260 w 345"/>
                <a:gd name="T15" fmla="*/ 238 h 364"/>
                <a:gd name="T16" fmla="*/ 218 w 345"/>
                <a:gd name="T17" fmla="*/ 287 h 364"/>
                <a:gd name="T18" fmla="*/ 84 w 345"/>
                <a:gd name="T19" fmla="*/ 287 h 364"/>
                <a:gd name="T20" fmla="*/ 84 w 345"/>
                <a:gd name="T21" fmla="*/ 78 h 364"/>
                <a:gd name="T22" fmla="*/ 218 w 345"/>
                <a:gd name="T23" fmla="*/ 78 h 364"/>
                <a:gd name="T24" fmla="*/ 260 w 345"/>
                <a:gd name="T25" fmla="*/ 126 h 364"/>
                <a:gd name="T26" fmla="*/ 260 w 345"/>
                <a:gd name="T27" fmla="*/ 23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" h="364">
                  <a:moveTo>
                    <a:pt x="345" y="237"/>
                  </a:moveTo>
                  <a:cubicBezTo>
                    <a:pt x="345" y="128"/>
                    <a:pt x="345" y="128"/>
                    <a:pt x="345" y="128"/>
                  </a:cubicBezTo>
                  <a:cubicBezTo>
                    <a:pt x="345" y="33"/>
                    <a:pt x="308" y="0"/>
                    <a:pt x="2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228" y="364"/>
                    <a:pt x="228" y="364"/>
                    <a:pt x="228" y="364"/>
                  </a:cubicBezTo>
                  <a:cubicBezTo>
                    <a:pt x="317" y="364"/>
                    <a:pt x="345" y="320"/>
                    <a:pt x="345" y="237"/>
                  </a:cubicBezTo>
                  <a:moveTo>
                    <a:pt x="260" y="238"/>
                  </a:moveTo>
                  <a:cubicBezTo>
                    <a:pt x="260" y="273"/>
                    <a:pt x="248" y="287"/>
                    <a:pt x="218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218" y="78"/>
                    <a:pt x="218" y="78"/>
                    <a:pt x="218" y="78"/>
                  </a:cubicBezTo>
                  <a:cubicBezTo>
                    <a:pt x="248" y="78"/>
                    <a:pt x="260" y="91"/>
                    <a:pt x="260" y="126"/>
                  </a:cubicBezTo>
                  <a:lnTo>
                    <a:pt x="260" y="2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8313F940-5692-49BA-A350-AB859961A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8800" y="420688"/>
              <a:ext cx="331788" cy="342900"/>
            </a:xfrm>
            <a:custGeom>
              <a:avLst/>
              <a:gdLst>
                <a:gd name="T0" fmla="*/ 273 w 363"/>
                <a:gd name="T1" fmla="*/ 282 h 373"/>
                <a:gd name="T2" fmla="*/ 146 w 363"/>
                <a:gd name="T3" fmla="*/ 42 h 373"/>
                <a:gd name="T4" fmla="*/ 74 w 363"/>
                <a:gd name="T5" fmla="*/ 0 h 373"/>
                <a:gd name="T6" fmla="*/ 0 w 363"/>
                <a:gd name="T7" fmla="*/ 96 h 373"/>
                <a:gd name="T8" fmla="*/ 0 w 363"/>
                <a:gd name="T9" fmla="*/ 369 h 373"/>
                <a:gd name="T10" fmla="*/ 82 w 363"/>
                <a:gd name="T11" fmla="*/ 369 h 373"/>
                <a:gd name="T12" fmla="*/ 82 w 363"/>
                <a:gd name="T13" fmla="*/ 142 h 373"/>
                <a:gd name="T14" fmla="*/ 81 w 363"/>
                <a:gd name="T15" fmla="*/ 96 h 373"/>
                <a:gd name="T16" fmla="*/ 83 w 363"/>
                <a:gd name="T17" fmla="*/ 87 h 373"/>
                <a:gd name="T18" fmla="*/ 89 w 363"/>
                <a:gd name="T19" fmla="*/ 91 h 373"/>
                <a:gd name="T20" fmla="*/ 217 w 363"/>
                <a:gd name="T21" fmla="*/ 331 h 373"/>
                <a:gd name="T22" fmla="*/ 288 w 363"/>
                <a:gd name="T23" fmla="*/ 373 h 373"/>
                <a:gd name="T24" fmla="*/ 363 w 363"/>
                <a:gd name="T25" fmla="*/ 276 h 373"/>
                <a:gd name="T26" fmla="*/ 363 w 363"/>
                <a:gd name="T27" fmla="*/ 4 h 373"/>
                <a:gd name="T28" fmla="*/ 280 w 363"/>
                <a:gd name="T29" fmla="*/ 4 h 373"/>
                <a:gd name="T30" fmla="*/ 280 w 363"/>
                <a:gd name="T31" fmla="*/ 231 h 373"/>
                <a:gd name="T32" fmla="*/ 282 w 363"/>
                <a:gd name="T33" fmla="*/ 277 h 373"/>
                <a:gd name="T34" fmla="*/ 279 w 363"/>
                <a:gd name="T35" fmla="*/ 286 h 373"/>
                <a:gd name="T36" fmla="*/ 273 w 363"/>
                <a:gd name="T37" fmla="*/ 28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3" h="373">
                  <a:moveTo>
                    <a:pt x="273" y="282"/>
                  </a:moveTo>
                  <a:cubicBezTo>
                    <a:pt x="271" y="278"/>
                    <a:pt x="160" y="63"/>
                    <a:pt x="146" y="42"/>
                  </a:cubicBezTo>
                  <a:cubicBezTo>
                    <a:pt x="130" y="17"/>
                    <a:pt x="111" y="0"/>
                    <a:pt x="74" y="0"/>
                  </a:cubicBezTo>
                  <a:cubicBezTo>
                    <a:pt x="40" y="0"/>
                    <a:pt x="0" y="15"/>
                    <a:pt x="0" y="96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82" y="369"/>
                    <a:pt x="82" y="369"/>
                    <a:pt x="82" y="369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25"/>
                    <a:pt x="81" y="101"/>
                    <a:pt x="81" y="96"/>
                  </a:cubicBezTo>
                  <a:cubicBezTo>
                    <a:pt x="81" y="92"/>
                    <a:pt x="81" y="88"/>
                    <a:pt x="83" y="87"/>
                  </a:cubicBezTo>
                  <a:cubicBezTo>
                    <a:pt x="85" y="86"/>
                    <a:pt x="88" y="88"/>
                    <a:pt x="89" y="91"/>
                  </a:cubicBezTo>
                  <a:cubicBezTo>
                    <a:pt x="91" y="94"/>
                    <a:pt x="195" y="297"/>
                    <a:pt x="217" y="331"/>
                  </a:cubicBezTo>
                  <a:cubicBezTo>
                    <a:pt x="232" y="355"/>
                    <a:pt x="251" y="373"/>
                    <a:pt x="288" y="373"/>
                  </a:cubicBezTo>
                  <a:cubicBezTo>
                    <a:pt x="322" y="373"/>
                    <a:pt x="363" y="357"/>
                    <a:pt x="363" y="276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0" y="231"/>
                    <a:pt x="280" y="231"/>
                    <a:pt x="280" y="231"/>
                  </a:cubicBezTo>
                  <a:cubicBezTo>
                    <a:pt x="280" y="248"/>
                    <a:pt x="281" y="272"/>
                    <a:pt x="282" y="277"/>
                  </a:cubicBezTo>
                  <a:cubicBezTo>
                    <a:pt x="282" y="281"/>
                    <a:pt x="282" y="284"/>
                    <a:pt x="279" y="286"/>
                  </a:cubicBezTo>
                  <a:cubicBezTo>
                    <a:pt x="277" y="287"/>
                    <a:pt x="275" y="285"/>
                    <a:pt x="273" y="2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BE8B024-B444-4D02-8ED3-D4B4C2A08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7575" y="423863"/>
              <a:ext cx="292100" cy="334963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45 h 211"/>
                <a:gd name="T4" fmla="*/ 68 w 184"/>
                <a:gd name="T5" fmla="*/ 45 h 211"/>
                <a:gd name="T6" fmla="*/ 68 w 184"/>
                <a:gd name="T7" fmla="*/ 211 h 211"/>
                <a:gd name="T8" fmla="*/ 116 w 184"/>
                <a:gd name="T9" fmla="*/ 211 h 211"/>
                <a:gd name="T10" fmla="*/ 116 w 184"/>
                <a:gd name="T11" fmla="*/ 45 h 211"/>
                <a:gd name="T12" fmla="*/ 184 w 184"/>
                <a:gd name="T13" fmla="*/ 45 h 211"/>
                <a:gd name="T14" fmla="*/ 184 w 184"/>
                <a:gd name="T15" fmla="*/ 0 h 211"/>
                <a:gd name="T16" fmla="*/ 0 w 184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6" y="211"/>
                  </a:lnTo>
                  <a:lnTo>
                    <a:pt x="116" y="45"/>
                  </a:lnTo>
                  <a:lnTo>
                    <a:pt x="184" y="4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533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uman Agenda Slide - BH-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97DDC82-36D5-4738-989D-30338EA8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371600"/>
            <a:ext cx="8153400" cy="48006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832EA-CDD3-468B-986D-C2A74387AB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301752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DD751-D7CE-4A02-94D3-1F2D41366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1084B5D6-E13F-49DD-9723-965CD01789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381000"/>
            <a:ext cx="11582400" cy="81128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/>
              <a:t>[Title]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FC4CCBF6-B1C3-46CC-A9D2-020E4383864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54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7488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 - Human Blue Closing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AFFD2E5-33AC-4F4C-BEC4-3B2D01B687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772400" y="6556248"/>
            <a:ext cx="4114800" cy="123111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7C81CB-B857-43DB-A5F9-7A9A19A321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6825" y="2829025"/>
            <a:ext cx="3657600" cy="12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067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 - Black 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AFFD2E5-33AC-4F4C-BEC4-3B2D01B687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772400" y="6556248"/>
            <a:ext cx="4114800" cy="123111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7C81CB-B857-43DB-A5F9-7A9A19A321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6825" y="2829025"/>
            <a:ext cx="3657600" cy="12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047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- White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33CCCD6-2B32-724F-8E6B-82620F2B10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26850" y="2714625"/>
            <a:ext cx="4125600" cy="14134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9257D-02E0-47E5-8066-3653BB63A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772400" y="6556248"/>
            <a:ext cx="4114800" cy="123111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4288475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- Human Blue Closing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5" name="図 12">
            <a:extLst>
              <a:ext uri="{FF2B5EF4-FFF2-40B4-BE49-F238E27FC236}">
                <a16:creationId xmlns:a16="http://schemas.microsoft.com/office/drawing/2014/main" id="{97CA28FC-98C8-42DD-9BDF-1E0E15F661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32500" y="2720338"/>
            <a:ext cx="4127000" cy="1417323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AFFD2E5-33AC-4F4C-BEC4-3B2D01B687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772400" y="6556248"/>
            <a:ext cx="4114800" cy="123111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412134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- Black 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5" name="図 12">
            <a:extLst>
              <a:ext uri="{FF2B5EF4-FFF2-40B4-BE49-F238E27FC236}">
                <a16:creationId xmlns:a16="http://schemas.microsoft.com/office/drawing/2014/main" id="{97CA28FC-98C8-42DD-9BDF-1E0E15F661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32500" y="2720338"/>
            <a:ext cx="4127000" cy="1417323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AFFD2E5-33AC-4F4C-BEC4-3B2D01B687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772400" y="6556248"/>
            <a:ext cx="4114800" cy="123111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222342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1524000" y="673768"/>
            <a:ext cx="9144000" cy="549843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marR="0" indent="0" algn="l" defTabSz="53455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 i="0" spc="88" baseline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534552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069105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603659" indent="0">
              <a:buFontTx/>
              <a:buNone/>
              <a:defRPr>
                <a:solidFill>
                  <a:schemeClr val="tx2"/>
                </a:solidFill>
              </a:defRPr>
            </a:lvl4pPr>
            <a:lvl5pPr marL="2138212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2000" spc="20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［</a:t>
            </a:r>
            <a:r>
              <a:rPr lang="en-US" altLang="ja-JP" sz="2000" spc="20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Photo/Movie</a:t>
            </a:r>
            <a:r>
              <a:rPr lang="ja-JP" altLang="en-US" sz="2000" spc="20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］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1EDD12F-E7E9-46F4-A0A2-8EA6B7B479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3781934-54E2-4A85-90B7-6C4D9224A1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3315B48-646C-4569-A5B1-3E1F043F25F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8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pos="7488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E70DC4F-2996-4CBA-9314-DA8DDC6172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/>
            </a:lvl1pPr>
          </a:lstStyle>
          <a:p>
            <a:r>
              <a:rPr lang="en-US"/>
              <a:t>Select Image </a:t>
            </a:r>
            <a:br>
              <a:rPr lang="en-US"/>
            </a:br>
            <a:r>
              <a:rPr lang="en-US"/>
              <a:t>(1280x720px @ 96dpi)</a:t>
            </a:r>
          </a:p>
        </p:txBody>
      </p:sp>
    </p:spTree>
    <p:extLst>
      <p:ext uri="{BB962C8B-B14F-4D97-AF65-F5344CB8AC3E}">
        <p14:creationId xmlns:p14="http://schemas.microsoft.com/office/powerpoint/2010/main" val="161037225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9FEE01-6D38-4AFF-8E39-8403A0C9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1"/>
            <a:ext cx="11582400" cy="4770120"/>
          </a:xfrm>
          <a:prstGeom prst="rect">
            <a:avLst/>
          </a:prstGeom>
        </p:spPr>
        <p:txBody>
          <a:bodyPr lIns="0" rIns="0"/>
          <a:lstStyle>
            <a:lvl1pPr algn="l" defTabSz="914411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110" indent="-300547" algn="l" defTabSz="914411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11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87" indent="-230704" algn="l" defTabSz="914411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32" indent="-228587" algn="l" defTabSz="914411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BA91AD-94D7-45DB-9DC0-AA0B54CD69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9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62"/>
            <a:r>
              <a:rPr lang="en-US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75DB9-62CF-4691-983F-E0B1CA6CE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9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2FECC32-09FA-4F0A-99B9-53FF86115D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053095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  <p15:guide id="3" pos="192">
          <p15:clr>
            <a:srgbClr val="FBAE40"/>
          </p15:clr>
        </p15:guide>
        <p15:guide id="4" pos="7488">
          <p15:clr>
            <a:srgbClr val="FBAE40"/>
          </p15:clr>
        </p15:guide>
        <p15:guide id="5" orient="horz" pos="288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3BFEB-E3E2-40B7-A253-8DF9A4AD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347732"/>
            <a:ext cx="11582400" cy="404868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[Subtitle]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62BD97-CE5D-4353-8684-0E76CAC1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8801"/>
            <a:ext cx="11582400" cy="4572000"/>
          </a:xfrm>
          <a:prstGeom prst="rect">
            <a:avLst/>
          </a:prstGeom>
        </p:spPr>
        <p:txBody>
          <a:bodyPr lIns="0" rIns="0"/>
          <a:lstStyle>
            <a:lvl1pPr algn="l" defTabSz="914411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110" indent="-300547" algn="l" defTabSz="914411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11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87" indent="-230704" algn="l" defTabSz="914411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32" indent="-228587" algn="l" defTabSz="914411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6293CAC-E1C7-430F-9B47-1D1372474C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9DBFC91C-8CCE-4BFA-A2DB-040D53241C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9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62"/>
            <a:r>
              <a:rPr lang="en-US"/>
              <a:t>© 2020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2BDF944-3173-46A4-AE85-8B2DF233C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9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97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9FEE01-6D38-4AFF-8E39-8403A0C9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477012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BA91AD-94D7-45DB-9DC0-AA0B54CD69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75DB9-62CF-4691-983F-E0B1CA6CE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2FECC32-09FA-4F0A-99B9-53FF86115D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714189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pos="7488" userDrawn="1">
          <p15:clr>
            <a:srgbClr val="FBAE40"/>
          </p15:clr>
        </p15:guide>
        <p15:guide id="5" orient="horz" pos="28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D32AD7-4EC4-4336-8E66-DAF3CD63E129}"/>
              </a:ext>
            </a:extLst>
          </p:cNvPr>
          <p:cNvCxnSpPr>
            <a:cxnSpLocks/>
          </p:cNvCxnSpPr>
          <p:nvPr userDrawn="1"/>
        </p:nvCxnSpPr>
        <p:spPr>
          <a:xfrm>
            <a:off x="6094413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F0FF2-9D07-4173-8901-D515EA8C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47800"/>
            <a:ext cx="5410200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85B24-6983-47FE-AA4D-FD610A3D3B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21426" y="1447800"/>
            <a:ext cx="5413362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135ECDE-9650-420F-B887-80D8299F5C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399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C28CFF88-D122-4C72-90AF-98AEC7B19C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A4634491-90BC-4AE1-BB5A-332230E4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28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pos="748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4AC4E7-4E1D-4EEA-B383-BA8B1F15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D318D-5BC0-4FD7-84F6-570AAD7A014D}"/>
              </a:ext>
            </a:extLst>
          </p:cNvPr>
          <p:cNvCxnSpPr>
            <a:cxnSpLocks/>
          </p:cNvCxnSpPr>
          <p:nvPr userDrawn="1"/>
        </p:nvCxnSpPr>
        <p:spPr>
          <a:xfrm>
            <a:off x="4184986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93623-AAB5-4C02-BC15-F45AA3A235AA}"/>
              </a:ext>
            </a:extLst>
          </p:cNvPr>
          <p:cNvCxnSpPr>
            <a:cxnSpLocks/>
          </p:cNvCxnSpPr>
          <p:nvPr userDrawn="1"/>
        </p:nvCxnSpPr>
        <p:spPr>
          <a:xfrm>
            <a:off x="8007007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3">
            <a:extLst>
              <a:ext uri="{FF2B5EF4-FFF2-40B4-BE49-F238E27FC236}">
                <a16:creationId xmlns:a16="http://schemas.microsoft.com/office/drawing/2014/main" id="{767CBE20-A9B1-4A35-83D8-A73BEBC38B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393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53B5A437-9046-4D9A-B9A8-6545E19F5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B101C1CC-2FB9-44F0-AA12-C9ED765644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0EF105-BA09-4670-B8E9-4C9C082BED0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9220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807397-FCCB-47FB-AD0D-F4EF80200F3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101242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827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488" userDrawn="1">
          <p15:clr>
            <a:srgbClr val="FBAE40"/>
          </p15:clr>
        </p15:guide>
        <p15:guide id="4" pos="1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00800"/>
            <a:ext cx="12192000" cy="45812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F1B08FBC-0754-4A22-9FF6-E1EB2B13A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5F5690AF-F9D3-41D0-AF84-4591497DC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743AACC-E6A3-4545-99FC-8515D810C3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05" r:id="rId3"/>
    <p:sldLayoutId id="2147483701" r:id="rId4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DEE24DF-B91C-4576-BFF5-B02A5E213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065F47C-01F7-42CF-BA47-6ACD89130B1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152956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4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74" r:id="rId11"/>
  </p:sldLayoutIdLst>
  <p:hf hdr="0" dt="0"/>
  <p:txStyles>
    <p:titleStyle>
      <a:lvl1pPr marL="225425" indent="115888" algn="l" defTabSz="609555" rtl="0" eaLnBrk="1" fontAlgn="base" hangingPunct="1">
        <a:spcBef>
          <a:spcPct val="0"/>
        </a:spcBef>
        <a:spcAft>
          <a:spcPct val="0"/>
        </a:spcAft>
        <a:tabLst/>
        <a:defRPr kumimoji="1" lang="en-US" sz="2400" b="0" i="0" kern="1200" spc="0" baseline="0" smtClean="0">
          <a:solidFill>
            <a:schemeClr val="tx1"/>
          </a:solidFill>
          <a:latin typeface="+mj-ea"/>
          <a:ea typeface="+mj-ea"/>
          <a:cs typeface="Arial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4032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pos="19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00800"/>
            <a:ext cx="12192000" cy="45812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486400"/>
            <a:ext cx="762000" cy="1371601"/>
          </a:xfrm>
          <a:prstGeom prst="rect">
            <a:avLst/>
          </a:prstGeom>
        </p:spPr>
      </p:pic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F1B08FBC-0754-4A22-9FF6-E1EB2B13A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5F5690AF-F9D3-41D0-AF84-4591497DC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18DC6EA-A69D-4D67-A8FB-5DEACE8BC13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6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00800"/>
            <a:ext cx="12192000" cy="45812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86400"/>
            <a:ext cx="762000" cy="1371601"/>
          </a:xfrm>
          <a:prstGeom prst="rect">
            <a:avLst/>
          </a:prstGeom>
        </p:spPr>
      </p:pic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F1B08FBC-0754-4A22-9FF6-E1EB2B13A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5F5690AF-F9D3-41D0-AF84-4591497DC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670C703-6CA0-47CC-9863-75BA63A4336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8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76" r:id="rId12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00800"/>
            <a:ext cx="12192000" cy="4581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86402"/>
            <a:ext cx="761999" cy="1371599"/>
          </a:xfrm>
          <a:prstGeom prst="rect">
            <a:avLst/>
          </a:prstGeom>
        </p:spPr>
      </p:pic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F1B08FBC-0754-4A22-9FF6-E1EB2B13A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5F5690AF-F9D3-41D0-AF84-4591497DC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1747B91-575E-43FE-838A-7834E85DAF5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4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875" r:id="rId12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0E8E794-BE56-4FEE-B70C-A1443CE9B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37A2302-E131-483F-9D96-B80667361E8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152956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1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877" r:id="rId10"/>
  </p:sldLayoutIdLst>
  <p:hf hdr="0" dt="0"/>
  <p:txStyles>
    <p:titleStyle>
      <a:lvl1pPr marL="225425" indent="115888" algn="l" defTabSz="609555" rtl="0" eaLnBrk="1" fontAlgn="base" hangingPunct="1">
        <a:spcBef>
          <a:spcPct val="0"/>
        </a:spcBef>
        <a:spcAft>
          <a:spcPct val="0"/>
        </a:spcAft>
        <a:tabLst/>
        <a:defRPr kumimoji="1" lang="en-US" sz="2400" b="0" i="0" kern="1200" spc="0" baseline="0" smtClean="0">
          <a:solidFill>
            <a:schemeClr val="tx1"/>
          </a:solidFill>
          <a:latin typeface="+mj-ea"/>
          <a:ea typeface="+mj-ea"/>
          <a:cs typeface="Arial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orient="horz" pos="4032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>
            <a:extLst>
              <a:ext uri="{FF2B5EF4-FFF2-40B4-BE49-F238E27FC236}">
                <a16:creationId xmlns:a16="http://schemas.microsoft.com/office/drawing/2014/main" id="{41D58A3C-E02C-4C9E-81B4-EF78C42B93DA}"/>
              </a:ext>
            </a:extLst>
          </p:cNvPr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2F0E52C-F694-4FD9-8441-2BDF61A42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D2FB1D3-F8C4-4CE8-9D91-71CE28020DC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152956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5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71" r:id="rId3"/>
    <p:sldLayoutId id="2147483867" r:id="rId4"/>
    <p:sldLayoutId id="2147483868" r:id="rId5"/>
    <p:sldLayoutId id="2147483872" r:id="rId6"/>
  </p:sldLayoutIdLst>
  <p:hf hdr="0" dt="0"/>
  <p:txStyles>
    <p:titleStyle>
      <a:lvl1pPr marL="225425" indent="115888" algn="l" defTabSz="609555" rtl="0" eaLnBrk="1" fontAlgn="base" hangingPunct="1">
        <a:spcBef>
          <a:spcPct val="0"/>
        </a:spcBef>
        <a:spcAft>
          <a:spcPct val="0"/>
        </a:spcAft>
        <a:tabLst/>
        <a:defRPr kumimoji="1" lang="en-US" sz="2400" b="0" i="0" kern="1200" spc="0" baseline="0" smtClean="0">
          <a:solidFill>
            <a:schemeClr val="tx1"/>
          </a:solidFill>
          <a:latin typeface="+mj-ea"/>
          <a:ea typeface="+mj-ea"/>
          <a:cs typeface="Arial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A0AD46F-27B4-4E2A-9436-A8D40D192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9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3" r:id="rId2"/>
  </p:sldLayoutIdLst>
  <p:hf hdr="0" dt="0"/>
  <p:txStyles>
    <p:titleStyle>
      <a:lvl1pPr marL="225425" indent="115888" algn="l" defTabSz="609555" rtl="0" eaLnBrk="1" fontAlgn="base" hangingPunct="1">
        <a:spcBef>
          <a:spcPct val="0"/>
        </a:spcBef>
        <a:spcAft>
          <a:spcPct val="0"/>
        </a:spcAft>
        <a:tabLst/>
        <a:defRPr kumimoji="1" lang="en-US" sz="2400" b="0" i="0" kern="1200" spc="0" baseline="0" smtClean="0">
          <a:solidFill>
            <a:schemeClr val="tx1"/>
          </a:solidFill>
          <a:latin typeface="+mj-ea"/>
          <a:ea typeface="+mj-ea"/>
          <a:cs typeface="Arial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DEE24DF-B91C-4576-BFF5-B02A5E213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9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065F47C-01F7-42CF-BA47-6ACD89130B1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152957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214322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</p:sldLayoutIdLst>
  <p:hf hdr="0" dt="0"/>
  <p:txStyles>
    <p:titleStyle>
      <a:lvl1pPr marL="225428" indent="115889" algn="l" defTabSz="609562" rtl="0" eaLnBrk="1" fontAlgn="base" hangingPunct="1">
        <a:spcBef>
          <a:spcPct val="0"/>
        </a:spcBef>
        <a:spcAft>
          <a:spcPct val="0"/>
        </a:spcAft>
        <a:tabLst/>
        <a:defRPr kumimoji="1" lang="en-US" sz="2400" b="0" i="0" kern="1200" spc="0" baseline="0" smtClean="0">
          <a:solidFill>
            <a:schemeClr val="tx1"/>
          </a:solidFill>
          <a:latin typeface="+mj-ea"/>
          <a:ea typeface="+mj-ea"/>
          <a:cs typeface="Arial"/>
        </a:defRPr>
      </a:lvl1pPr>
      <a:lvl2pPr algn="l" defTabSz="609562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62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62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62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62" algn="l" defTabSz="609562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24" algn="l" defTabSz="609562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85" algn="l" defTabSz="609562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48" algn="l" defTabSz="609562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71" indent="-226471" algn="l" defTabSz="6095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110" indent="-300547" algn="l" defTabSz="6095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59" indent="-234936" algn="l" defTabSz="6095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87" indent="-230704" algn="l" defTabSz="6095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32" indent="-228587" algn="l" defTabSz="6095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88" indent="-304780" algn="l" defTabSz="609562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51" indent="-304780" algn="l" defTabSz="609562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13" indent="-304780" algn="l" defTabSz="609562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74" indent="-304780" algn="l" defTabSz="609562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6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2" algn="l" defTabSz="60956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4" algn="l" defTabSz="60956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5" algn="l" defTabSz="60956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8" algn="l" defTabSz="60956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9" algn="l" defTabSz="60956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71" algn="l" defTabSz="60956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31" algn="l" defTabSz="60956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93" algn="l" defTabSz="60956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403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pos="7488">
          <p15:clr>
            <a:srgbClr val="F26B43"/>
          </p15:clr>
        </p15:guide>
        <p15:guide id="5" pos="1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ue.data.gov.bc.ca/dataset" TargetMode="External"/><Relationship Id="rId2" Type="http://schemas.openxmlformats.org/officeDocument/2006/relationships/hyperlink" Target="https://argg.apps.gov.bc.ca/int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cgov/api-guidelines/blob/master/government-of-british-columbia-api-guidelines.md" TargetMode="External"/><Relationship Id="rId2" Type="http://schemas.openxmlformats.org/officeDocument/2006/relationships/hyperlink" Target="https://api.bcparks.ca/v1/park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D0D8D-9CA1-4678-ADEA-44445694270F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D8BCBE-354E-440E-B439-98E96C12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Bruce Power - Outage AI Project</a:t>
            </a:r>
          </a:p>
        </p:txBody>
      </p:sp>
    </p:spTree>
    <p:extLst>
      <p:ext uri="{BB962C8B-B14F-4D97-AF65-F5344CB8AC3E}">
        <p14:creationId xmlns:p14="http://schemas.microsoft.com/office/powerpoint/2010/main" val="79069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416F7-E296-41E4-B4F5-15BB915988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2053AD-F58E-4112-B37B-D27D9816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5889C-32CC-4AA2-BA95-203666FDF99B}"/>
              </a:ext>
            </a:extLst>
          </p:cNvPr>
          <p:cNvSpPr txBox="1"/>
          <p:nvPr/>
        </p:nvSpPr>
        <p:spPr>
          <a:xfrm>
            <a:off x="7800975" y="1120676"/>
            <a:ext cx="42576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Redis cache may not be required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Uses Existing API Gateway</a:t>
            </a:r>
          </a:p>
          <a:p>
            <a:pPr marL="285750" indent="-285750">
              <a:buFontTx/>
              <a:buChar char="-"/>
            </a:pPr>
            <a:r>
              <a:rPr lang="en-US" dirty="0"/>
              <a:t>Search engine SOLR(on-premise) vs </a:t>
            </a:r>
            <a:r>
              <a:rPr lang="en-US" dirty="0" err="1"/>
              <a:t>Algolia</a:t>
            </a:r>
            <a:r>
              <a:rPr lang="en-US" dirty="0"/>
              <a:t>(cloud)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Staging site needs to be secured with </a:t>
            </a:r>
            <a:r>
              <a:rPr lang="en-US" dirty="0" err="1"/>
              <a:t>KeyCloak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Static Site Generator invoked on changes (except Alerts/Search)</a:t>
            </a:r>
          </a:p>
          <a:p>
            <a:pPr marL="285750" indent="-285750">
              <a:buFontTx/>
              <a:buChar char="-"/>
            </a:pPr>
            <a:r>
              <a:rPr lang="en-US" dirty="0"/>
              <a:t>ETL Tool (if is this needed) – need to research data sets</a:t>
            </a:r>
          </a:p>
          <a:p>
            <a:pPr marL="285750" indent="-285750">
              <a:buFontTx/>
              <a:buChar char="-"/>
            </a:pPr>
            <a:r>
              <a:rPr lang="en-US" dirty="0"/>
              <a:t>Admin site can possibly leverage existing platforms like Intranet/SharePoint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1D0B58-AEFD-4E7C-A72E-68ED8A207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24" y="1221844"/>
            <a:ext cx="7366251" cy="542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5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2D576F-ED2A-4260-9167-493BE2B229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455106"/>
              </p:ext>
            </p:extLst>
          </p:nvPr>
        </p:nvGraphicFramePr>
        <p:xfrm>
          <a:off x="228600" y="1128399"/>
          <a:ext cx="11325225" cy="4953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8032">
                  <a:extLst>
                    <a:ext uri="{9D8B030D-6E8A-4147-A177-3AD203B41FA5}">
                      <a16:colId xmlns:a16="http://schemas.microsoft.com/office/drawing/2014/main" val="3543515260"/>
                    </a:ext>
                  </a:extLst>
                </a:gridCol>
                <a:gridCol w="4863454">
                  <a:extLst>
                    <a:ext uri="{9D8B030D-6E8A-4147-A177-3AD203B41FA5}">
                      <a16:colId xmlns:a16="http://schemas.microsoft.com/office/drawing/2014/main" val="688975632"/>
                    </a:ext>
                  </a:extLst>
                </a:gridCol>
                <a:gridCol w="4373739">
                  <a:extLst>
                    <a:ext uri="{9D8B030D-6E8A-4147-A177-3AD203B41FA5}">
                      <a16:colId xmlns:a16="http://schemas.microsoft.com/office/drawing/2014/main" val="152995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Drupal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37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Authoring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Disconnected from front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Inline Authoring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9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Build in auto-generated/Good API Management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Needs Plugin/More complex to setup and manage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8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Forms plugin allow no code forms authoring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90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Publishing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Basic draft/publish for all content. No workflow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Full editorial Workflow including site preview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06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Plugins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Small set of stable plugins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Large library of stable plugins including feature like SEO/Social Media/CDN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81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Community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Smaller support community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Large community of online support and developers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98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Easy to install/setup, use and customize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Much more complex setup and has a much larger technical footprint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98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Common deployment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Smaller static web site primarily managed by technical web admins and focused on API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Larger more dynamic and complex web sites managed by communications and marketing teams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138447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117D1-E078-4FED-A010-ACF4C8ABD5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AE426-0F8D-4030-A809-40FF50E5D6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8E66-F1B0-47C8-B4C1-0996DD1D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Strapi</a:t>
            </a:r>
            <a:r>
              <a:rPr lang="en-US" dirty="0"/>
              <a:t> vs Drupal</a:t>
            </a:r>
          </a:p>
        </p:txBody>
      </p:sp>
    </p:spTree>
    <p:extLst>
      <p:ext uri="{BB962C8B-B14F-4D97-AF65-F5344CB8AC3E}">
        <p14:creationId xmlns:p14="http://schemas.microsoft.com/office/powerpoint/2010/main" val="110585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DA91B5A1-D8AE-4977-BF12-2DBF33E4E702}"/>
              </a:ext>
            </a:extLst>
          </p:cNvPr>
          <p:cNvSpPr txBox="1">
            <a:spLocks/>
          </p:cNvSpPr>
          <p:nvPr/>
        </p:nvSpPr>
        <p:spPr>
          <a:xfrm>
            <a:off x="305594" y="597702"/>
            <a:ext cx="8496300" cy="8509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 defTabSz="609555" rtl="0" eaLnBrk="1" fontAlgn="base" hangingPunct="1">
              <a:spcBef>
                <a:spcPct val="0"/>
              </a:spcBef>
              <a:spcAft>
                <a:spcPct val="0"/>
              </a:spcAft>
              <a:tabLst/>
              <a:defRPr kumimoji="1" lang="en-US" sz="2400" b="0" i="0" kern="1200" spc="0" baseline="0" dirty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  <a:lvl2pPr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2pPr>
            <a:lvl3pPr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3pPr>
            <a:lvl4pPr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4pPr>
            <a:lvl5pPr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5pPr>
            <a:lvl6pPr marL="609555"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6pPr>
            <a:lvl7pPr marL="1219110"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7pPr>
            <a:lvl8pPr marL="1828664"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8pPr>
            <a:lvl9pPr marL="2438218"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9pPr>
          </a:lstStyle>
          <a:p>
            <a:r>
              <a:rPr lang="en-US" altLang="en-US" dirty="0"/>
              <a:t>Drupal Authoring Experience</a:t>
            </a:r>
          </a:p>
        </p:txBody>
      </p:sp>
      <p:pic>
        <p:nvPicPr>
          <p:cNvPr id="1026" name="Picture 2" descr="Edit UI | Drupal.org">
            <a:extLst>
              <a:ext uri="{FF2B5EF4-FFF2-40B4-BE49-F238E27FC236}">
                <a16:creationId xmlns:a16="http://schemas.microsoft.com/office/drawing/2014/main" id="{3C28D8A9-74CB-415D-9488-9C2F85622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58" y="1286556"/>
            <a:ext cx="9745884" cy="537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20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1B1BC-9288-4338-A4E3-D516C2D059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42C89-60E2-40F5-B802-A60BE3E16E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B57B6B-624B-43E5-B088-2B377947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3EC721-D573-4454-8923-34714A893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665" y="1580445"/>
            <a:ext cx="8424669" cy="497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0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8C013D-F690-46D5-9479-D9A3A62B1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Kong API Gateway (https://developer.gov.bc.ca/API-Gateway-(powered-by-Kong-CE))</a:t>
            </a:r>
          </a:p>
          <a:p>
            <a:r>
              <a:rPr lang="en-US" dirty="0"/>
              <a:t>Registration URL for Kong </a:t>
            </a:r>
            <a:r>
              <a:rPr lang="en-US" dirty="0">
                <a:hlinkClick r:id="rId2"/>
              </a:rPr>
              <a:t>https://argg.apps.gov.bc.ca/int/</a:t>
            </a:r>
            <a:endParaRPr lang="en-US" dirty="0"/>
          </a:p>
          <a:p>
            <a:r>
              <a:rPr lang="en-US" dirty="0"/>
              <a:t>Vanity URL (https://api.bcparks.ca)</a:t>
            </a:r>
          </a:p>
          <a:p>
            <a:r>
              <a:rPr lang="en-US" dirty="0"/>
              <a:t>API Keys </a:t>
            </a:r>
          </a:p>
          <a:p>
            <a:r>
              <a:rPr lang="en-US" dirty="0"/>
              <a:t>Rate Throttling</a:t>
            </a:r>
          </a:p>
          <a:p>
            <a:r>
              <a:rPr lang="en-US" dirty="0"/>
              <a:t>Self Service API Key Generation</a:t>
            </a:r>
          </a:p>
          <a:p>
            <a:r>
              <a:rPr lang="en-US" dirty="0" err="1"/>
              <a:t>OpenAPI</a:t>
            </a:r>
            <a:r>
              <a:rPr lang="en-US" dirty="0"/>
              <a:t> Spec</a:t>
            </a:r>
          </a:p>
          <a:p>
            <a:r>
              <a:rPr lang="en-US" dirty="0"/>
              <a:t>API Catalog registration </a:t>
            </a:r>
            <a:r>
              <a:rPr lang="en-US" dirty="0">
                <a:hlinkClick r:id="rId3"/>
              </a:rPr>
              <a:t>https://catalogue.data.gov.bc.ca/dataset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FA40A1-D9EF-4DC5-A80E-344EFEC0EA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60EF7-D8CC-4EFD-BFF2-FCF321BE20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69F0E8-C4A8-49C3-8B58-B2B44C67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 – </a:t>
            </a:r>
            <a:r>
              <a:rPr lang="en-US" dirty="0" err="1"/>
              <a:t>DataBC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520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AD3582-6B18-40ED-B4A6-85EEB3D65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Versioning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https://api.bcparks.ca/v1/parks</a:t>
            </a:r>
            <a:endParaRPr lang="en-US" dirty="0"/>
          </a:p>
          <a:p>
            <a:r>
              <a:rPr lang="en-US" dirty="0"/>
              <a:t>Naming convention – camelCase</a:t>
            </a:r>
          </a:p>
          <a:p>
            <a:r>
              <a:rPr lang="en-US" dirty="0"/>
              <a:t>Basic </a:t>
            </a:r>
            <a:r>
              <a:rPr lang="en-US" dirty="0" err="1"/>
              <a:t>Strapi</a:t>
            </a:r>
            <a:r>
              <a:rPr lang="en-US" dirty="0"/>
              <a:t> Authentication – 2 users : public/admin (SSO requires </a:t>
            </a:r>
            <a:r>
              <a:rPr lang="en-US" dirty="0" err="1"/>
              <a:t>Strapi</a:t>
            </a:r>
            <a:r>
              <a:rPr lang="en-US" dirty="0"/>
              <a:t> GOLD edition)</a:t>
            </a:r>
          </a:p>
          <a:p>
            <a:r>
              <a:rPr lang="en-US" dirty="0"/>
              <a:t>Custom routing in </a:t>
            </a:r>
            <a:r>
              <a:rPr lang="en-US" dirty="0" err="1"/>
              <a:t>Strapi</a:t>
            </a:r>
            <a:endParaRPr lang="en-US" dirty="0"/>
          </a:p>
          <a:p>
            <a:pPr lvl="1"/>
            <a:r>
              <a:rPr lang="en-US" dirty="0"/>
              <a:t>/park/&lt;</a:t>
            </a:r>
            <a:r>
              <a:rPr lang="en-US" dirty="0" err="1"/>
              <a:t>ORCNumber</a:t>
            </a:r>
            <a:r>
              <a:rPr lang="en-US" dirty="0"/>
              <a:t>&gt;/advisories</a:t>
            </a:r>
          </a:p>
          <a:p>
            <a:pPr lvl="1"/>
            <a:r>
              <a:rPr lang="en-US" dirty="0"/>
              <a:t>/park /&lt;</a:t>
            </a:r>
            <a:r>
              <a:rPr lang="en-US" dirty="0" err="1"/>
              <a:t>ORCNumber</a:t>
            </a:r>
            <a:r>
              <a:rPr lang="en-US" dirty="0"/>
              <a:t>&gt;/ fees/</a:t>
            </a:r>
          </a:p>
          <a:p>
            <a:r>
              <a:rPr lang="en-US" dirty="0"/>
              <a:t>Data BC API standards </a:t>
            </a:r>
            <a:r>
              <a:rPr lang="en-US" dirty="0">
                <a:hlinkClick r:id="rId3"/>
              </a:rPr>
              <a:t>https://github.com/bcgov/api-guidelines/blob/master/government-of-british-columbia-api-guidelines.md</a:t>
            </a:r>
            <a:r>
              <a:rPr lang="en-US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BCF33-7B75-45FF-9933-F2DF408DDD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DE67D-C494-42D4-A339-6FA30A685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A2F8D2-975C-4131-89F4-8D104EF4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Design Considerations </a:t>
            </a:r>
          </a:p>
        </p:txBody>
      </p:sp>
    </p:spTree>
    <p:extLst>
      <p:ext uri="{BB962C8B-B14F-4D97-AF65-F5344CB8AC3E}">
        <p14:creationId xmlns:p14="http://schemas.microsoft.com/office/powerpoint/2010/main" val="119850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974895-319F-4657-8912-75A50BE59A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8A188-1D15-41E0-AF9C-C84F05B267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1DFBD03-C99D-45CB-ACC5-65761AF0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Site Architecture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D31BDF-93DA-4A68-BAAD-3CE2936FA7A4}"/>
              </a:ext>
            </a:extLst>
          </p:cNvPr>
          <p:cNvSpPr txBox="1"/>
          <p:nvPr/>
        </p:nvSpPr>
        <p:spPr>
          <a:xfrm>
            <a:off x="8105980" y="1120676"/>
            <a:ext cx="39526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NOTES</a:t>
            </a:r>
          </a:p>
          <a:p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Load balanced public facing containers</a:t>
            </a:r>
          </a:p>
          <a:p>
            <a:pPr marL="285750" indent="-285750">
              <a:buFontTx/>
              <a:buChar char="-"/>
            </a:pPr>
            <a:r>
              <a:rPr lang="en-US"/>
              <a:t>Site build triggered on demand</a:t>
            </a:r>
          </a:p>
          <a:p>
            <a:pPr marL="285750" indent="-285750">
              <a:buFontTx/>
              <a:buChar char="-"/>
            </a:pPr>
            <a:r>
              <a:rPr lang="en-US"/>
              <a:t>Gatsby hosted on staging container</a:t>
            </a:r>
          </a:p>
          <a:p>
            <a:pPr marL="285750" indent="-285750">
              <a:buFontTx/>
              <a:buChar char="-"/>
            </a:pPr>
            <a:r>
              <a:rPr lang="en-US"/>
              <a:t>Storage mounted as read only to public containers</a:t>
            </a:r>
          </a:p>
          <a:p>
            <a:pPr marL="285750" indent="-285750">
              <a:buFontTx/>
              <a:buChar char="-"/>
            </a:pPr>
            <a:r>
              <a:rPr lang="en-US"/>
              <a:t>Gatsby Strapi plugin</a:t>
            </a:r>
          </a:p>
          <a:p>
            <a:pPr marL="285750" indent="-285750">
              <a:buFontTx/>
              <a:buChar char="-"/>
            </a:pPr>
            <a:r>
              <a:rPr lang="en-US"/>
              <a:t>Where to store images – CMS vs storage vs CDN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4E7A5F-01BF-42D5-A9F9-C49C13768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94" y="1192284"/>
            <a:ext cx="7282091" cy="519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1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B022BF-2F14-4A3B-8A72-045BEABF1D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816921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noFill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-2020.potx" id="{DA333F01-C82D-45D1-A260-C1837AF8FC07}" vid="{C7E4532B-3B17-4CD3-9312-15E0A94CDD05}"/>
    </a:ext>
  </a:extLst>
</a:theme>
</file>

<file path=ppt/theme/theme10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anded Header - Human (BH-H)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-2020.potx" id="{DA333F01-C82D-45D1-A260-C1837AF8FC07}" vid="{0521A6B9-75F9-441C-BEDC-6293976E021C}"/>
    </a:ext>
  </a:extLst>
</a:theme>
</file>

<file path=ppt/theme/theme3.xml><?xml version="1.0" encoding="utf-8"?>
<a:theme xmlns:a="http://schemas.openxmlformats.org/drawingml/2006/main" name="Divider Slides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-2020.potx" id="{DA333F01-C82D-45D1-A260-C1837AF8FC07}" vid="{EB28FC67-2505-4E18-9181-72279D188D81}"/>
    </a:ext>
  </a:extLst>
</a:theme>
</file>

<file path=ppt/theme/theme4.xml><?xml version="1.0" encoding="utf-8"?>
<a:theme xmlns:a="http://schemas.openxmlformats.org/drawingml/2006/main" name="Branded Footer - Human (BF-H)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-2020.potx" id="{DA333F01-C82D-45D1-A260-C1837AF8FC07}" vid="{0A09764F-EFB8-4BD8-B002-93EC938B34C4}"/>
    </a:ext>
  </a:extLst>
</a:theme>
</file>

<file path=ppt/theme/theme5.xml><?xml version="1.0" encoding="utf-8"?>
<a:theme xmlns:a="http://schemas.openxmlformats.org/drawingml/2006/main" name="Branded Footer - Black (BF-B)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-2020.potx" id="{DA333F01-C82D-45D1-A260-C1837AF8FC07}" vid="{5A280148-AB7A-448D-AF54-2C202B7C1A63}"/>
    </a:ext>
  </a:extLst>
</a:theme>
</file>

<file path=ppt/theme/theme6.xml><?xml version="1.0" encoding="utf-8"?>
<a:theme xmlns:a="http://schemas.openxmlformats.org/drawingml/2006/main" name="Branded Header - Black (BH-B) 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-2020.potx" id="{DA333F01-C82D-45D1-A260-C1837AF8FC07}" vid="{2924DEC1-8276-4A9E-A3F8-6D75A10DFEA6}"/>
    </a:ext>
  </a:extLst>
</a:theme>
</file>

<file path=ppt/theme/theme7.xml><?xml version="1.0" encoding="utf-8"?>
<a:theme xmlns:a="http://schemas.openxmlformats.org/drawingml/2006/main" name="Closing Slides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-2020.potx" id="{DA333F01-C82D-45D1-A260-C1837AF8FC07}" vid="{515397F6-FD83-4667-B309-9FD68A267014}"/>
    </a:ext>
  </a:extLst>
</a:theme>
</file>

<file path=ppt/theme/theme8.xml><?xml version="1.0" encoding="utf-8"?>
<a:theme xmlns:a="http://schemas.openxmlformats.org/drawingml/2006/main" name="Misc. Layouts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-2020.potx" id="{DA333F01-C82D-45D1-A260-C1837AF8FC07}" vid="{0EF340B6-9F8F-440D-8886-EBEEFC3F42B5}"/>
    </a:ext>
  </a:extLst>
</a:theme>
</file>

<file path=ppt/theme/theme9.xml><?xml version="1.0" encoding="utf-8"?>
<a:theme xmlns:a="http://schemas.openxmlformats.org/drawingml/2006/main" name="1_Branded Header - Human (BH-H)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-2020.potx" id="{DA333F01-C82D-45D1-A260-C1837AF8FC07}" vid="{0521A6B9-75F9-441C-BEDC-6293976E021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4a7ef0e-48a3-43d3-9399-fe69302368b1">
      <UserInfo>
        <DisplayName>Thompson, Jayson</DisplayName>
        <AccountId>98</AccountId>
        <AccountType/>
      </UserInfo>
      <UserInfo>
        <DisplayName>Howell, Doreen</DisplayName>
        <AccountId>16</AccountId>
        <AccountType/>
      </UserInfo>
    </SharedWithUsers>
    <DocumentType xmlns="f8e25dd8-6c79-40a0-9941-4bd90aad1279" xsi:nil="true"/>
    <Pillar xmlns="f8e25dd8-6c79-40a0-9941-4bd90aad127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155F2F546B264BB17A491AE46F1CAA" ma:contentTypeVersion="17" ma:contentTypeDescription="Create a new document." ma:contentTypeScope="" ma:versionID="18bc4539416f73b23f0709677e8f9a64">
  <xsd:schema xmlns:xsd="http://www.w3.org/2001/XMLSchema" xmlns:xs="http://www.w3.org/2001/XMLSchema" xmlns:p="http://schemas.microsoft.com/office/2006/metadata/properties" xmlns:ns2="709b4569-cf9f-4092-b4c9-7502b6e5e1f8" xmlns:ns3="f8e25dd8-6c79-40a0-9941-4bd90aad1279" xmlns:ns4="44a7ef0e-48a3-43d3-9399-fe69302368b1" targetNamespace="http://schemas.microsoft.com/office/2006/metadata/properties" ma:root="true" ma:fieldsID="120bf1ef3cd9cd40421d749155895616" ns2:_="" ns3:_="" ns4:_="">
    <xsd:import namespace="709b4569-cf9f-4092-b4c9-7502b6e5e1f8"/>
    <xsd:import namespace="f8e25dd8-6c79-40a0-9941-4bd90aad1279"/>
    <xsd:import namespace="44a7ef0e-48a3-43d3-9399-fe69302368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Pillar" minOccurs="0"/>
                <xsd:element ref="ns3:Document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9b4569-cf9f-4092-b4c9-7502b6e5e1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e25dd8-6c79-40a0-9941-4bd90aad1279" elementFormDefault="qualified">
    <xsd:import namespace="http://schemas.microsoft.com/office/2006/documentManagement/types"/>
    <xsd:import namespace="http://schemas.microsoft.com/office/infopath/2007/PartnerControls"/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Pillar" ma:index="20" nillable="true" ma:displayName="Pillar" ma:format="Dropdown" ma:internalName="Pillar">
      <xsd:simpleType>
        <xsd:restriction base="dms:Choice">
          <xsd:enumeration value="Intranet"/>
          <xsd:enumeration value="Azure"/>
          <xsd:enumeration value="Governance"/>
          <xsd:enumeration value="Migration"/>
          <xsd:enumeration value="Power Apps/Automate"/>
          <xsd:enumeration value="Team Collaboration"/>
          <xsd:enumeration value="All Pillars"/>
        </xsd:restriction>
      </xsd:simpleType>
    </xsd:element>
    <xsd:element name="DocumentType" ma:index="21" nillable="true" ma:displayName="Document Type" ma:format="Dropdown" ma:internalName="DocumentType">
      <xsd:simpleType>
        <xsd:restriction base="dms:Choice">
          <xsd:enumeration value="Marketing / Sales"/>
          <xsd:enumeration value="Sample / Reference"/>
          <xsd:enumeration value="Accelerator Document"/>
          <xsd:enumeration value="Link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a7ef0e-48a3-43d3-9399-fe69302368b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0A69DE-B0A8-412C-9740-B3AA63EB59DF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f8e25dd8-6c79-40a0-9941-4bd90aad1279"/>
    <ds:schemaRef ds:uri="http://purl.org/dc/elements/1.1/"/>
    <ds:schemaRef ds:uri="http://purl.org/dc/terms/"/>
    <ds:schemaRef ds:uri="http://www.w3.org/XML/1998/namespace"/>
    <ds:schemaRef ds:uri="709b4569-cf9f-4092-b4c9-7502b6e5e1f8"/>
    <ds:schemaRef ds:uri="http://schemas.microsoft.com/office/infopath/2007/PartnerControls"/>
    <ds:schemaRef ds:uri="http://schemas.openxmlformats.org/package/2006/metadata/core-properties"/>
    <ds:schemaRef ds:uri="44a7ef0e-48a3-43d3-9399-fe69302368b1"/>
  </ds:schemaRefs>
</ds:datastoreItem>
</file>

<file path=customXml/itemProps2.xml><?xml version="1.0" encoding="utf-8"?>
<ds:datastoreItem xmlns:ds="http://schemas.openxmlformats.org/officeDocument/2006/customXml" ds:itemID="{AA90495E-5402-4141-8F17-4A1A5E076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9b4569-cf9f-4092-b4c9-7502b6e5e1f8"/>
    <ds:schemaRef ds:uri="f8e25dd8-6c79-40a0-9941-4bd90aad1279"/>
    <ds:schemaRef ds:uri="44a7ef0e-48a3-43d3-9399-fe69302368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965C4B-E48C-4F96-A621-707DAA39C1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NTT DATA Services Presentation Template (10)</Template>
  <TotalTime>29577</TotalTime>
  <Words>608</Words>
  <Application>Microsoft Office PowerPoint</Application>
  <PresentationFormat>Widescreen</PresentationFormat>
  <Paragraphs>89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HGPGothicE</vt:lpstr>
      <vt:lpstr>MS PGothic</vt:lpstr>
      <vt:lpstr>Arial</vt:lpstr>
      <vt:lpstr>Calibri</vt:lpstr>
      <vt:lpstr>Title Slides</vt:lpstr>
      <vt:lpstr>Branded Header - Human (BH-H)</vt:lpstr>
      <vt:lpstr>Divider Slides</vt:lpstr>
      <vt:lpstr>Branded Footer - Human (BF-H)</vt:lpstr>
      <vt:lpstr>Branded Footer - Black (BF-B)</vt:lpstr>
      <vt:lpstr>Branded Header - Black (BH-B) </vt:lpstr>
      <vt:lpstr>Closing Slides</vt:lpstr>
      <vt:lpstr>Misc. Layouts</vt:lpstr>
      <vt:lpstr>1_Branded Header - Human (BH-H)</vt:lpstr>
      <vt:lpstr>Bruce Power - Outage AI Project</vt:lpstr>
      <vt:lpstr>Technical Architecture</vt:lpstr>
      <vt:lpstr>Strapi vs Drupal</vt:lpstr>
      <vt:lpstr>PowerPoint Presentation</vt:lpstr>
      <vt:lpstr>API Architecture</vt:lpstr>
      <vt:lpstr>API Gateway – DataBC </vt:lpstr>
      <vt:lpstr>API Design Considerations </vt:lpstr>
      <vt:lpstr>Site Architecture</vt:lpstr>
      <vt:lpstr>PowerPoint Presentation</vt:lpstr>
    </vt:vector>
  </TitlesOfParts>
  <Company>NTT DATA,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Webinar: Enabling Simple Crisis Communications for your Employees</dc:title>
  <dc:subject>NTT DATA PowerPoint Template</dc:subject>
  <dc:creator>Williams1, Wendy</dc:creator>
  <cp:keywords>Template;Corporate/Brand</cp:keywords>
  <cp:lastModifiedBy>Nadkarni, Nilesh</cp:lastModifiedBy>
  <cp:revision>33</cp:revision>
  <cp:lastPrinted>2020-04-16T19:50:27Z</cp:lastPrinted>
  <dcterms:created xsi:type="dcterms:W3CDTF">2020-04-08T14:43:30Z</dcterms:created>
  <dcterms:modified xsi:type="dcterms:W3CDTF">2021-04-08T17:33:05Z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0x0101008A155F2F546B264BB17A491AE46F1CAA</vt:lpwstr>
  </property>
</Properties>
</file>