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F60"/>
    <a:srgbClr val="D1CECE"/>
    <a:srgbClr val="05B0F0"/>
    <a:srgbClr val="FFC000"/>
    <a:srgbClr val="AFABAB"/>
    <a:srgbClr val="E8E6E6"/>
    <a:srgbClr val="D6DDE5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18"/>
    <p:restoredTop sz="94619"/>
  </p:normalViewPr>
  <p:slideViewPr>
    <p:cSldViewPr snapToGrid="0">
      <p:cViewPr>
        <p:scale>
          <a:sx n="63" d="100"/>
          <a:sy n="63" d="100"/>
        </p:scale>
        <p:origin x="1072" y="2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8A800-B536-9436-ECD7-E5F749C94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0E0579-0C51-A7DC-0C99-5FF491B97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C0EDC6-FDF9-E279-3B02-09FE721E1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9C0B8-B06A-2642-BD30-AC78F7604C8C}" type="datetimeFigureOut">
              <a:rPr kumimoji="1" lang="ko-KR" altLang="en-US" smtClean="0"/>
              <a:t>2025. 9. 23.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C71CCF-FCCD-956B-27B3-BA24E48BC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4DFF5B-6CEB-89EC-FB0A-937AA0160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1AD7-20AA-5C4A-A6C0-D63C945A81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8098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A40C8-E34F-DDB8-B54D-EB1BAE7D4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D2E319-907F-CC32-072A-0B2992BA1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A8CD04-1A92-FBD9-C9D2-FAF7958E8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9C0B8-B06A-2642-BD30-AC78F7604C8C}" type="datetimeFigureOut">
              <a:rPr kumimoji="1" lang="ko-KR" altLang="en-US" smtClean="0"/>
              <a:t>2025. 9. 23.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1AAE10-0BD0-3351-E04A-09B7F9E98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B8C1FC-0B8E-01B3-38CE-BB5C4F67A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1AD7-20AA-5C4A-A6C0-D63C945A81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800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C2D10FF-67AA-05C1-0C41-741985CE07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354AFA-65C6-E636-57B1-91643D288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FE2B67-F413-C5C9-FE4C-BCAEE57E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9C0B8-B06A-2642-BD30-AC78F7604C8C}" type="datetimeFigureOut">
              <a:rPr kumimoji="1" lang="ko-KR" altLang="en-US" smtClean="0"/>
              <a:t>2025. 9. 23.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6B8253-3D0C-F314-432A-8831DC462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D7E1C6-9F19-F0A4-B94B-7EB81CAC5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1AD7-20AA-5C4A-A6C0-D63C945A81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53740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9F6C1-6CC9-7194-3D2B-C3A2A7F1B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5FF372-0045-FACB-B344-597BF27C2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A6894B-A433-7166-F49F-2E9D5B840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9C0B8-B06A-2642-BD30-AC78F7604C8C}" type="datetimeFigureOut">
              <a:rPr kumimoji="1" lang="ko-KR" altLang="en-US" smtClean="0"/>
              <a:t>2025. 9. 23.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8E85A-D8CC-AD38-6E29-5020B71D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76242E-CEE3-D076-5FAB-C1DA24414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1AD7-20AA-5C4A-A6C0-D63C945A81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9707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41FB1-FECA-549C-FDE8-F49B0ABB3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F770E3-BB47-1F3C-9E2E-33130BF35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1B33B1-E498-5B57-15CC-72A86B956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9C0B8-B06A-2642-BD30-AC78F7604C8C}" type="datetimeFigureOut">
              <a:rPr kumimoji="1" lang="ko-KR" altLang="en-US" smtClean="0"/>
              <a:t>2025. 9. 23.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84928E-749B-9144-EEF9-60A0A3559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0A7932-BDF9-CA81-A113-6D427B605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1AD7-20AA-5C4A-A6C0-D63C945A81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92733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4F3D81-5C96-7153-9E7E-2546A9E8C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3D6CC7-6C69-7E5B-9192-89A94C5896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B175F6-3938-FCEE-CE7F-268A5AE8C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C51404-EF13-8BB1-DF37-DC1C7B7D8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9C0B8-B06A-2642-BD30-AC78F7604C8C}" type="datetimeFigureOut">
              <a:rPr kumimoji="1" lang="ko-KR" altLang="en-US" smtClean="0"/>
              <a:t>2025. 9. 23.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D43A88-185B-EAB4-574F-CD52D1CFE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B3581A-5BA0-64B9-9003-67FC47D86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1AD7-20AA-5C4A-A6C0-D63C945A81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35204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647EA6-6938-25B3-CE81-11D96085D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3A5889-1E31-49DA-FF20-0937FA718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6EDF6F-B156-B58C-3E1B-9B272BBBE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5E9F1B-28AF-96DA-25F9-2314708177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1778AD-0DB5-4431-B845-AECF5CBD31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5160D3-8324-EE45-278E-4D4DB93C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9C0B8-B06A-2642-BD30-AC78F7604C8C}" type="datetimeFigureOut">
              <a:rPr kumimoji="1" lang="ko-KR" altLang="en-US" smtClean="0"/>
              <a:t>2025. 9. 23.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25356B-F4FE-025C-B52B-B42F54446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3CAD14E-CBE2-D153-C261-1837C4BEE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1AD7-20AA-5C4A-A6C0-D63C945A81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1069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ACBAEA-64E0-36E5-03A9-D7A23EA03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7A75F1-D322-B704-EF2C-7366FA1DF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9C0B8-B06A-2642-BD30-AC78F7604C8C}" type="datetimeFigureOut">
              <a:rPr kumimoji="1" lang="ko-KR" altLang="en-US" smtClean="0"/>
              <a:t>2025. 9. 23.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4A9E56-6F46-1DD9-0E24-C0722E1D8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EE901B-4027-C49D-484B-CCE8A2DA2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1AD7-20AA-5C4A-A6C0-D63C945A81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8017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1AE20B-F52A-1EE4-7EC0-D1A7A4F6B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9C0B8-B06A-2642-BD30-AC78F7604C8C}" type="datetimeFigureOut">
              <a:rPr kumimoji="1" lang="ko-KR" altLang="en-US" smtClean="0"/>
              <a:t>2025. 9. 23.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1257BA-8059-9AC7-2616-FEAF5284C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4F770D-6936-9377-7C16-A6E97AC30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1AD7-20AA-5C4A-A6C0-D63C945A81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7091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84DCE-20CF-E059-AB01-EE9191C62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B0BC8B-468A-53F2-8AFA-976D2D453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0B6054-DC1F-E0A1-6523-E0230D148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E0C64C-B5FF-1E8F-A10D-EAB95C802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9C0B8-B06A-2642-BD30-AC78F7604C8C}" type="datetimeFigureOut">
              <a:rPr kumimoji="1" lang="ko-KR" altLang="en-US" smtClean="0"/>
              <a:t>2025. 9. 23.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061B46-431B-09B5-B4D4-607EC68B1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3579E1-D323-DF46-223D-41ED3DF12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1AD7-20AA-5C4A-A6C0-D63C945A81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577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0B764-CB05-84FF-266E-E72F07312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6F2441-42B7-F9A0-97B4-3FFE536DD8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EDC0FE-B311-1BBC-6C76-B2ED9CE4A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683300-F82A-3C6D-5EDE-0ED020687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9C0B8-B06A-2642-BD30-AC78F7604C8C}" type="datetimeFigureOut">
              <a:rPr kumimoji="1" lang="ko-KR" altLang="en-US" smtClean="0"/>
              <a:t>2025. 9. 23.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0BC638-B3D0-E3D3-7AF4-BFCC76570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284FC3-8BB9-4A59-4B4D-454CFD0F3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1AD7-20AA-5C4A-A6C0-D63C945A81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43048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87C79E7-C79B-AC6B-31DF-0AB54C1E3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239A05-6819-9D00-F26D-9592784B8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737035-8680-1ED7-AF8C-C72406A97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A9C0B8-B06A-2642-BD30-AC78F7604C8C}" type="datetimeFigureOut">
              <a:rPr kumimoji="1" lang="ko-KR" altLang="en-US" smtClean="0"/>
              <a:t>2025. 9. 23.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D1220C-68DE-3D74-D1F4-91473F81FF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0A7F69-7854-26F2-DC78-C81C1AA28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501AD7-20AA-5C4A-A6C0-D63C945A81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9132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눈물 방울 14">
            <a:extLst>
              <a:ext uri="{FF2B5EF4-FFF2-40B4-BE49-F238E27FC236}">
                <a16:creationId xmlns:a16="http://schemas.microsoft.com/office/drawing/2014/main" id="{A59AFE43-7567-3E5A-2590-1CB70053A412}"/>
              </a:ext>
            </a:extLst>
          </p:cNvPr>
          <p:cNvSpPr/>
          <p:nvPr/>
        </p:nvSpPr>
        <p:spPr>
          <a:xfrm rot="16200000">
            <a:off x="3243237" y="728990"/>
            <a:ext cx="2597239" cy="2651079"/>
          </a:xfrm>
          <a:prstGeom prst="teardrop">
            <a:avLst/>
          </a:prstGeom>
          <a:solidFill>
            <a:srgbClr val="E8E6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눈물 방울 13">
            <a:extLst>
              <a:ext uri="{FF2B5EF4-FFF2-40B4-BE49-F238E27FC236}">
                <a16:creationId xmlns:a16="http://schemas.microsoft.com/office/drawing/2014/main" id="{C27A21EC-20DF-55C7-6023-769AC55D3C1B}"/>
              </a:ext>
            </a:extLst>
          </p:cNvPr>
          <p:cNvSpPr/>
          <p:nvPr/>
        </p:nvSpPr>
        <p:spPr>
          <a:xfrm rot="5400000" flipH="1">
            <a:off x="5894316" y="728990"/>
            <a:ext cx="2597239" cy="2651079"/>
          </a:xfrm>
          <a:prstGeom prst="teardrop">
            <a:avLst/>
          </a:prstGeom>
          <a:solidFill>
            <a:srgbClr val="E8E6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" name="눈물 방울 12">
            <a:extLst>
              <a:ext uri="{FF2B5EF4-FFF2-40B4-BE49-F238E27FC236}">
                <a16:creationId xmlns:a16="http://schemas.microsoft.com/office/drawing/2014/main" id="{2E06F9C4-B7B1-8224-6D14-8F2EAC02C2A9}"/>
              </a:ext>
            </a:extLst>
          </p:cNvPr>
          <p:cNvSpPr/>
          <p:nvPr/>
        </p:nvSpPr>
        <p:spPr>
          <a:xfrm flipV="1">
            <a:off x="5833529" y="3451010"/>
            <a:ext cx="2597239" cy="2651079"/>
          </a:xfrm>
          <a:prstGeom prst="teardrop">
            <a:avLst/>
          </a:prstGeom>
          <a:solidFill>
            <a:srgbClr val="E8E6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눈물 방울 11">
            <a:extLst>
              <a:ext uri="{FF2B5EF4-FFF2-40B4-BE49-F238E27FC236}">
                <a16:creationId xmlns:a16="http://schemas.microsoft.com/office/drawing/2014/main" id="{416ADC2A-6193-95E0-5C46-31BBE6B943EB}"/>
              </a:ext>
            </a:extLst>
          </p:cNvPr>
          <p:cNvSpPr/>
          <p:nvPr/>
        </p:nvSpPr>
        <p:spPr>
          <a:xfrm rot="5400000" flipV="1">
            <a:off x="3209370" y="3402080"/>
            <a:ext cx="2597239" cy="2651079"/>
          </a:xfrm>
          <a:prstGeom prst="teardrop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눈물 방울 3">
            <a:extLst>
              <a:ext uri="{FF2B5EF4-FFF2-40B4-BE49-F238E27FC236}">
                <a16:creationId xmlns:a16="http://schemas.microsoft.com/office/drawing/2014/main" id="{8E99B018-B1DF-637E-6B8B-8C6AFE4B2CB8}"/>
              </a:ext>
            </a:extLst>
          </p:cNvPr>
          <p:cNvSpPr/>
          <p:nvPr/>
        </p:nvSpPr>
        <p:spPr>
          <a:xfrm>
            <a:off x="5901263" y="1574798"/>
            <a:ext cx="1794933" cy="1862667"/>
          </a:xfrm>
          <a:prstGeom prst="teardrop">
            <a:avLst/>
          </a:prstGeom>
          <a:solidFill>
            <a:srgbClr val="D1CEC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눈물 방울 6">
            <a:extLst>
              <a:ext uri="{FF2B5EF4-FFF2-40B4-BE49-F238E27FC236}">
                <a16:creationId xmlns:a16="http://schemas.microsoft.com/office/drawing/2014/main" id="{1A63EE70-21D5-861D-B84B-EA4CA20AF7BA}"/>
              </a:ext>
            </a:extLst>
          </p:cNvPr>
          <p:cNvSpPr/>
          <p:nvPr/>
        </p:nvSpPr>
        <p:spPr>
          <a:xfrm rot="5400000">
            <a:off x="5867396" y="3403598"/>
            <a:ext cx="1794933" cy="1862667"/>
          </a:xfrm>
          <a:prstGeom prst="teardrop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눈물 방울 7">
            <a:extLst>
              <a:ext uri="{FF2B5EF4-FFF2-40B4-BE49-F238E27FC236}">
                <a16:creationId xmlns:a16="http://schemas.microsoft.com/office/drawing/2014/main" id="{A60EE5E4-7CBB-C70F-82A0-22831A86C71A}"/>
              </a:ext>
            </a:extLst>
          </p:cNvPr>
          <p:cNvSpPr/>
          <p:nvPr/>
        </p:nvSpPr>
        <p:spPr>
          <a:xfrm rot="16200000" flipH="1">
            <a:off x="4004729" y="3403598"/>
            <a:ext cx="1794933" cy="1862667"/>
          </a:xfrm>
          <a:prstGeom prst="teardrop">
            <a:avLst/>
          </a:prstGeom>
          <a:solidFill>
            <a:srgbClr val="D1CEC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눈물 방울 8">
            <a:extLst>
              <a:ext uri="{FF2B5EF4-FFF2-40B4-BE49-F238E27FC236}">
                <a16:creationId xmlns:a16="http://schemas.microsoft.com/office/drawing/2014/main" id="{BC5D25E4-CBCE-67A6-2D68-F15C5CC851F6}"/>
              </a:ext>
            </a:extLst>
          </p:cNvPr>
          <p:cNvSpPr/>
          <p:nvPr/>
        </p:nvSpPr>
        <p:spPr>
          <a:xfrm rot="5400000" flipH="1" flipV="1">
            <a:off x="4072463" y="1608665"/>
            <a:ext cx="1794933" cy="1862667"/>
          </a:xfrm>
          <a:prstGeom prst="teardrop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23FC0B5-348E-BC2F-4E65-DCF9E770C18E}"/>
              </a:ext>
            </a:extLst>
          </p:cNvPr>
          <p:cNvSpPr/>
          <p:nvPr/>
        </p:nvSpPr>
        <p:spPr>
          <a:xfrm>
            <a:off x="5147396" y="2700535"/>
            <a:ext cx="1440000" cy="1440000"/>
          </a:xfrm>
          <a:prstGeom prst="ellipse">
            <a:avLst/>
          </a:prstGeom>
          <a:solidFill>
            <a:srgbClr val="D6DDE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김경민</a:t>
            </a:r>
          </a:p>
        </p:txBody>
      </p:sp>
    </p:spTree>
    <p:extLst>
      <p:ext uri="{BB962C8B-B14F-4D97-AF65-F5344CB8AC3E}">
        <p14:creationId xmlns:p14="http://schemas.microsoft.com/office/powerpoint/2010/main" val="63612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299000-014F-E654-BA09-8D8902BF35B4}"/>
              </a:ext>
            </a:extLst>
          </p:cNvPr>
          <p:cNvSpPr/>
          <p:nvPr/>
        </p:nvSpPr>
        <p:spPr>
          <a:xfrm>
            <a:off x="8943278" y="3016404"/>
            <a:ext cx="2126166" cy="886981"/>
          </a:xfrm>
          <a:prstGeom prst="rect">
            <a:avLst/>
          </a:prstGeom>
          <a:solidFill>
            <a:srgbClr val="D1CEC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8F59766-2129-3BA4-68B5-9350063FA28D}"/>
              </a:ext>
            </a:extLst>
          </p:cNvPr>
          <p:cNvSpPr/>
          <p:nvPr/>
        </p:nvSpPr>
        <p:spPr>
          <a:xfrm>
            <a:off x="4956718" y="3122341"/>
            <a:ext cx="596590" cy="669074"/>
          </a:xfrm>
          <a:prstGeom prst="ellipse">
            <a:avLst/>
          </a:prstGeom>
          <a:solidFill>
            <a:srgbClr val="05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705544-D93E-0675-B0FF-5F5678E7C724}"/>
              </a:ext>
            </a:extLst>
          </p:cNvPr>
          <p:cNvSpPr/>
          <p:nvPr/>
        </p:nvSpPr>
        <p:spPr>
          <a:xfrm>
            <a:off x="5430644" y="3016405"/>
            <a:ext cx="2070294" cy="841918"/>
          </a:xfrm>
          <a:prstGeom prst="rect">
            <a:avLst/>
          </a:prstGeom>
          <a:solidFill>
            <a:srgbClr val="05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6FBA15-3446-F58E-40D5-77736475CE7F}"/>
              </a:ext>
            </a:extLst>
          </p:cNvPr>
          <p:cNvSpPr txBox="1"/>
          <p:nvPr/>
        </p:nvSpPr>
        <p:spPr>
          <a:xfrm>
            <a:off x="814387" y="2613392"/>
            <a:ext cx="15001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0" b="1" dirty="0">
                <a:solidFill>
                  <a:srgbClr val="05B0F0"/>
                </a:solidFill>
              </a:rPr>
              <a:t>M</a:t>
            </a:r>
            <a:endParaRPr kumimoji="1" lang="ko-KR" altLang="en-US" sz="10000" b="1" dirty="0">
              <a:solidFill>
                <a:srgbClr val="05B0F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3B25B0-9CF0-6696-8546-DDBF17F90905}"/>
              </a:ext>
            </a:extLst>
          </p:cNvPr>
          <p:cNvSpPr/>
          <p:nvPr/>
        </p:nvSpPr>
        <p:spPr>
          <a:xfrm>
            <a:off x="1985962" y="2971800"/>
            <a:ext cx="1768638" cy="92746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6B6BD3-7C4B-079D-C5D2-287829EA813F}"/>
              </a:ext>
            </a:extLst>
          </p:cNvPr>
          <p:cNvSpPr txBox="1"/>
          <p:nvPr/>
        </p:nvSpPr>
        <p:spPr>
          <a:xfrm>
            <a:off x="4688680" y="2612171"/>
            <a:ext cx="12977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0" b="1" dirty="0">
                <a:solidFill>
                  <a:srgbClr val="FFC000"/>
                </a:solidFill>
              </a:rPr>
              <a:t>O</a:t>
            </a:r>
            <a:endParaRPr kumimoji="1" lang="ko-KR" altLang="en-US" sz="10000" b="1" dirty="0">
              <a:solidFill>
                <a:srgbClr val="FFC000"/>
              </a:solidFill>
            </a:endParaRPr>
          </a:p>
        </p:txBody>
      </p:sp>
      <p:sp>
        <p:nvSpPr>
          <p:cNvPr id="22" name="object 5">
            <a:extLst>
              <a:ext uri="{FF2B5EF4-FFF2-40B4-BE49-F238E27FC236}">
                <a16:creationId xmlns:a16="http://schemas.microsoft.com/office/drawing/2014/main" id="{4510CDD0-B13E-019E-8205-5CE1F7A19AEA}"/>
              </a:ext>
            </a:extLst>
          </p:cNvPr>
          <p:cNvSpPr txBox="1"/>
          <p:nvPr/>
        </p:nvSpPr>
        <p:spPr>
          <a:xfrm>
            <a:off x="8703056" y="2660833"/>
            <a:ext cx="977900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0" b="1" spc="750" dirty="0">
                <a:solidFill>
                  <a:srgbClr val="001F5F"/>
                </a:solidFill>
                <a:latin typeface="Arial MT"/>
                <a:cs typeface="Arial MT"/>
              </a:rPr>
              <a:t>S</a:t>
            </a:r>
            <a:endParaRPr sz="10000" b="1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224346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</Words>
  <Application>Microsoft Macintosh PowerPoint</Application>
  <PresentationFormat>와이드스크린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 MT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김경민</dc:creator>
  <cp:lastModifiedBy>김경민</cp:lastModifiedBy>
  <cp:revision>4</cp:revision>
  <dcterms:created xsi:type="dcterms:W3CDTF">2025-09-23T09:46:53Z</dcterms:created>
  <dcterms:modified xsi:type="dcterms:W3CDTF">2025-09-23T10:22:52Z</dcterms:modified>
</cp:coreProperties>
</file>