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01"/>
    <p:restoredTop sz="94674"/>
  </p:normalViewPr>
  <p:slideViewPr>
    <p:cSldViewPr>
      <p:cViewPr>
        <p:scale>
          <a:sx n="58" d="100"/>
          <a:sy n="58" d="100"/>
        </p:scale>
        <p:origin x="640" y="2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85517" y="2272995"/>
            <a:ext cx="56197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53162" y="441198"/>
            <a:ext cx="5156200" cy="3903345"/>
          </a:xfrm>
          <a:custGeom>
            <a:avLst/>
            <a:gdLst/>
            <a:ahLst/>
            <a:cxnLst/>
            <a:rect l="l" t="t" r="r" b="b"/>
            <a:pathLst>
              <a:path w="5156200" h="3903345">
                <a:moveTo>
                  <a:pt x="0" y="3902964"/>
                </a:moveTo>
                <a:lnTo>
                  <a:pt x="5155692" y="3902964"/>
                </a:lnTo>
                <a:lnTo>
                  <a:pt x="5155692" y="0"/>
                </a:lnTo>
                <a:lnTo>
                  <a:pt x="0" y="0"/>
                </a:lnTo>
                <a:lnTo>
                  <a:pt x="0" y="3902964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590800"/>
            <a:ext cx="5542788" cy="1400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49CD1209-D4A6-2C54-5BC7-14D07F292CAD}"/>
              </a:ext>
            </a:extLst>
          </p:cNvPr>
          <p:cNvGrpSpPr/>
          <p:nvPr/>
        </p:nvGrpSpPr>
        <p:grpSpPr>
          <a:xfrm>
            <a:off x="1295400" y="1828800"/>
            <a:ext cx="9352280" cy="2969260"/>
            <a:chOff x="1296669" y="3451605"/>
            <a:chExt cx="9352280" cy="2969260"/>
          </a:xfrm>
        </p:grpSpPr>
        <p:grpSp>
          <p:nvGrpSpPr>
            <p:cNvPr id="2" name="object 2"/>
            <p:cNvGrpSpPr/>
            <p:nvPr/>
          </p:nvGrpSpPr>
          <p:grpSpPr>
            <a:xfrm>
              <a:off x="1296669" y="3451605"/>
              <a:ext cx="9352280" cy="2969260"/>
              <a:chOff x="1296669" y="3451605"/>
              <a:chExt cx="9352280" cy="2969260"/>
            </a:xfrm>
          </p:grpSpPr>
          <p:sp>
            <p:nvSpPr>
              <p:cNvPr id="3" name="object 3"/>
              <p:cNvSpPr/>
              <p:nvPr/>
            </p:nvSpPr>
            <p:spPr>
              <a:xfrm>
                <a:off x="3037331" y="5341620"/>
                <a:ext cx="5857240" cy="769620"/>
              </a:xfrm>
              <a:custGeom>
                <a:avLst/>
                <a:gdLst/>
                <a:ahLst/>
                <a:cxnLst/>
                <a:rect l="l" t="t" r="r" b="b"/>
                <a:pathLst>
                  <a:path w="5857240" h="769620">
                    <a:moveTo>
                      <a:pt x="5736082" y="0"/>
                    </a:moveTo>
                    <a:lnTo>
                      <a:pt x="5736082" y="192404"/>
                    </a:lnTo>
                    <a:lnTo>
                      <a:pt x="120650" y="192404"/>
                    </a:lnTo>
                    <a:lnTo>
                      <a:pt x="120650" y="0"/>
                    </a:lnTo>
                    <a:lnTo>
                      <a:pt x="0" y="384809"/>
                    </a:lnTo>
                    <a:lnTo>
                      <a:pt x="120650" y="769619"/>
                    </a:lnTo>
                    <a:lnTo>
                      <a:pt x="120650" y="577214"/>
                    </a:lnTo>
                    <a:lnTo>
                      <a:pt x="5736082" y="577214"/>
                    </a:lnTo>
                    <a:lnTo>
                      <a:pt x="5736082" y="769619"/>
                    </a:lnTo>
                    <a:lnTo>
                      <a:pt x="5856732" y="384809"/>
                    </a:lnTo>
                    <a:lnTo>
                      <a:pt x="5736082" y="0"/>
                    </a:lnTo>
                    <a:close/>
                  </a:path>
                </a:pathLst>
              </a:custGeom>
              <a:solidFill>
                <a:srgbClr val="D9D9D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" name="object 4"/>
              <p:cNvSpPr/>
              <p:nvPr/>
            </p:nvSpPr>
            <p:spPr>
              <a:xfrm>
                <a:off x="1303019" y="4405883"/>
                <a:ext cx="174815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8155" h="2009139">
                    <a:moveTo>
                      <a:pt x="874013" y="0"/>
                    </a:moveTo>
                    <a:lnTo>
                      <a:pt x="0" y="436880"/>
                    </a:lnTo>
                    <a:lnTo>
                      <a:pt x="0" y="1571752"/>
                    </a:lnTo>
                    <a:lnTo>
                      <a:pt x="874013" y="2008632"/>
                    </a:lnTo>
                    <a:lnTo>
                      <a:pt x="1748028" y="1571752"/>
                    </a:lnTo>
                    <a:lnTo>
                      <a:pt x="1748028" y="436880"/>
                    </a:lnTo>
                    <a:lnTo>
                      <a:pt x="874013" y="0"/>
                    </a:lnTo>
                    <a:close/>
                  </a:path>
                </a:pathLst>
              </a:custGeom>
              <a:solidFill>
                <a:srgbClr val="5056A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1303019" y="4405883"/>
                <a:ext cx="174815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8155" h="2009139">
                    <a:moveTo>
                      <a:pt x="874013" y="0"/>
                    </a:moveTo>
                    <a:lnTo>
                      <a:pt x="1748028" y="436880"/>
                    </a:lnTo>
                    <a:lnTo>
                      <a:pt x="1748028" y="1571752"/>
                    </a:lnTo>
                    <a:lnTo>
                      <a:pt x="874013" y="2008632"/>
                    </a:lnTo>
                    <a:lnTo>
                      <a:pt x="0" y="1571752"/>
                    </a:lnTo>
                    <a:lnTo>
                      <a:pt x="0" y="436880"/>
                    </a:lnTo>
                    <a:lnTo>
                      <a:pt x="874013" y="0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201924" y="3457955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5" h="2009139">
                    <a:moveTo>
                      <a:pt x="873251" y="0"/>
                    </a:moveTo>
                    <a:lnTo>
                      <a:pt x="0" y="436880"/>
                    </a:lnTo>
                    <a:lnTo>
                      <a:pt x="0" y="1571752"/>
                    </a:lnTo>
                    <a:lnTo>
                      <a:pt x="873251" y="2008632"/>
                    </a:lnTo>
                    <a:lnTo>
                      <a:pt x="1746503" y="1571752"/>
                    </a:lnTo>
                    <a:lnTo>
                      <a:pt x="1746503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solidFill>
                <a:srgbClr val="00CF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201924" y="3457955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5" h="2009139">
                    <a:moveTo>
                      <a:pt x="873251" y="0"/>
                    </a:moveTo>
                    <a:lnTo>
                      <a:pt x="1746503" y="436880"/>
                    </a:lnTo>
                    <a:lnTo>
                      <a:pt x="1746503" y="1571752"/>
                    </a:lnTo>
                    <a:lnTo>
                      <a:pt x="873251" y="2008632"/>
                    </a:lnTo>
                    <a:lnTo>
                      <a:pt x="0" y="1571752"/>
                    </a:lnTo>
                    <a:lnTo>
                      <a:pt x="0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5099304" y="4405883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4" h="2009139">
                    <a:moveTo>
                      <a:pt x="873251" y="0"/>
                    </a:moveTo>
                    <a:lnTo>
                      <a:pt x="0" y="436880"/>
                    </a:lnTo>
                    <a:lnTo>
                      <a:pt x="0" y="1571752"/>
                    </a:lnTo>
                    <a:lnTo>
                      <a:pt x="873251" y="2008632"/>
                    </a:lnTo>
                    <a:lnTo>
                      <a:pt x="1746503" y="1571752"/>
                    </a:lnTo>
                    <a:lnTo>
                      <a:pt x="1746503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solidFill>
                <a:srgbClr val="7BE01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5099304" y="4405883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4" h="2009139">
                    <a:moveTo>
                      <a:pt x="873251" y="0"/>
                    </a:moveTo>
                    <a:lnTo>
                      <a:pt x="1746503" y="436880"/>
                    </a:lnTo>
                    <a:lnTo>
                      <a:pt x="1746503" y="1571752"/>
                    </a:lnTo>
                    <a:lnTo>
                      <a:pt x="873251" y="2008632"/>
                    </a:lnTo>
                    <a:lnTo>
                      <a:pt x="0" y="1571752"/>
                    </a:lnTo>
                    <a:lnTo>
                      <a:pt x="0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8894063" y="4405883"/>
                <a:ext cx="174815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8154" h="2009139">
                    <a:moveTo>
                      <a:pt x="874013" y="0"/>
                    </a:moveTo>
                    <a:lnTo>
                      <a:pt x="0" y="436880"/>
                    </a:lnTo>
                    <a:lnTo>
                      <a:pt x="0" y="1571752"/>
                    </a:lnTo>
                    <a:lnTo>
                      <a:pt x="874013" y="2008632"/>
                    </a:lnTo>
                    <a:lnTo>
                      <a:pt x="1748027" y="1571752"/>
                    </a:lnTo>
                    <a:lnTo>
                      <a:pt x="1748027" y="436880"/>
                    </a:lnTo>
                    <a:lnTo>
                      <a:pt x="874013" y="0"/>
                    </a:lnTo>
                    <a:close/>
                  </a:path>
                </a:pathLst>
              </a:custGeom>
              <a:solidFill>
                <a:srgbClr val="1B9F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8894063" y="4405883"/>
                <a:ext cx="174815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8154" h="2009139">
                    <a:moveTo>
                      <a:pt x="874013" y="0"/>
                    </a:moveTo>
                    <a:lnTo>
                      <a:pt x="1748027" y="436880"/>
                    </a:lnTo>
                    <a:lnTo>
                      <a:pt x="1748027" y="1571752"/>
                    </a:lnTo>
                    <a:lnTo>
                      <a:pt x="874013" y="2008632"/>
                    </a:lnTo>
                    <a:lnTo>
                      <a:pt x="0" y="1571752"/>
                    </a:lnTo>
                    <a:lnTo>
                      <a:pt x="0" y="436880"/>
                    </a:lnTo>
                    <a:lnTo>
                      <a:pt x="874013" y="0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6996684" y="3457955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4" h="2009139">
                    <a:moveTo>
                      <a:pt x="873251" y="0"/>
                    </a:moveTo>
                    <a:lnTo>
                      <a:pt x="0" y="436880"/>
                    </a:lnTo>
                    <a:lnTo>
                      <a:pt x="0" y="1571752"/>
                    </a:lnTo>
                    <a:lnTo>
                      <a:pt x="873251" y="2008632"/>
                    </a:lnTo>
                    <a:lnTo>
                      <a:pt x="1746504" y="1571752"/>
                    </a:lnTo>
                    <a:lnTo>
                      <a:pt x="1746504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6996684" y="3457955"/>
                <a:ext cx="1746885" cy="2009139"/>
              </a:xfrm>
              <a:custGeom>
                <a:avLst/>
                <a:gdLst/>
                <a:ahLst/>
                <a:cxnLst/>
                <a:rect l="l" t="t" r="r" b="b"/>
                <a:pathLst>
                  <a:path w="1746884" h="2009139">
                    <a:moveTo>
                      <a:pt x="873251" y="0"/>
                    </a:moveTo>
                    <a:lnTo>
                      <a:pt x="1746504" y="436880"/>
                    </a:lnTo>
                    <a:lnTo>
                      <a:pt x="1746504" y="1571752"/>
                    </a:lnTo>
                    <a:lnTo>
                      <a:pt x="873251" y="2008632"/>
                    </a:lnTo>
                    <a:lnTo>
                      <a:pt x="0" y="1571752"/>
                    </a:lnTo>
                    <a:lnTo>
                      <a:pt x="0" y="436880"/>
                    </a:lnTo>
                    <a:lnTo>
                      <a:pt x="873251" y="0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" name="object 1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344167" y="4476000"/>
                <a:ext cx="1705356" cy="1911095"/>
              </a:xfrm>
              <a:prstGeom prst="rect">
                <a:avLst/>
              </a:prstGeom>
            </p:spPr>
          </p:pic>
          <p:sp>
            <p:nvSpPr>
              <p:cNvPr id="15" name="object 15"/>
              <p:cNvSpPr/>
              <p:nvPr/>
            </p:nvSpPr>
            <p:spPr>
              <a:xfrm>
                <a:off x="1389125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0" y="384174"/>
                    </a:lnTo>
                    <a:lnTo>
                      <a:pt x="0" y="1382140"/>
                    </a:lnTo>
                    <a:lnTo>
                      <a:pt x="782574" y="1766315"/>
                    </a:lnTo>
                    <a:lnTo>
                      <a:pt x="1565148" y="1382140"/>
                    </a:lnTo>
                    <a:lnTo>
                      <a:pt x="1565148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solidFill>
                <a:srgbClr val="5056A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1389125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1565148" y="384174"/>
                    </a:lnTo>
                    <a:lnTo>
                      <a:pt x="1565148" y="1382140"/>
                    </a:lnTo>
                    <a:lnTo>
                      <a:pt x="782574" y="1766315"/>
                    </a:lnTo>
                    <a:lnTo>
                      <a:pt x="0" y="1382140"/>
                    </a:lnTo>
                    <a:lnTo>
                      <a:pt x="0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243071" y="3526535"/>
                <a:ext cx="1705355" cy="1912620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3288030" y="3574541"/>
                <a:ext cx="1565275" cy="1767839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7839">
                    <a:moveTo>
                      <a:pt x="782574" y="0"/>
                    </a:moveTo>
                    <a:lnTo>
                      <a:pt x="0" y="384556"/>
                    </a:lnTo>
                    <a:lnTo>
                      <a:pt x="0" y="1383284"/>
                    </a:lnTo>
                    <a:lnTo>
                      <a:pt x="782574" y="1767840"/>
                    </a:lnTo>
                    <a:lnTo>
                      <a:pt x="1565148" y="1383284"/>
                    </a:lnTo>
                    <a:lnTo>
                      <a:pt x="1565148" y="384556"/>
                    </a:lnTo>
                    <a:lnTo>
                      <a:pt x="782574" y="0"/>
                    </a:lnTo>
                    <a:close/>
                  </a:path>
                </a:pathLst>
              </a:custGeom>
              <a:solidFill>
                <a:srgbClr val="00CF9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288030" y="3574541"/>
                <a:ext cx="1565275" cy="1767839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7839">
                    <a:moveTo>
                      <a:pt x="782574" y="0"/>
                    </a:moveTo>
                    <a:lnTo>
                      <a:pt x="1565148" y="384556"/>
                    </a:lnTo>
                    <a:lnTo>
                      <a:pt x="1565148" y="1383284"/>
                    </a:lnTo>
                    <a:lnTo>
                      <a:pt x="782574" y="1767840"/>
                    </a:lnTo>
                    <a:lnTo>
                      <a:pt x="0" y="1383284"/>
                    </a:lnTo>
                    <a:lnTo>
                      <a:pt x="0" y="384556"/>
                    </a:lnTo>
                    <a:lnTo>
                      <a:pt x="782574" y="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0" name="object 2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140452" y="4476000"/>
                <a:ext cx="1705355" cy="1911095"/>
              </a:xfrm>
              <a:prstGeom prst="rect">
                <a:avLst/>
              </a:prstGeom>
            </p:spPr>
          </p:pic>
          <p:sp>
            <p:nvSpPr>
              <p:cNvPr id="21" name="object 21"/>
              <p:cNvSpPr/>
              <p:nvPr/>
            </p:nvSpPr>
            <p:spPr>
              <a:xfrm>
                <a:off x="5185410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0" y="384174"/>
                    </a:lnTo>
                    <a:lnTo>
                      <a:pt x="0" y="1382140"/>
                    </a:lnTo>
                    <a:lnTo>
                      <a:pt x="782574" y="1766315"/>
                    </a:lnTo>
                    <a:lnTo>
                      <a:pt x="1565147" y="1382140"/>
                    </a:lnTo>
                    <a:lnTo>
                      <a:pt x="1565147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solidFill>
                <a:srgbClr val="7BE017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5185410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1565147" y="384174"/>
                    </a:lnTo>
                    <a:lnTo>
                      <a:pt x="1565147" y="1382140"/>
                    </a:lnTo>
                    <a:lnTo>
                      <a:pt x="782574" y="1766315"/>
                    </a:lnTo>
                    <a:lnTo>
                      <a:pt x="0" y="1382140"/>
                    </a:lnTo>
                    <a:lnTo>
                      <a:pt x="0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3" name="object 23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935212" y="4476000"/>
                <a:ext cx="1705355" cy="1911095"/>
              </a:xfrm>
              <a:prstGeom prst="rect">
                <a:avLst/>
              </a:prstGeom>
            </p:spPr>
          </p:pic>
          <p:sp>
            <p:nvSpPr>
              <p:cNvPr id="24" name="object 24"/>
              <p:cNvSpPr/>
              <p:nvPr/>
            </p:nvSpPr>
            <p:spPr>
              <a:xfrm>
                <a:off x="8980169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0" y="384174"/>
                    </a:lnTo>
                    <a:lnTo>
                      <a:pt x="0" y="1382140"/>
                    </a:lnTo>
                    <a:lnTo>
                      <a:pt x="782574" y="1766315"/>
                    </a:lnTo>
                    <a:lnTo>
                      <a:pt x="1565148" y="1382140"/>
                    </a:lnTo>
                    <a:lnTo>
                      <a:pt x="1565148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solidFill>
                <a:srgbClr val="1B9FBE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8980169" y="4523994"/>
                <a:ext cx="1565275" cy="1766570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6570">
                    <a:moveTo>
                      <a:pt x="782574" y="0"/>
                    </a:moveTo>
                    <a:lnTo>
                      <a:pt x="1565148" y="384174"/>
                    </a:lnTo>
                    <a:lnTo>
                      <a:pt x="1565148" y="1382140"/>
                    </a:lnTo>
                    <a:lnTo>
                      <a:pt x="782574" y="1766315"/>
                    </a:lnTo>
                    <a:lnTo>
                      <a:pt x="0" y="1382140"/>
                    </a:lnTo>
                    <a:lnTo>
                      <a:pt x="0" y="384174"/>
                    </a:lnTo>
                    <a:lnTo>
                      <a:pt x="782574" y="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6" name="object 2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037831" y="3526535"/>
                <a:ext cx="1705355" cy="1912620"/>
              </a:xfrm>
              <a:prstGeom prst="rect">
                <a:avLst/>
              </a:prstGeom>
            </p:spPr>
          </p:pic>
          <p:sp>
            <p:nvSpPr>
              <p:cNvPr id="27" name="object 27"/>
              <p:cNvSpPr/>
              <p:nvPr/>
            </p:nvSpPr>
            <p:spPr>
              <a:xfrm>
                <a:off x="7082790" y="3574541"/>
                <a:ext cx="1565275" cy="1767839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7839">
                    <a:moveTo>
                      <a:pt x="782574" y="0"/>
                    </a:moveTo>
                    <a:lnTo>
                      <a:pt x="0" y="384556"/>
                    </a:lnTo>
                    <a:lnTo>
                      <a:pt x="0" y="1383284"/>
                    </a:lnTo>
                    <a:lnTo>
                      <a:pt x="782574" y="1767840"/>
                    </a:lnTo>
                    <a:lnTo>
                      <a:pt x="1565148" y="1383284"/>
                    </a:lnTo>
                    <a:lnTo>
                      <a:pt x="1565148" y="384556"/>
                    </a:lnTo>
                    <a:lnTo>
                      <a:pt x="782574" y="0"/>
                    </a:lnTo>
                    <a:close/>
                  </a:path>
                </a:pathLst>
              </a:custGeom>
              <a:solidFill>
                <a:srgbClr val="4471C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7082790" y="3574541"/>
                <a:ext cx="1565275" cy="1767839"/>
              </a:xfrm>
              <a:custGeom>
                <a:avLst/>
                <a:gdLst/>
                <a:ahLst/>
                <a:cxnLst/>
                <a:rect l="l" t="t" r="r" b="b"/>
                <a:pathLst>
                  <a:path w="1565275" h="1767839">
                    <a:moveTo>
                      <a:pt x="782574" y="0"/>
                    </a:moveTo>
                    <a:lnTo>
                      <a:pt x="1565148" y="384556"/>
                    </a:lnTo>
                    <a:lnTo>
                      <a:pt x="1565148" y="1383284"/>
                    </a:lnTo>
                    <a:lnTo>
                      <a:pt x="782574" y="1767840"/>
                    </a:lnTo>
                    <a:lnTo>
                      <a:pt x="0" y="1383284"/>
                    </a:lnTo>
                    <a:lnTo>
                      <a:pt x="0" y="384556"/>
                    </a:lnTo>
                    <a:lnTo>
                      <a:pt x="782574" y="0"/>
                    </a:lnTo>
                    <a:close/>
                  </a:path>
                </a:pathLst>
              </a:custGeom>
              <a:ln w="38100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1859279" y="5084063"/>
                <a:ext cx="589915" cy="588645"/>
              </a:xfrm>
              <a:custGeom>
                <a:avLst/>
                <a:gdLst/>
                <a:ahLst/>
                <a:cxnLst/>
                <a:rect l="l" t="t" r="r" b="b"/>
                <a:pathLst>
                  <a:path w="589914" h="588645">
                    <a:moveTo>
                      <a:pt x="294894" y="0"/>
                    </a:moveTo>
                    <a:lnTo>
                      <a:pt x="247073" y="3850"/>
                    </a:lnTo>
                    <a:lnTo>
                      <a:pt x="201704" y="14996"/>
                    </a:lnTo>
                    <a:lnTo>
                      <a:pt x="159395" y="32832"/>
                    </a:lnTo>
                    <a:lnTo>
                      <a:pt x="120755" y="56753"/>
                    </a:lnTo>
                    <a:lnTo>
                      <a:pt x="86391" y="86153"/>
                    </a:lnTo>
                    <a:lnTo>
                      <a:pt x="56912" y="120426"/>
                    </a:lnTo>
                    <a:lnTo>
                      <a:pt x="32925" y="158966"/>
                    </a:lnTo>
                    <a:lnTo>
                      <a:pt x="15038" y="201168"/>
                    </a:lnTo>
                    <a:lnTo>
                      <a:pt x="3861" y="246425"/>
                    </a:lnTo>
                    <a:lnTo>
                      <a:pt x="0" y="294132"/>
                    </a:lnTo>
                    <a:lnTo>
                      <a:pt x="3861" y="341838"/>
                    </a:lnTo>
                    <a:lnTo>
                      <a:pt x="15038" y="387096"/>
                    </a:lnTo>
                    <a:lnTo>
                      <a:pt x="32925" y="429297"/>
                    </a:lnTo>
                    <a:lnTo>
                      <a:pt x="56912" y="467837"/>
                    </a:lnTo>
                    <a:lnTo>
                      <a:pt x="86391" y="502110"/>
                    </a:lnTo>
                    <a:lnTo>
                      <a:pt x="120755" y="531510"/>
                    </a:lnTo>
                    <a:lnTo>
                      <a:pt x="159395" y="555431"/>
                    </a:lnTo>
                    <a:lnTo>
                      <a:pt x="201704" y="573267"/>
                    </a:lnTo>
                    <a:lnTo>
                      <a:pt x="247073" y="584413"/>
                    </a:lnTo>
                    <a:lnTo>
                      <a:pt x="294894" y="588264"/>
                    </a:lnTo>
                    <a:lnTo>
                      <a:pt x="342714" y="584413"/>
                    </a:lnTo>
                    <a:lnTo>
                      <a:pt x="388083" y="573267"/>
                    </a:lnTo>
                    <a:lnTo>
                      <a:pt x="430392" y="555431"/>
                    </a:lnTo>
                    <a:lnTo>
                      <a:pt x="469032" y="531510"/>
                    </a:lnTo>
                    <a:lnTo>
                      <a:pt x="503396" y="502110"/>
                    </a:lnTo>
                    <a:lnTo>
                      <a:pt x="532875" y="467837"/>
                    </a:lnTo>
                    <a:lnTo>
                      <a:pt x="556862" y="429297"/>
                    </a:lnTo>
                    <a:lnTo>
                      <a:pt x="574749" y="387096"/>
                    </a:lnTo>
                    <a:lnTo>
                      <a:pt x="585926" y="341838"/>
                    </a:lnTo>
                    <a:lnTo>
                      <a:pt x="589788" y="294132"/>
                    </a:lnTo>
                    <a:lnTo>
                      <a:pt x="585926" y="246425"/>
                    </a:lnTo>
                    <a:lnTo>
                      <a:pt x="574749" y="201168"/>
                    </a:lnTo>
                    <a:lnTo>
                      <a:pt x="556862" y="158966"/>
                    </a:lnTo>
                    <a:lnTo>
                      <a:pt x="532875" y="120426"/>
                    </a:lnTo>
                    <a:lnTo>
                      <a:pt x="503396" y="86153"/>
                    </a:lnTo>
                    <a:lnTo>
                      <a:pt x="469032" y="56753"/>
                    </a:lnTo>
                    <a:lnTo>
                      <a:pt x="430392" y="32832"/>
                    </a:lnTo>
                    <a:lnTo>
                      <a:pt x="388083" y="14996"/>
                    </a:lnTo>
                    <a:lnTo>
                      <a:pt x="342714" y="3850"/>
                    </a:lnTo>
                    <a:lnTo>
                      <a:pt x="2948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1859279" y="5084063"/>
                <a:ext cx="589915" cy="588645"/>
              </a:xfrm>
              <a:custGeom>
                <a:avLst/>
                <a:gdLst/>
                <a:ahLst/>
                <a:cxnLst/>
                <a:rect l="l" t="t" r="r" b="b"/>
                <a:pathLst>
                  <a:path w="589914" h="588645">
                    <a:moveTo>
                      <a:pt x="0" y="294132"/>
                    </a:moveTo>
                    <a:lnTo>
                      <a:pt x="3861" y="246425"/>
                    </a:lnTo>
                    <a:lnTo>
                      <a:pt x="15038" y="201168"/>
                    </a:lnTo>
                    <a:lnTo>
                      <a:pt x="32925" y="158966"/>
                    </a:lnTo>
                    <a:lnTo>
                      <a:pt x="56912" y="120426"/>
                    </a:lnTo>
                    <a:lnTo>
                      <a:pt x="86391" y="86153"/>
                    </a:lnTo>
                    <a:lnTo>
                      <a:pt x="120755" y="56753"/>
                    </a:lnTo>
                    <a:lnTo>
                      <a:pt x="159395" y="32832"/>
                    </a:lnTo>
                    <a:lnTo>
                      <a:pt x="201704" y="14996"/>
                    </a:lnTo>
                    <a:lnTo>
                      <a:pt x="247073" y="3850"/>
                    </a:lnTo>
                    <a:lnTo>
                      <a:pt x="294894" y="0"/>
                    </a:lnTo>
                    <a:lnTo>
                      <a:pt x="342714" y="3850"/>
                    </a:lnTo>
                    <a:lnTo>
                      <a:pt x="388083" y="14996"/>
                    </a:lnTo>
                    <a:lnTo>
                      <a:pt x="430392" y="32832"/>
                    </a:lnTo>
                    <a:lnTo>
                      <a:pt x="469032" y="56753"/>
                    </a:lnTo>
                    <a:lnTo>
                      <a:pt x="503396" y="86153"/>
                    </a:lnTo>
                    <a:lnTo>
                      <a:pt x="532875" y="120426"/>
                    </a:lnTo>
                    <a:lnTo>
                      <a:pt x="556862" y="158966"/>
                    </a:lnTo>
                    <a:lnTo>
                      <a:pt x="574749" y="201168"/>
                    </a:lnTo>
                    <a:lnTo>
                      <a:pt x="585926" y="246425"/>
                    </a:lnTo>
                    <a:lnTo>
                      <a:pt x="589788" y="294132"/>
                    </a:lnTo>
                    <a:lnTo>
                      <a:pt x="585926" y="341838"/>
                    </a:lnTo>
                    <a:lnTo>
                      <a:pt x="574749" y="387096"/>
                    </a:lnTo>
                    <a:lnTo>
                      <a:pt x="556862" y="429297"/>
                    </a:lnTo>
                    <a:lnTo>
                      <a:pt x="532875" y="467837"/>
                    </a:lnTo>
                    <a:lnTo>
                      <a:pt x="503396" y="502110"/>
                    </a:lnTo>
                    <a:lnTo>
                      <a:pt x="469032" y="531510"/>
                    </a:lnTo>
                    <a:lnTo>
                      <a:pt x="430392" y="555431"/>
                    </a:lnTo>
                    <a:lnTo>
                      <a:pt x="388083" y="573267"/>
                    </a:lnTo>
                    <a:lnTo>
                      <a:pt x="342714" y="584413"/>
                    </a:lnTo>
                    <a:lnTo>
                      <a:pt x="294894" y="588264"/>
                    </a:lnTo>
                    <a:lnTo>
                      <a:pt x="247073" y="584413"/>
                    </a:lnTo>
                    <a:lnTo>
                      <a:pt x="201704" y="573267"/>
                    </a:lnTo>
                    <a:lnTo>
                      <a:pt x="159395" y="555431"/>
                    </a:lnTo>
                    <a:lnTo>
                      <a:pt x="120755" y="531510"/>
                    </a:lnTo>
                    <a:lnTo>
                      <a:pt x="86391" y="502110"/>
                    </a:lnTo>
                    <a:lnTo>
                      <a:pt x="56912" y="467837"/>
                    </a:lnTo>
                    <a:lnTo>
                      <a:pt x="32925" y="429297"/>
                    </a:lnTo>
                    <a:lnTo>
                      <a:pt x="15038" y="387096"/>
                    </a:lnTo>
                    <a:lnTo>
                      <a:pt x="3861" y="341838"/>
                    </a:lnTo>
                    <a:lnTo>
                      <a:pt x="0" y="294132"/>
                    </a:lnTo>
                    <a:close/>
                  </a:path>
                </a:pathLst>
              </a:custGeom>
              <a:ln w="12192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2060829" y="5224983"/>
              <a:ext cx="186690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0" dirty="0">
                  <a:solidFill>
                    <a:srgbClr val="001F5F"/>
                  </a:solidFill>
                  <a:latin typeface="Malgun Gothic"/>
                  <a:cs typeface="Malgun Gothic"/>
                </a:rPr>
                <a:t>A</a:t>
              </a:r>
              <a:endParaRPr sz="1800">
                <a:latin typeface="Malgun Gothic"/>
                <a:cs typeface="Malgun Gothic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774947" y="4140708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294131" y="0"/>
                  </a:moveTo>
                  <a:lnTo>
                    <a:pt x="246425" y="3850"/>
                  </a:lnTo>
                  <a:lnTo>
                    <a:pt x="201168" y="14996"/>
                  </a:lnTo>
                  <a:lnTo>
                    <a:pt x="158966" y="32832"/>
                  </a:lnTo>
                  <a:lnTo>
                    <a:pt x="120426" y="56753"/>
                  </a:lnTo>
                  <a:lnTo>
                    <a:pt x="86153" y="86153"/>
                  </a:lnTo>
                  <a:lnTo>
                    <a:pt x="56753" y="120426"/>
                  </a:lnTo>
                  <a:lnTo>
                    <a:pt x="32832" y="158966"/>
                  </a:lnTo>
                  <a:lnTo>
                    <a:pt x="14996" y="201168"/>
                  </a:lnTo>
                  <a:lnTo>
                    <a:pt x="3850" y="246425"/>
                  </a:lnTo>
                  <a:lnTo>
                    <a:pt x="0" y="294132"/>
                  </a:lnTo>
                  <a:lnTo>
                    <a:pt x="3850" y="341838"/>
                  </a:lnTo>
                  <a:lnTo>
                    <a:pt x="14996" y="387096"/>
                  </a:lnTo>
                  <a:lnTo>
                    <a:pt x="32832" y="429297"/>
                  </a:lnTo>
                  <a:lnTo>
                    <a:pt x="56753" y="467837"/>
                  </a:lnTo>
                  <a:lnTo>
                    <a:pt x="86153" y="502110"/>
                  </a:lnTo>
                  <a:lnTo>
                    <a:pt x="120426" y="531510"/>
                  </a:lnTo>
                  <a:lnTo>
                    <a:pt x="158966" y="555431"/>
                  </a:lnTo>
                  <a:lnTo>
                    <a:pt x="201167" y="573267"/>
                  </a:lnTo>
                  <a:lnTo>
                    <a:pt x="246425" y="584413"/>
                  </a:lnTo>
                  <a:lnTo>
                    <a:pt x="294131" y="588264"/>
                  </a:lnTo>
                  <a:lnTo>
                    <a:pt x="341838" y="584413"/>
                  </a:lnTo>
                  <a:lnTo>
                    <a:pt x="387095" y="573267"/>
                  </a:lnTo>
                  <a:lnTo>
                    <a:pt x="429297" y="555431"/>
                  </a:lnTo>
                  <a:lnTo>
                    <a:pt x="467837" y="531510"/>
                  </a:lnTo>
                  <a:lnTo>
                    <a:pt x="502110" y="502110"/>
                  </a:lnTo>
                  <a:lnTo>
                    <a:pt x="531510" y="467837"/>
                  </a:lnTo>
                  <a:lnTo>
                    <a:pt x="555431" y="429297"/>
                  </a:lnTo>
                  <a:lnTo>
                    <a:pt x="573267" y="387096"/>
                  </a:lnTo>
                  <a:lnTo>
                    <a:pt x="584413" y="341838"/>
                  </a:lnTo>
                  <a:lnTo>
                    <a:pt x="588263" y="294132"/>
                  </a:lnTo>
                  <a:lnTo>
                    <a:pt x="584413" y="246425"/>
                  </a:lnTo>
                  <a:lnTo>
                    <a:pt x="573267" y="201168"/>
                  </a:lnTo>
                  <a:lnTo>
                    <a:pt x="555431" y="158966"/>
                  </a:lnTo>
                  <a:lnTo>
                    <a:pt x="531510" y="120426"/>
                  </a:lnTo>
                  <a:lnTo>
                    <a:pt x="502110" y="86153"/>
                  </a:lnTo>
                  <a:lnTo>
                    <a:pt x="467837" y="56753"/>
                  </a:lnTo>
                  <a:lnTo>
                    <a:pt x="429297" y="32832"/>
                  </a:lnTo>
                  <a:lnTo>
                    <a:pt x="387096" y="14996"/>
                  </a:lnTo>
                  <a:lnTo>
                    <a:pt x="341838" y="3850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983863" y="4281042"/>
              <a:ext cx="1714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0" dirty="0">
                  <a:solidFill>
                    <a:srgbClr val="001F5F"/>
                  </a:solidFill>
                  <a:latin typeface="Malgun Gothic"/>
                  <a:cs typeface="Malgun Gothic"/>
                </a:rPr>
                <a:t>B</a:t>
              </a:r>
              <a:endParaRPr sz="1800">
                <a:latin typeface="Malgun Gothic"/>
                <a:cs typeface="Malgun Gothic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678423" y="5084064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294131" y="0"/>
                  </a:moveTo>
                  <a:lnTo>
                    <a:pt x="246425" y="3850"/>
                  </a:lnTo>
                  <a:lnTo>
                    <a:pt x="201168" y="14996"/>
                  </a:lnTo>
                  <a:lnTo>
                    <a:pt x="158966" y="32832"/>
                  </a:lnTo>
                  <a:lnTo>
                    <a:pt x="120426" y="56753"/>
                  </a:lnTo>
                  <a:lnTo>
                    <a:pt x="86153" y="86153"/>
                  </a:lnTo>
                  <a:lnTo>
                    <a:pt x="56753" y="120426"/>
                  </a:lnTo>
                  <a:lnTo>
                    <a:pt x="32832" y="158966"/>
                  </a:lnTo>
                  <a:lnTo>
                    <a:pt x="14996" y="201168"/>
                  </a:lnTo>
                  <a:lnTo>
                    <a:pt x="3850" y="246425"/>
                  </a:lnTo>
                  <a:lnTo>
                    <a:pt x="0" y="294132"/>
                  </a:lnTo>
                  <a:lnTo>
                    <a:pt x="3850" y="341838"/>
                  </a:lnTo>
                  <a:lnTo>
                    <a:pt x="14996" y="387096"/>
                  </a:lnTo>
                  <a:lnTo>
                    <a:pt x="32832" y="429297"/>
                  </a:lnTo>
                  <a:lnTo>
                    <a:pt x="56753" y="467837"/>
                  </a:lnTo>
                  <a:lnTo>
                    <a:pt x="86153" y="502110"/>
                  </a:lnTo>
                  <a:lnTo>
                    <a:pt x="120426" y="531510"/>
                  </a:lnTo>
                  <a:lnTo>
                    <a:pt x="158966" y="555431"/>
                  </a:lnTo>
                  <a:lnTo>
                    <a:pt x="201167" y="573267"/>
                  </a:lnTo>
                  <a:lnTo>
                    <a:pt x="246425" y="584413"/>
                  </a:lnTo>
                  <a:lnTo>
                    <a:pt x="294131" y="588264"/>
                  </a:lnTo>
                  <a:lnTo>
                    <a:pt x="341838" y="584413"/>
                  </a:lnTo>
                  <a:lnTo>
                    <a:pt x="387095" y="573267"/>
                  </a:lnTo>
                  <a:lnTo>
                    <a:pt x="429297" y="555431"/>
                  </a:lnTo>
                  <a:lnTo>
                    <a:pt x="467837" y="531510"/>
                  </a:lnTo>
                  <a:lnTo>
                    <a:pt x="502110" y="502110"/>
                  </a:lnTo>
                  <a:lnTo>
                    <a:pt x="531510" y="467837"/>
                  </a:lnTo>
                  <a:lnTo>
                    <a:pt x="555431" y="429297"/>
                  </a:lnTo>
                  <a:lnTo>
                    <a:pt x="573267" y="387096"/>
                  </a:lnTo>
                  <a:lnTo>
                    <a:pt x="584413" y="341838"/>
                  </a:lnTo>
                  <a:lnTo>
                    <a:pt x="588263" y="294132"/>
                  </a:lnTo>
                  <a:lnTo>
                    <a:pt x="584413" y="246425"/>
                  </a:lnTo>
                  <a:lnTo>
                    <a:pt x="573267" y="201168"/>
                  </a:lnTo>
                  <a:lnTo>
                    <a:pt x="555431" y="158966"/>
                  </a:lnTo>
                  <a:lnTo>
                    <a:pt x="531510" y="120426"/>
                  </a:lnTo>
                  <a:lnTo>
                    <a:pt x="502110" y="86153"/>
                  </a:lnTo>
                  <a:lnTo>
                    <a:pt x="467837" y="56753"/>
                  </a:lnTo>
                  <a:lnTo>
                    <a:pt x="429297" y="32832"/>
                  </a:lnTo>
                  <a:lnTo>
                    <a:pt x="387096" y="14996"/>
                  </a:lnTo>
                  <a:lnTo>
                    <a:pt x="341838" y="3850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5887339" y="5224983"/>
              <a:ext cx="172085" cy="3003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0" dirty="0">
                  <a:solidFill>
                    <a:srgbClr val="001F5F"/>
                  </a:solidFill>
                  <a:latin typeface="Malgun Gothic"/>
                  <a:cs typeface="Malgun Gothic"/>
                </a:rPr>
                <a:t>C</a:t>
              </a:r>
              <a:endParaRPr sz="1800">
                <a:latin typeface="Malgun Gothic"/>
                <a:cs typeface="Malgun Gothic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624571" y="4160520"/>
              <a:ext cx="588645" cy="589915"/>
            </a:xfrm>
            <a:custGeom>
              <a:avLst/>
              <a:gdLst/>
              <a:ahLst/>
              <a:cxnLst/>
              <a:rect l="l" t="t" r="r" b="b"/>
              <a:pathLst>
                <a:path w="588645" h="589914">
                  <a:moveTo>
                    <a:pt x="294131" y="0"/>
                  </a:moveTo>
                  <a:lnTo>
                    <a:pt x="246425" y="3861"/>
                  </a:lnTo>
                  <a:lnTo>
                    <a:pt x="201167" y="15038"/>
                  </a:lnTo>
                  <a:lnTo>
                    <a:pt x="158966" y="32925"/>
                  </a:lnTo>
                  <a:lnTo>
                    <a:pt x="120426" y="56912"/>
                  </a:lnTo>
                  <a:lnTo>
                    <a:pt x="86153" y="86391"/>
                  </a:lnTo>
                  <a:lnTo>
                    <a:pt x="56753" y="120755"/>
                  </a:lnTo>
                  <a:lnTo>
                    <a:pt x="32832" y="159395"/>
                  </a:lnTo>
                  <a:lnTo>
                    <a:pt x="14996" y="201704"/>
                  </a:lnTo>
                  <a:lnTo>
                    <a:pt x="3850" y="247073"/>
                  </a:lnTo>
                  <a:lnTo>
                    <a:pt x="0" y="294893"/>
                  </a:lnTo>
                  <a:lnTo>
                    <a:pt x="3850" y="342714"/>
                  </a:lnTo>
                  <a:lnTo>
                    <a:pt x="14996" y="388083"/>
                  </a:lnTo>
                  <a:lnTo>
                    <a:pt x="32832" y="430392"/>
                  </a:lnTo>
                  <a:lnTo>
                    <a:pt x="56753" y="469032"/>
                  </a:lnTo>
                  <a:lnTo>
                    <a:pt x="86153" y="503396"/>
                  </a:lnTo>
                  <a:lnTo>
                    <a:pt x="120426" y="532875"/>
                  </a:lnTo>
                  <a:lnTo>
                    <a:pt x="158966" y="556862"/>
                  </a:lnTo>
                  <a:lnTo>
                    <a:pt x="201168" y="574749"/>
                  </a:lnTo>
                  <a:lnTo>
                    <a:pt x="246425" y="585926"/>
                  </a:lnTo>
                  <a:lnTo>
                    <a:pt x="294131" y="589787"/>
                  </a:lnTo>
                  <a:lnTo>
                    <a:pt x="341838" y="585926"/>
                  </a:lnTo>
                  <a:lnTo>
                    <a:pt x="387096" y="574749"/>
                  </a:lnTo>
                  <a:lnTo>
                    <a:pt x="429297" y="556862"/>
                  </a:lnTo>
                  <a:lnTo>
                    <a:pt x="467837" y="532875"/>
                  </a:lnTo>
                  <a:lnTo>
                    <a:pt x="502110" y="503396"/>
                  </a:lnTo>
                  <a:lnTo>
                    <a:pt x="531510" y="469032"/>
                  </a:lnTo>
                  <a:lnTo>
                    <a:pt x="555431" y="430392"/>
                  </a:lnTo>
                  <a:lnTo>
                    <a:pt x="573267" y="388083"/>
                  </a:lnTo>
                  <a:lnTo>
                    <a:pt x="584413" y="342714"/>
                  </a:lnTo>
                  <a:lnTo>
                    <a:pt x="588263" y="294893"/>
                  </a:lnTo>
                  <a:lnTo>
                    <a:pt x="584413" y="247073"/>
                  </a:lnTo>
                  <a:lnTo>
                    <a:pt x="573267" y="201704"/>
                  </a:lnTo>
                  <a:lnTo>
                    <a:pt x="555431" y="159395"/>
                  </a:lnTo>
                  <a:lnTo>
                    <a:pt x="531510" y="120755"/>
                  </a:lnTo>
                  <a:lnTo>
                    <a:pt x="502110" y="86391"/>
                  </a:lnTo>
                  <a:lnTo>
                    <a:pt x="467837" y="56912"/>
                  </a:lnTo>
                  <a:lnTo>
                    <a:pt x="429297" y="32925"/>
                  </a:lnTo>
                  <a:lnTo>
                    <a:pt x="387095" y="15038"/>
                  </a:lnTo>
                  <a:lnTo>
                    <a:pt x="341838" y="3861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 txBox="1"/>
            <p:nvPr/>
          </p:nvSpPr>
          <p:spPr>
            <a:xfrm>
              <a:off x="7821548" y="4301997"/>
              <a:ext cx="196215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0" dirty="0">
                  <a:latin typeface="Malgun Gothic"/>
                  <a:cs typeface="Malgun Gothic"/>
                </a:rPr>
                <a:t>D</a:t>
              </a:r>
              <a:endParaRPr sz="1800">
                <a:latin typeface="Malgun Gothic"/>
                <a:cs typeface="Malgun Gothic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467088" y="5111496"/>
              <a:ext cx="589915" cy="588645"/>
            </a:xfrm>
            <a:custGeom>
              <a:avLst/>
              <a:gdLst/>
              <a:ahLst/>
              <a:cxnLst/>
              <a:rect l="l" t="t" r="r" b="b"/>
              <a:pathLst>
                <a:path w="589915" h="588645">
                  <a:moveTo>
                    <a:pt x="294893" y="0"/>
                  </a:moveTo>
                  <a:lnTo>
                    <a:pt x="247073" y="3850"/>
                  </a:lnTo>
                  <a:lnTo>
                    <a:pt x="201704" y="14996"/>
                  </a:lnTo>
                  <a:lnTo>
                    <a:pt x="159395" y="32832"/>
                  </a:lnTo>
                  <a:lnTo>
                    <a:pt x="120755" y="56753"/>
                  </a:lnTo>
                  <a:lnTo>
                    <a:pt x="86391" y="86153"/>
                  </a:lnTo>
                  <a:lnTo>
                    <a:pt x="56912" y="120426"/>
                  </a:lnTo>
                  <a:lnTo>
                    <a:pt x="32925" y="158966"/>
                  </a:lnTo>
                  <a:lnTo>
                    <a:pt x="15038" y="201167"/>
                  </a:lnTo>
                  <a:lnTo>
                    <a:pt x="3861" y="246425"/>
                  </a:lnTo>
                  <a:lnTo>
                    <a:pt x="0" y="294131"/>
                  </a:lnTo>
                  <a:lnTo>
                    <a:pt x="3861" y="341838"/>
                  </a:lnTo>
                  <a:lnTo>
                    <a:pt x="15038" y="387095"/>
                  </a:lnTo>
                  <a:lnTo>
                    <a:pt x="32925" y="429297"/>
                  </a:lnTo>
                  <a:lnTo>
                    <a:pt x="56912" y="467837"/>
                  </a:lnTo>
                  <a:lnTo>
                    <a:pt x="86391" y="502110"/>
                  </a:lnTo>
                  <a:lnTo>
                    <a:pt x="120755" y="531510"/>
                  </a:lnTo>
                  <a:lnTo>
                    <a:pt x="159395" y="555431"/>
                  </a:lnTo>
                  <a:lnTo>
                    <a:pt x="201704" y="573267"/>
                  </a:lnTo>
                  <a:lnTo>
                    <a:pt x="247073" y="584413"/>
                  </a:lnTo>
                  <a:lnTo>
                    <a:pt x="294893" y="588263"/>
                  </a:lnTo>
                  <a:lnTo>
                    <a:pt x="342714" y="584413"/>
                  </a:lnTo>
                  <a:lnTo>
                    <a:pt x="388083" y="573267"/>
                  </a:lnTo>
                  <a:lnTo>
                    <a:pt x="430392" y="555431"/>
                  </a:lnTo>
                  <a:lnTo>
                    <a:pt x="469032" y="531510"/>
                  </a:lnTo>
                  <a:lnTo>
                    <a:pt x="503396" y="502110"/>
                  </a:lnTo>
                  <a:lnTo>
                    <a:pt x="532875" y="467837"/>
                  </a:lnTo>
                  <a:lnTo>
                    <a:pt x="556862" y="429297"/>
                  </a:lnTo>
                  <a:lnTo>
                    <a:pt x="574749" y="387095"/>
                  </a:lnTo>
                  <a:lnTo>
                    <a:pt x="585926" y="341838"/>
                  </a:lnTo>
                  <a:lnTo>
                    <a:pt x="589787" y="294131"/>
                  </a:lnTo>
                  <a:lnTo>
                    <a:pt x="585926" y="246425"/>
                  </a:lnTo>
                  <a:lnTo>
                    <a:pt x="574749" y="201167"/>
                  </a:lnTo>
                  <a:lnTo>
                    <a:pt x="556862" y="158966"/>
                  </a:lnTo>
                  <a:lnTo>
                    <a:pt x="532875" y="120426"/>
                  </a:lnTo>
                  <a:lnTo>
                    <a:pt x="503396" y="86153"/>
                  </a:lnTo>
                  <a:lnTo>
                    <a:pt x="469032" y="56753"/>
                  </a:lnTo>
                  <a:lnTo>
                    <a:pt x="430392" y="32832"/>
                  </a:lnTo>
                  <a:lnTo>
                    <a:pt x="388083" y="14996"/>
                  </a:lnTo>
                  <a:lnTo>
                    <a:pt x="342714" y="3850"/>
                  </a:lnTo>
                  <a:lnTo>
                    <a:pt x="2948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9688194" y="5252720"/>
              <a:ext cx="14859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50" dirty="0">
                  <a:solidFill>
                    <a:srgbClr val="001F5F"/>
                  </a:solidFill>
                  <a:latin typeface="Malgun Gothic"/>
                  <a:cs typeface="Malgun Gothic"/>
                </a:rPr>
                <a:t>E</a:t>
              </a:r>
              <a:endParaRPr sz="1800" dirty="0">
                <a:latin typeface="Malgun Gothic"/>
                <a:cs typeface="Malgun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11315D-F6A2-F6CD-DD1A-7A6C1471DA97}"/>
              </a:ext>
            </a:extLst>
          </p:cNvPr>
          <p:cNvGrpSpPr/>
          <p:nvPr/>
        </p:nvGrpSpPr>
        <p:grpSpPr>
          <a:xfrm>
            <a:off x="2895600" y="752835"/>
            <a:ext cx="5779079" cy="5352329"/>
            <a:chOff x="746702" y="641583"/>
            <a:chExt cx="5779079" cy="535232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702" y="641583"/>
              <a:ext cx="5779079" cy="53523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52369" y="2957067"/>
              <a:ext cx="2952750" cy="2906395"/>
            </a:xfrm>
            <a:custGeom>
              <a:avLst/>
              <a:gdLst/>
              <a:ahLst/>
              <a:cxnLst/>
              <a:rect l="l" t="t" r="r" b="b"/>
              <a:pathLst>
                <a:path w="2952750" h="2906395">
                  <a:moveTo>
                    <a:pt x="1597279" y="0"/>
                  </a:moveTo>
                  <a:lnTo>
                    <a:pt x="1355470" y="0"/>
                  </a:lnTo>
                  <a:lnTo>
                    <a:pt x="1302893" y="297942"/>
                  </a:lnTo>
                  <a:lnTo>
                    <a:pt x="1255014" y="305962"/>
                  </a:lnTo>
                  <a:lnTo>
                    <a:pt x="1207581" y="315910"/>
                  </a:lnTo>
                  <a:lnTo>
                    <a:pt x="1160648" y="327766"/>
                  </a:lnTo>
                  <a:lnTo>
                    <a:pt x="1114274" y="341506"/>
                  </a:lnTo>
                  <a:lnTo>
                    <a:pt x="1068514" y="357108"/>
                  </a:lnTo>
                  <a:lnTo>
                    <a:pt x="1023424" y="374550"/>
                  </a:lnTo>
                  <a:lnTo>
                    <a:pt x="979062" y="393810"/>
                  </a:lnTo>
                  <a:lnTo>
                    <a:pt x="935483" y="414867"/>
                  </a:lnTo>
                  <a:lnTo>
                    <a:pt x="892743" y="437697"/>
                  </a:lnTo>
                  <a:lnTo>
                    <a:pt x="850900" y="462280"/>
                  </a:lnTo>
                  <a:lnTo>
                    <a:pt x="619125" y="267843"/>
                  </a:lnTo>
                  <a:lnTo>
                    <a:pt x="433831" y="423164"/>
                  </a:lnTo>
                  <a:lnTo>
                    <a:pt x="585216" y="685165"/>
                  </a:lnTo>
                  <a:lnTo>
                    <a:pt x="553720" y="722086"/>
                  </a:lnTo>
                  <a:lnTo>
                    <a:pt x="523794" y="760196"/>
                  </a:lnTo>
                  <a:lnTo>
                    <a:pt x="495471" y="799442"/>
                  </a:lnTo>
                  <a:lnTo>
                    <a:pt x="468780" y="839769"/>
                  </a:lnTo>
                  <a:lnTo>
                    <a:pt x="443753" y="881126"/>
                  </a:lnTo>
                  <a:lnTo>
                    <a:pt x="420422" y="923457"/>
                  </a:lnTo>
                  <a:lnTo>
                    <a:pt x="398818" y="966711"/>
                  </a:lnTo>
                  <a:lnTo>
                    <a:pt x="378972" y="1010833"/>
                  </a:lnTo>
                  <a:lnTo>
                    <a:pt x="360914" y="1055771"/>
                  </a:lnTo>
                  <a:lnTo>
                    <a:pt x="344678" y="1101471"/>
                  </a:lnTo>
                  <a:lnTo>
                    <a:pt x="42037" y="1101471"/>
                  </a:lnTo>
                  <a:lnTo>
                    <a:pt x="0" y="1339469"/>
                  </a:lnTo>
                  <a:lnTo>
                    <a:pt x="284480" y="1442974"/>
                  </a:lnTo>
                  <a:lnTo>
                    <a:pt x="284093" y="1491484"/>
                  </a:lnTo>
                  <a:lnTo>
                    <a:pt x="285672" y="1539896"/>
                  </a:lnTo>
                  <a:lnTo>
                    <a:pt x="289208" y="1588149"/>
                  </a:lnTo>
                  <a:lnTo>
                    <a:pt x="294692" y="1636184"/>
                  </a:lnTo>
                  <a:lnTo>
                    <a:pt x="302117" y="1683940"/>
                  </a:lnTo>
                  <a:lnTo>
                    <a:pt x="311473" y="1731357"/>
                  </a:lnTo>
                  <a:lnTo>
                    <a:pt x="322752" y="1778375"/>
                  </a:lnTo>
                  <a:lnTo>
                    <a:pt x="335946" y="1824933"/>
                  </a:lnTo>
                  <a:lnTo>
                    <a:pt x="351047" y="1870971"/>
                  </a:lnTo>
                  <a:lnTo>
                    <a:pt x="368045" y="1916430"/>
                  </a:lnTo>
                  <a:lnTo>
                    <a:pt x="136144" y="2110867"/>
                  </a:lnTo>
                  <a:lnTo>
                    <a:pt x="257048" y="2320163"/>
                  </a:lnTo>
                  <a:lnTo>
                    <a:pt x="541401" y="2216658"/>
                  </a:lnTo>
                  <a:lnTo>
                    <a:pt x="572311" y="2254096"/>
                  </a:lnTo>
                  <a:lnTo>
                    <a:pt x="604663" y="2290184"/>
                  </a:lnTo>
                  <a:lnTo>
                    <a:pt x="638410" y="2324885"/>
                  </a:lnTo>
                  <a:lnTo>
                    <a:pt x="673509" y="2358158"/>
                  </a:lnTo>
                  <a:lnTo>
                    <a:pt x="709914" y="2389965"/>
                  </a:lnTo>
                  <a:lnTo>
                    <a:pt x="747579" y="2420267"/>
                  </a:lnTo>
                  <a:lnTo>
                    <a:pt x="786461" y="2449025"/>
                  </a:lnTo>
                  <a:lnTo>
                    <a:pt x="826514" y="2476201"/>
                  </a:lnTo>
                  <a:lnTo>
                    <a:pt x="867694" y="2501755"/>
                  </a:lnTo>
                  <a:lnTo>
                    <a:pt x="909955" y="2525649"/>
                  </a:lnTo>
                  <a:lnTo>
                    <a:pt x="857377" y="2823629"/>
                  </a:lnTo>
                  <a:lnTo>
                    <a:pt x="1084580" y="2906293"/>
                  </a:lnTo>
                  <a:lnTo>
                    <a:pt x="1235836" y="2644292"/>
                  </a:lnTo>
                  <a:lnTo>
                    <a:pt x="1283597" y="2653108"/>
                  </a:lnTo>
                  <a:lnTo>
                    <a:pt x="1331588" y="2659965"/>
                  </a:lnTo>
                  <a:lnTo>
                    <a:pt x="1379754" y="2664862"/>
                  </a:lnTo>
                  <a:lnTo>
                    <a:pt x="1428035" y="2667801"/>
                  </a:lnTo>
                  <a:lnTo>
                    <a:pt x="1476374" y="2668781"/>
                  </a:lnTo>
                  <a:lnTo>
                    <a:pt x="1524714" y="2667801"/>
                  </a:lnTo>
                  <a:lnTo>
                    <a:pt x="1572995" y="2664862"/>
                  </a:lnTo>
                  <a:lnTo>
                    <a:pt x="1621161" y="2659965"/>
                  </a:lnTo>
                  <a:lnTo>
                    <a:pt x="1669152" y="2653108"/>
                  </a:lnTo>
                  <a:lnTo>
                    <a:pt x="1716913" y="2644292"/>
                  </a:lnTo>
                  <a:lnTo>
                    <a:pt x="1868170" y="2906293"/>
                  </a:lnTo>
                  <a:lnTo>
                    <a:pt x="2095372" y="2823629"/>
                  </a:lnTo>
                  <a:lnTo>
                    <a:pt x="2042795" y="2525649"/>
                  </a:lnTo>
                  <a:lnTo>
                    <a:pt x="2085055" y="2501755"/>
                  </a:lnTo>
                  <a:lnTo>
                    <a:pt x="2126235" y="2476201"/>
                  </a:lnTo>
                  <a:lnTo>
                    <a:pt x="2166288" y="2449025"/>
                  </a:lnTo>
                  <a:lnTo>
                    <a:pt x="2205170" y="2420267"/>
                  </a:lnTo>
                  <a:lnTo>
                    <a:pt x="2242835" y="2389965"/>
                  </a:lnTo>
                  <a:lnTo>
                    <a:pt x="2279240" y="2358158"/>
                  </a:lnTo>
                  <a:lnTo>
                    <a:pt x="2314339" y="2324885"/>
                  </a:lnTo>
                  <a:lnTo>
                    <a:pt x="2348086" y="2290184"/>
                  </a:lnTo>
                  <a:lnTo>
                    <a:pt x="2380438" y="2254096"/>
                  </a:lnTo>
                  <a:lnTo>
                    <a:pt x="2411348" y="2216658"/>
                  </a:lnTo>
                  <a:lnTo>
                    <a:pt x="2695702" y="2320163"/>
                  </a:lnTo>
                  <a:lnTo>
                    <a:pt x="2816606" y="2110867"/>
                  </a:lnTo>
                  <a:lnTo>
                    <a:pt x="2584704" y="1916430"/>
                  </a:lnTo>
                  <a:lnTo>
                    <a:pt x="2601702" y="1870971"/>
                  </a:lnTo>
                  <a:lnTo>
                    <a:pt x="2616803" y="1824933"/>
                  </a:lnTo>
                  <a:lnTo>
                    <a:pt x="2629997" y="1778375"/>
                  </a:lnTo>
                  <a:lnTo>
                    <a:pt x="2641276" y="1731357"/>
                  </a:lnTo>
                  <a:lnTo>
                    <a:pt x="2650632" y="1683940"/>
                  </a:lnTo>
                  <a:lnTo>
                    <a:pt x="2658057" y="1636184"/>
                  </a:lnTo>
                  <a:lnTo>
                    <a:pt x="2663541" y="1588149"/>
                  </a:lnTo>
                  <a:lnTo>
                    <a:pt x="2667077" y="1539896"/>
                  </a:lnTo>
                  <a:lnTo>
                    <a:pt x="2668656" y="1491484"/>
                  </a:lnTo>
                  <a:lnTo>
                    <a:pt x="2668270" y="1442974"/>
                  </a:lnTo>
                  <a:lnTo>
                    <a:pt x="2952750" y="1339469"/>
                  </a:lnTo>
                  <a:lnTo>
                    <a:pt x="2910713" y="1101471"/>
                  </a:lnTo>
                  <a:lnTo>
                    <a:pt x="2608072" y="1101471"/>
                  </a:lnTo>
                  <a:lnTo>
                    <a:pt x="2591835" y="1055771"/>
                  </a:lnTo>
                  <a:lnTo>
                    <a:pt x="2573777" y="1010833"/>
                  </a:lnTo>
                  <a:lnTo>
                    <a:pt x="2553931" y="966711"/>
                  </a:lnTo>
                  <a:lnTo>
                    <a:pt x="2532327" y="923457"/>
                  </a:lnTo>
                  <a:lnTo>
                    <a:pt x="2508996" y="881126"/>
                  </a:lnTo>
                  <a:lnTo>
                    <a:pt x="2483969" y="839769"/>
                  </a:lnTo>
                  <a:lnTo>
                    <a:pt x="2457278" y="799442"/>
                  </a:lnTo>
                  <a:lnTo>
                    <a:pt x="2428955" y="760196"/>
                  </a:lnTo>
                  <a:lnTo>
                    <a:pt x="2399029" y="722086"/>
                  </a:lnTo>
                  <a:lnTo>
                    <a:pt x="2367534" y="685165"/>
                  </a:lnTo>
                  <a:lnTo>
                    <a:pt x="2518918" y="423164"/>
                  </a:lnTo>
                  <a:lnTo>
                    <a:pt x="2333625" y="267843"/>
                  </a:lnTo>
                  <a:lnTo>
                    <a:pt x="2101850" y="462280"/>
                  </a:lnTo>
                  <a:lnTo>
                    <a:pt x="2060006" y="437697"/>
                  </a:lnTo>
                  <a:lnTo>
                    <a:pt x="2017266" y="414867"/>
                  </a:lnTo>
                  <a:lnTo>
                    <a:pt x="1973687" y="393810"/>
                  </a:lnTo>
                  <a:lnTo>
                    <a:pt x="1929325" y="374550"/>
                  </a:lnTo>
                  <a:lnTo>
                    <a:pt x="1884235" y="357108"/>
                  </a:lnTo>
                  <a:lnTo>
                    <a:pt x="1838475" y="341506"/>
                  </a:lnTo>
                  <a:lnTo>
                    <a:pt x="1792101" y="327766"/>
                  </a:lnTo>
                  <a:lnTo>
                    <a:pt x="1745168" y="315910"/>
                  </a:lnTo>
                  <a:lnTo>
                    <a:pt x="1697735" y="305962"/>
                  </a:lnTo>
                  <a:lnTo>
                    <a:pt x="1649857" y="297942"/>
                  </a:lnTo>
                  <a:lnTo>
                    <a:pt x="1597279" y="0"/>
                  </a:lnTo>
                  <a:close/>
                </a:path>
              </a:pathLst>
            </a:custGeom>
            <a:solidFill>
              <a:srgbClr val="5056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52369" y="2957067"/>
              <a:ext cx="2952750" cy="2906395"/>
            </a:xfrm>
            <a:custGeom>
              <a:avLst/>
              <a:gdLst/>
              <a:ahLst/>
              <a:cxnLst/>
              <a:rect l="l" t="t" r="r" b="b"/>
              <a:pathLst>
                <a:path w="2952750" h="2906395">
                  <a:moveTo>
                    <a:pt x="2101850" y="462280"/>
                  </a:moveTo>
                  <a:lnTo>
                    <a:pt x="2333625" y="267843"/>
                  </a:lnTo>
                  <a:lnTo>
                    <a:pt x="2518918" y="423164"/>
                  </a:lnTo>
                  <a:lnTo>
                    <a:pt x="2367534" y="685165"/>
                  </a:lnTo>
                  <a:lnTo>
                    <a:pt x="2399029" y="722086"/>
                  </a:lnTo>
                  <a:lnTo>
                    <a:pt x="2428955" y="760196"/>
                  </a:lnTo>
                  <a:lnTo>
                    <a:pt x="2457278" y="799442"/>
                  </a:lnTo>
                  <a:lnTo>
                    <a:pt x="2483969" y="839769"/>
                  </a:lnTo>
                  <a:lnTo>
                    <a:pt x="2508996" y="881126"/>
                  </a:lnTo>
                  <a:lnTo>
                    <a:pt x="2532327" y="923457"/>
                  </a:lnTo>
                  <a:lnTo>
                    <a:pt x="2553931" y="966711"/>
                  </a:lnTo>
                  <a:lnTo>
                    <a:pt x="2573777" y="1010833"/>
                  </a:lnTo>
                  <a:lnTo>
                    <a:pt x="2591835" y="1055771"/>
                  </a:lnTo>
                  <a:lnTo>
                    <a:pt x="2608072" y="1101471"/>
                  </a:lnTo>
                  <a:lnTo>
                    <a:pt x="2910713" y="1101471"/>
                  </a:lnTo>
                  <a:lnTo>
                    <a:pt x="2952750" y="1339469"/>
                  </a:lnTo>
                  <a:lnTo>
                    <a:pt x="2668270" y="1442974"/>
                  </a:lnTo>
                  <a:lnTo>
                    <a:pt x="2668656" y="1491484"/>
                  </a:lnTo>
                  <a:lnTo>
                    <a:pt x="2667077" y="1539896"/>
                  </a:lnTo>
                  <a:lnTo>
                    <a:pt x="2663541" y="1588149"/>
                  </a:lnTo>
                  <a:lnTo>
                    <a:pt x="2658057" y="1636184"/>
                  </a:lnTo>
                  <a:lnTo>
                    <a:pt x="2650632" y="1683940"/>
                  </a:lnTo>
                  <a:lnTo>
                    <a:pt x="2641276" y="1731357"/>
                  </a:lnTo>
                  <a:lnTo>
                    <a:pt x="2629997" y="1778375"/>
                  </a:lnTo>
                  <a:lnTo>
                    <a:pt x="2616803" y="1824933"/>
                  </a:lnTo>
                  <a:lnTo>
                    <a:pt x="2601702" y="1870971"/>
                  </a:lnTo>
                  <a:lnTo>
                    <a:pt x="2584704" y="1916430"/>
                  </a:lnTo>
                  <a:lnTo>
                    <a:pt x="2816606" y="2110867"/>
                  </a:lnTo>
                  <a:lnTo>
                    <a:pt x="2695702" y="2320163"/>
                  </a:lnTo>
                  <a:lnTo>
                    <a:pt x="2411348" y="2216658"/>
                  </a:lnTo>
                  <a:lnTo>
                    <a:pt x="2380438" y="2254096"/>
                  </a:lnTo>
                  <a:lnTo>
                    <a:pt x="2348086" y="2290184"/>
                  </a:lnTo>
                  <a:lnTo>
                    <a:pt x="2314339" y="2324885"/>
                  </a:lnTo>
                  <a:lnTo>
                    <a:pt x="2279240" y="2358158"/>
                  </a:lnTo>
                  <a:lnTo>
                    <a:pt x="2242835" y="2389965"/>
                  </a:lnTo>
                  <a:lnTo>
                    <a:pt x="2205170" y="2420267"/>
                  </a:lnTo>
                  <a:lnTo>
                    <a:pt x="2166288" y="2449025"/>
                  </a:lnTo>
                  <a:lnTo>
                    <a:pt x="2126235" y="2476201"/>
                  </a:lnTo>
                  <a:lnTo>
                    <a:pt x="2085055" y="2501755"/>
                  </a:lnTo>
                  <a:lnTo>
                    <a:pt x="2042795" y="2525649"/>
                  </a:lnTo>
                  <a:lnTo>
                    <a:pt x="2095372" y="2823629"/>
                  </a:lnTo>
                  <a:lnTo>
                    <a:pt x="1868170" y="2906293"/>
                  </a:lnTo>
                  <a:lnTo>
                    <a:pt x="1716913" y="2644292"/>
                  </a:lnTo>
                  <a:lnTo>
                    <a:pt x="1669152" y="2653108"/>
                  </a:lnTo>
                  <a:lnTo>
                    <a:pt x="1621161" y="2659965"/>
                  </a:lnTo>
                  <a:lnTo>
                    <a:pt x="1572995" y="2664862"/>
                  </a:lnTo>
                  <a:lnTo>
                    <a:pt x="1524714" y="2667801"/>
                  </a:lnTo>
                  <a:lnTo>
                    <a:pt x="1476374" y="2668781"/>
                  </a:lnTo>
                  <a:lnTo>
                    <a:pt x="1428035" y="2667801"/>
                  </a:lnTo>
                  <a:lnTo>
                    <a:pt x="1379754" y="2664862"/>
                  </a:lnTo>
                  <a:lnTo>
                    <a:pt x="1331588" y="2659965"/>
                  </a:lnTo>
                  <a:lnTo>
                    <a:pt x="1283597" y="2653108"/>
                  </a:lnTo>
                  <a:lnTo>
                    <a:pt x="1235836" y="2644292"/>
                  </a:lnTo>
                  <a:lnTo>
                    <a:pt x="1084580" y="2906293"/>
                  </a:lnTo>
                  <a:lnTo>
                    <a:pt x="857377" y="2823629"/>
                  </a:lnTo>
                  <a:lnTo>
                    <a:pt x="909955" y="2525649"/>
                  </a:lnTo>
                  <a:lnTo>
                    <a:pt x="867694" y="2501755"/>
                  </a:lnTo>
                  <a:lnTo>
                    <a:pt x="826514" y="2476201"/>
                  </a:lnTo>
                  <a:lnTo>
                    <a:pt x="786461" y="2449025"/>
                  </a:lnTo>
                  <a:lnTo>
                    <a:pt x="747579" y="2420267"/>
                  </a:lnTo>
                  <a:lnTo>
                    <a:pt x="709914" y="2389965"/>
                  </a:lnTo>
                  <a:lnTo>
                    <a:pt x="673509" y="2358158"/>
                  </a:lnTo>
                  <a:lnTo>
                    <a:pt x="638410" y="2324885"/>
                  </a:lnTo>
                  <a:lnTo>
                    <a:pt x="604663" y="2290184"/>
                  </a:lnTo>
                  <a:lnTo>
                    <a:pt x="572311" y="2254096"/>
                  </a:lnTo>
                  <a:lnTo>
                    <a:pt x="541401" y="2216658"/>
                  </a:lnTo>
                  <a:lnTo>
                    <a:pt x="257048" y="2320163"/>
                  </a:lnTo>
                  <a:lnTo>
                    <a:pt x="136144" y="2110867"/>
                  </a:lnTo>
                  <a:lnTo>
                    <a:pt x="368045" y="1916430"/>
                  </a:lnTo>
                  <a:lnTo>
                    <a:pt x="351047" y="1870971"/>
                  </a:lnTo>
                  <a:lnTo>
                    <a:pt x="335946" y="1824933"/>
                  </a:lnTo>
                  <a:lnTo>
                    <a:pt x="322752" y="1778375"/>
                  </a:lnTo>
                  <a:lnTo>
                    <a:pt x="311473" y="1731357"/>
                  </a:lnTo>
                  <a:lnTo>
                    <a:pt x="302117" y="1683940"/>
                  </a:lnTo>
                  <a:lnTo>
                    <a:pt x="294692" y="1636184"/>
                  </a:lnTo>
                  <a:lnTo>
                    <a:pt x="289208" y="1588149"/>
                  </a:lnTo>
                  <a:lnTo>
                    <a:pt x="285672" y="1539896"/>
                  </a:lnTo>
                  <a:lnTo>
                    <a:pt x="284093" y="1491484"/>
                  </a:lnTo>
                  <a:lnTo>
                    <a:pt x="284480" y="1442974"/>
                  </a:lnTo>
                  <a:lnTo>
                    <a:pt x="0" y="1339469"/>
                  </a:lnTo>
                  <a:lnTo>
                    <a:pt x="42037" y="1101471"/>
                  </a:lnTo>
                  <a:lnTo>
                    <a:pt x="344678" y="1101471"/>
                  </a:lnTo>
                  <a:lnTo>
                    <a:pt x="360914" y="1055771"/>
                  </a:lnTo>
                  <a:lnTo>
                    <a:pt x="378972" y="1010833"/>
                  </a:lnTo>
                  <a:lnTo>
                    <a:pt x="398818" y="966711"/>
                  </a:lnTo>
                  <a:lnTo>
                    <a:pt x="420422" y="923457"/>
                  </a:lnTo>
                  <a:lnTo>
                    <a:pt x="443753" y="881126"/>
                  </a:lnTo>
                  <a:lnTo>
                    <a:pt x="468780" y="839769"/>
                  </a:lnTo>
                  <a:lnTo>
                    <a:pt x="495471" y="799442"/>
                  </a:lnTo>
                  <a:lnTo>
                    <a:pt x="523794" y="760196"/>
                  </a:lnTo>
                  <a:lnTo>
                    <a:pt x="553720" y="722086"/>
                  </a:lnTo>
                  <a:lnTo>
                    <a:pt x="585216" y="685165"/>
                  </a:lnTo>
                  <a:lnTo>
                    <a:pt x="433831" y="423164"/>
                  </a:lnTo>
                  <a:lnTo>
                    <a:pt x="619125" y="267843"/>
                  </a:lnTo>
                  <a:lnTo>
                    <a:pt x="850900" y="462280"/>
                  </a:lnTo>
                  <a:lnTo>
                    <a:pt x="892743" y="437697"/>
                  </a:lnTo>
                  <a:lnTo>
                    <a:pt x="935483" y="414867"/>
                  </a:lnTo>
                  <a:lnTo>
                    <a:pt x="979062" y="393810"/>
                  </a:lnTo>
                  <a:lnTo>
                    <a:pt x="1023424" y="374550"/>
                  </a:lnTo>
                  <a:lnTo>
                    <a:pt x="1068514" y="357108"/>
                  </a:lnTo>
                  <a:lnTo>
                    <a:pt x="1114274" y="341506"/>
                  </a:lnTo>
                  <a:lnTo>
                    <a:pt x="1160648" y="327766"/>
                  </a:lnTo>
                  <a:lnTo>
                    <a:pt x="1207581" y="315910"/>
                  </a:lnTo>
                  <a:lnTo>
                    <a:pt x="1255014" y="305962"/>
                  </a:lnTo>
                  <a:lnTo>
                    <a:pt x="1302893" y="297942"/>
                  </a:lnTo>
                  <a:lnTo>
                    <a:pt x="1355470" y="0"/>
                  </a:lnTo>
                  <a:lnTo>
                    <a:pt x="1597279" y="0"/>
                  </a:lnTo>
                  <a:lnTo>
                    <a:pt x="1649857" y="297942"/>
                  </a:lnTo>
                  <a:lnTo>
                    <a:pt x="1697735" y="305962"/>
                  </a:lnTo>
                  <a:lnTo>
                    <a:pt x="1745168" y="315910"/>
                  </a:lnTo>
                  <a:lnTo>
                    <a:pt x="1792101" y="327766"/>
                  </a:lnTo>
                  <a:lnTo>
                    <a:pt x="1838475" y="341506"/>
                  </a:lnTo>
                  <a:lnTo>
                    <a:pt x="1884235" y="357108"/>
                  </a:lnTo>
                  <a:lnTo>
                    <a:pt x="1929325" y="374550"/>
                  </a:lnTo>
                  <a:lnTo>
                    <a:pt x="1973687" y="393810"/>
                  </a:lnTo>
                  <a:lnTo>
                    <a:pt x="2017266" y="414867"/>
                  </a:lnTo>
                  <a:lnTo>
                    <a:pt x="2060006" y="437697"/>
                  </a:lnTo>
                  <a:lnTo>
                    <a:pt x="2101850" y="462280"/>
                  </a:lnTo>
                  <a:close/>
                </a:path>
              </a:pathLst>
            </a:custGeom>
            <a:ln w="579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78759" y="4111243"/>
            <a:ext cx="3987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solidFill>
                  <a:srgbClr val="FFFFFF"/>
                </a:solidFill>
                <a:latin typeface="Malgun Gothic"/>
                <a:cs typeface="Malgun Gothic"/>
              </a:rPr>
              <a:t>C</a:t>
            </a:r>
            <a:endParaRPr sz="4600">
              <a:latin typeface="Malgun Gothic"/>
              <a:cs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A21A36-3F12-5CD3-7C49-9C7D4CE32963}"/>
              </a:ext>
            </a:extLst>
          </p:cNvPr>
          <p:cNvGrpSpPr/>
          <p:nvPr/>
        </p:nvGrpSpPr>
        <p:grpSpPr>
          <a:xfrm>
            <a:off x="3462585" y="2375281"/>
            <a:ext cx="1950720" cy="2118360"/>
            <a:chOff x="1313687" y="2264029"/>
            <a:chExt cx="1950720" cy="2118360"/>
          </a:xfrm>
        </p:grpSpPr>
        <p:sp>
          <p:nvSpPr>
            <p:cNvPr id="8" name="object 8"/>
            <p:cNvSpPr/>
            <p:nvPr/>
          </p:nvSpPr>
          <p:spPr>
            <a:xfrm>
              <a:off x="1313687" y="2264029"/>
              <a:ext cx="1950720" cy="2118360"/>
            </a:xfrm>
            <a:custGeom>
              <a:avLst/>
              <a:gdLst/>
              <a:ahLst/>
              <a:cxnLst/>
              <a:rect l="l" t="t" r="r" b="b"/>
              <a:pathLst>
                <a:path w="1950720" h="2118360">
                  <a:moveTo>
                    <a:pt x="1092962" y="0"/>
                  </a:moveTo>
                  <a:lnTo>
                    <a:pt x="857757" y="0"/>
                  </a:lnTo>
                  <a:lnTo>
                    <a:pt x="781304" y="325247"/>
                  </a:lnTo>
                  <a:lnTo>
                    <a:pt x="733011" y="339782"/>
                  </a:lnTo>
                  <a:lnTo>
                    <a:pt x="685954" y="357427"/>
                  </a:lnTo>
                  <a:lnTo>
                    <a:pt x="640272" y="378099"/>
                  </a:lnTo>
                  <a:lnTo>
                    <a:pt x="596106" y="401716"/>
                  </a:lnTo>
                  <a:lnTo>
                    <a:pt x="553594" y="428197"/>
                  </a:lnTo>
                  <a:lnTo>
                    <a:pt x="512877" y="457459"/>
                  </a:lnTo>
                  <a:lnTo>
                    <a:pt x="474095" y="489422"/>
                  </a:lnTo>
                  <a:lnTo>
                    <a:pt x="437388" y="524001"/>
                  </a:lnTo>
                  <a:lnTo>
                    <a:pt x="117602" y="427609"/>
                  </a:lnTo>
                  <a:lnTo>
                    <a:pt x="0" y="631444"/>
                  </a:lnTo>
                  <a:lnTo>
                    <a:pt x="243331" y="860298"/>
                  </a:lnTo>
                  <a:lnTo>
                    <a:pt x="231747" y="909413"/>
                  </a:lnTo>
                  <a:lnTo>
                    <a:pt x="223472" y="959020"/>
                  </a:lnTo>
                  <a:lnTo>
                    <a:pt x="218507" y="1008954"/>
                  </a:lnTo>
                  <a:lnTo>
                    <a:pt x="216852" y="1059052"/>
                  </a:lnTo>
                  <a:lnTo>
                    <a:pt x="218507" y="1109151"/>
                  </a:lnTo>
                  <a:lnTo>
                    <a:pt x="223472" y="1159085"/>
                  </a:lnTo>
                  <a:lnTo>
                    <a:pt x="231747" y="1208692"/>
                  </a:lnTo>
                  <a:lnTo>
                    <a:pt x="243331" y="1257808"/>
                  </a:lnTo>
                  <a:lnTo>
                    <a:pt x="0" y="1486662"/>
                  </a:lnTo>
                  <a:lnTo>
                    <a:pt x="117602" y="1690497"/>
                  </a:lnTo>
                  <a:lnTo>
                    <a:pt x="437388" y="1594104"/>
                  </a:lnTo>
                  <a:lnTo>
                    <a:pt x="474095" y="1628683"/>
                  </a:lnTo>
                  <a:lnTo>
                    <a:pt x="512877" y="1660646"/>
                  </a:lnTo>
                  <a:lnTo>
                    <a:pt x="553594" y="1689908"/>
                  </a:lnTo>
                  <a:lnTo>
                    <a:pt x="596106" y="1716389"/>
                  </a:lnTo>
                  <a:lnTo>
                    <a:pt x="640272" y="1740006"/>
                  </a:lnTo>
                  <a:lnTo>
                    <a:pt x="685954" y="1760678"/>
                  </a:lnTo>
                  <a:lnTo>
                    <a:pt x="733011" y="1778323"/>
                  </a:lnTo>
                  <a:lnTo>
                    <a:pt x="781304" y="1792859"/>
                  </a:lnTo>
                  <a:lnTo>
                    <a:pt x="857757" y="2118106"/>
                  </a:lnTo>
                  <a:lnTo>
                    <a:pt x="1092962" y="2118106"/>
                  </a:lnTo>
                  <a:lnTo>
                    <a:pt x="1169416" y="1792859"/>
                  </a:lnTo>
                  <a:lnTo>
                    <a:pt x="1217708" y="1778323"/>
                  </a:lnTo>
                  <a:lnTo>
                    <a:pt x="1264765" y="1760678"/>
                  </a:lnTo>
                  <a:lnTo>
                    <a:pt x="1310447" y="1740006"/>
                  </a:lnTo>
                  <a:lnTo>
                    <a:pt x="1354613" y="1716389"/>
                  </a:lnTo>
                  <a:lnTo>
                    <a:pt x="1397125" y="1689908"/>
                  </a:lnTo>
                  <a:lnTo>
                    <a:pt x="1437842" y="1660646"/>
                  </a:lnTo>
                  <a:lnTo>
                    <a:pt x="1476624" y="1628683"/>
                  </a:lnTo>
                  <a:lnTo>
                    <a:pt x="1513332" y="1594104"/>
                  </a:lnTo>
                  <a:lnTo>
                    <a:pt x="1833118" y="1690497"/>
                  </a:lnTo>
                  <a:lnTo>
                    <a:pt x="1950720" y="1486662"/>
                  </a:lnTo>
                  <a:lnTo>
                    <a:pt x="1707388" y="1257808"/>
                  </a:lnTo>
                  <a:lnTo>
                    <a:pt x="1718972" y="1208692"/>
                  </a:lnTo>
                  <a:lnTo>
                    <a:pt x="1727247" y="1159085"/>
                  </a:lnTo>
                  <a:lnTo>
                    <a:pt x="1732212" y="1109151"/>
                  </a:lnTo>
                  <a:lnTo>
                    <a:pt x="1733867" y="1059053"/>
                  </a:lnTo>
                  <a:lnTo>
                    <a:pt x="1732212" y="1008954"/>
                  </a:lnTo>
                  <a:lnTo>
                    <a:pt x="1727247" y="959020"/>
                  </a:lnTo>
                  <a:lnTo>
                    <a:pt x="1718972" y="909413"/>
                  </a:lnTo>
                  <a:lnTo>
                    <a:pt x="1707388" y="860298"/>
                  </a:lnTo>
                  <a:lnTo>
                    <a:pt x="1950720" y="631444"/>
                  </a:lnTo>
                  <a:lnTo>
                    <a:pt x="1833118" y="427609"/>
                  </a:lnTo>
                  <a:lnTo>
                    <a:pt x="1513332" y="524001"/>
                  </a:lnTo>
                  <a:lnTo>
                    <a:pt x="1476624" y="489422"/>
                  </a:lnTo>
                  <a:lnTo>
                    <a:pt x="1437842" y="457459"/>
                  </a:lnTo>
                  <a:lnTo>
                    <a:pt x="1397125" y="428197"/>
                  </a:lnTo>
                  <a:lnTo>
                    <a:pt x="1354613" y="401716"/>
                  </a:lnTo>
                  <a:lnTo>
                    <a:pt x="1310447" y="378099"/>
                  </a:lnTo>
                  <a:lnTo>
                    <a:pt x="1264765" y="357427"/>
                  </a:lnTo>
                  <a:lnTo>
                    <a:pt x="1217708" y="339782"/>
                  </a:lnTo>
                  <a:lnTo>
                    <a:pt x="1169416" y="325247"/>
                  </a:lnTo>
                  <a:lnTo>
                    <a:pt x="1092962" y="0"/>
                  </a:lnTo>
                  <a:close/>
                </a:path>
              </a:pathLst>
            </a:custGeom>
            <a:solidFill>
              <a:srgbClr val="1B9F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3687" y="2264029"/>
              <a:ext cx="1950720" cy="2118360"/>
            </a:xfrm>
            <a:custGeom>
              <a:avLst/>
              <a:gdLst/>
              <a:ahLst/>
              <a:cxnLst/>
              <a:rect l="l" t="t" r="r" b="b"/>
              <a:pathLst>
                <a:path w="1950720" h="2118360">
                  <a:moveTo>
                    <a:pt x="1513332" y="524001"/>
                  </a:moveTo>
                  <a:lnTo>
                    <a:pt x="1833118" y="427609"/>
                  </a:lnTo>
                  <a:lnTo>
                    <a:pt x="1950720" y="631444"/>
                  </a:lnTo>
                  <a:lnTo>
                    <a:pt x="1707388" y="860298"/>
                  </a:lnTo>
                  <a:lnTo>
                    <a:pt x="1718972" y="909413"/>
                  </a:lnTo>
                  <a:lnTo>
                    <a:pt x="1727247" y="959020"/>
                  </a:lnTo>
                  <a:lnTo>
                    <a:pt x="1732212" y="1008954"/>
                  </a:lnTo>
                  <a:lnTo>
                    <a:pt x="1733867" y="1059053"/>
                  </a:lnTo>
                  <a:lnTo>
                    <a:pt x="1732212" y="1109151"/>
                  </a:lnTo>
                  <a:lnTo>
                    <a:pt x="1727247" y="1159085"/>
                  </a:lnTo>
                  <a:lnTo>
                    <a:pt x="1718972" y="1208692"/>
                  </a:lnTo>
                  <a:lnTo>
                    <a:pt x="1707388" y="1257808"/>
                  </a:lnTo>
                  <a:lnTo>
                    <a:pt x="1950720" y="1486662"/>
                  </a:lnTo>
                  <a:lnTo>
                    <a:pt x="1833118" y="1690497"/>
                  </a:lnTo>
                  <a:lnTo>
                    <a:pt x="1513332" y="1594104"/>
                  </a:lnTo>
                  <a:lnTo>
                    <a:pt x="1476624" y="1628683"/>
                  </a:lnTo>
                  <a:lnTo>
                    <a:pt x="1437842" y="1660646"/>
                  </a:lnTo>
                  <a:lnTo>
                    <a:pt x="1397125" y="1689908"/>
                  </a:lnTo>
                  <a:lnTo>
                    <a:pt x="1354613" y="1716389"/>
                  </a:lnTo>
                  <a:lnTo>
                    <a:pt x="1310447" y="1740006"/>
                  </a:lnTo>
                  <a:lnTo>
                    <a:pt x="1264765" y="1760678"/>
                  </a:lnTo>
                  <a:lnTo>
                    <a:pt x="1217708" y="1778323"/>
                  </a:lnTo>
                  <a:lnTo>
                    <a:pt x="1169416" y="1792859"/>
                  </a:lnTo>
                  <a:lnTo>
                    <a:pt x="1092962" y="2118106"/>
                  </a:lnTo>
                  <a:lnTo>
                    <a:pt x="857757" y="2118106"/>
                  </a:lnTo>
                  <a:lnTo>
                    <a:pt x="781304" y="1792859"/>
                  </a:lnTo>
                  <a:lnTo>
                    <a:pt x="733011" y="1778323"/>
                  </a:lnTo>
                  <a:lnTo>
                    <a:pt x="685954" y="1760678"/>
                  </a:lnTo>
                  <a:lnTo>
                    <a:pt x="640272" y="1740006"/>
                  </a:lnTo>
                  <a:lnTo>
                    <a:pt x="596106" y="1716389"/>
                  </a:lnTo>
                  <a:lnTo>
                    <a:pt x="553594" y="1689908"/>
                  </a:lnTo>
                  <a:lnTo>
                    <a:pt x="512877" y="1660646"/>
                  </a:lnTo>
                  <a:lnTo>
                    <a:pt x="474095" y="1628683"/>
                  </a:lnTo>
                  <a:lnTo>
                    <a:pt x="437388" y="1594104"/>
                  </a:lnTo>
                  <a:lnTo>
                    <a:pt x="117602" y="1690497"/>
                  </a:lnTo>
                  <a:lnTo>
                    <a:pt x="0" y="1486662"/>
                  </a:lnTo>
                  <a:lnTo>
                    <a:pt x="243331" y="1257808"/>
                  </a:lnTo>
                  <a:lnTo>
                    <a:pt x="231747" y="1208692"/>
                  </a:lnTo>
                  <a:lnTo>
                    <a:pt x="223472" y="1159085"/>
                  </a:lnTo>
                  <a:lnTo>
                    <a:pt x="218507" y="1109151"/>
                  </a:lnTo>
                  <a:lnTo>
                    <a:pt x="216852" y="1059052"/>
                  </a:lnTo>
                  <a:lnTo>
                    <a:pt x="218507" y="1008954"/>
                  </a:lnTo>
                  <a:lnTo>
                    <a:pt x="223472" y="959020"/>
                  </a:lnTo>
                  <a:lnTo>
                    <a:pt x="231747" y="909413"/>
                  </a:lnTo>
                  <a:lnTo>
                    <a:pt x="243331" y="860298"/>
                  </a:lnTo>
                  <a:lnTo>
                    <a:pt x="0" y="631444"/>
                  </a:lnTo>
                  <a:lnTo>
                    <a:pt x="117602" y="427609"/>
                  </a:lnTo>
                  <a:lnTo>
                    <a:pt x="437388" y="524001"/>
                  </a:lnTo>
                  <a:lnTo>
                    <a:pt x="474095" y="489422"/>
                  </a:lnTo>
                  <a:lnTo>
                    <a:pt x="512877" y="457459"/>
                  </a:lnTo>
                  <a:lnTo>
                    <a:pt x="553594" y="428197"/>
                  </a:lnTo>
                  <a:lnTo>
                    <a:pt x="596106" y="401716"/>
                  </a:lnTo>
                  <a:lnTo>
                    <a:pt x="640272" y="378099"/>
                  </a:lnTo>
                  <a:lnTo>
                    <a:pt x="685954" y="357427"/>
                  </a:lnTo>
                  <a:lnTo>
                    <a:pt x="733011" y="339782"/>
                  </a:lnTo>
                  <a:lnTo>
                    <a:pt x="781304" y="325247"/>
                  </a:lnTo>
                  <a:lnTo>
                    <a:pt x="857757" y="0"/>
                  </a:lnTo>
                  <a:lnTo>
                    <a:pt x="1092962" y="0"/>
                  </a:lnTo>
                  <a:lnTo>
                    <a:pt x="1169416" y="325247"/>
                  </a:lnTo>
                  <a:lnTo>
                    <a:pt x="1217708" y="339782"/>
                  </a:lnTo>
                  <a:lnTo>
                    <a:pt x="1264765" y="357427"/>
                  </a:lnTo>
                  <a:lnTo>
                    <a:pt x="1310447" y="378099"/>
                  </a:lnTo>
                  <a:lnTo>
                    <a:pt x="1354613" y="401716"/>
                  </a:lnTo>
                  <a:lnTo>
                    <a:pt x="1397125" y="428197"/>
                  </a:lnTo>
                  <a:lnTo>
                    <a:pt x="1437842" y="457459"/>
                  </a:lnTo>
                  <a:lnTo>
                    <a:pt x="1476624" y="489422"/>
                  </a:lnTo>
                  <a:lnTo>
                    <a:pt x="1513332" y="524001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8428" y="3025851"/>
            <a:ext cx="39814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b="1" spc="-50" dirty="0">
                <a:solidFill>
                  <a:srgbClr val="FFFFFF"/>
                </a:solidFill>
                <a:latin typeface="Malgun Gothic"/>
                <a:cs typeface="Malgun Gothic"/>
              </a:rPr>
              <a:t>B</a:t>
            </a:r>
            <a:endParaRPr sz="4600">
              <a:latin typeface="Malgun Gothic"/>
              <a:cs typeface="Malgun Gothic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BDF2536-354B-2701-2162-72F87BD3C6B8}"/>
              </a:ext>
            </a:extLst>
          </p:cNvPr>
          <p:cNvGrpSpPr/>
          <p:nvPr/>
        </p:nvGrpSpPr>
        <p:grpSpPr>
          <a:xfrm>
            <a:off x="4598474" y="885952"/>
            <a:ext cx="2062480" cy="2062480"/>
            <a:chOff x="2449576" y="774700"/>
            <a:chExt cx="2062480" cy="2062480"/>
          </a:xfrm>
        </p:grpSpPr>
        <p:sp>
          <p:nvSpPr>
            <p:cNvPr id="12" name="object 12"/>
            <p:cNvSpPr/>
            <p:nvPr/>
          </p:nvSpPr>
          <p:spPr>
            <a:xfrm>
              <a:off x="2449576" y="774700"/>
              <a:ext cx="2062480" cy="2062480"/>
            </a:xfrm>
            <a:custGeom>
              <a:avLst/>
              <a:gdLst/>
              <a:ahLst/>
              <a:cxnLst/>
              <a:rect l="l" t="t" r="r" b="b"/>
              <a:pathLst>
                <a:path w="2062479" h="2062480">
                  <a:moveTo>
                    <a:pt x="874268" y="0"/>
                  </a:moveTo>
                  <a:lnTo>
                    <a:pt x="651637" y="59689"/>
                  </a:lnTo>
                  <a:lnTo>
                    <a:pt x="661669" y="386588"/>
                  </a:lnTo>
                  <a:lnTo>
                    <a:pt x="619690" y="412565"/>
                  </a:lnTo>
                  <a:lnTo>
                    <a:pt x="579647" y="441178"/>
                  </a:lnTo>
                  <a:lnTo>
                    <a:pt x="541659" y="472308"/>
                  </a:lnTo>
                  <a:lnTo>
                    <a:pt x="505841" y="505840"/>
                  </a:lnTo>
                  <a:lnTo>
                    <a:pt x="472308" y="541659"/>
                  </a:lnTo>
                  <a:lnTo>
                    <a:pt x="441178" y="579647"/>
                  </a:lnTo>
                  <a:lnTo>
                    <a:pt x="412565" y="619690"/>
                  </a:lnTo>
                  <a:lnTo>
                    <a:pt x="386588" y="661670"/>
                  </a:lnTo>
                  <a:lnTo>
                    <a:pt x="59690" y="651637"/>
                  </a:lnTo>
                  <a:lnTo>
                    <a:pt x="0" y="874267"/>
                  </a:lnTo>
                  <a:lnTo>
                    <a:pt x="288290" y="1028953"/>
                  </a:lnTo>
                  <a:lnTo>
                    <a:pt x="289747" y="1078303"/>
                  </a:lnTo>
                  <a:lnTo>
                    <a:pt x="294469" y="1127283"/>
                  </a:lnTo>
                  <a:lnTo>
                    <a:pt x="302412" y="1175740"/>
                  </a:lnTo>
                  <a:lnTo>
                    <a:pt x="313531" y="1223517"/>
                  </a:lnTo>
                  <a:lnTo>
                    <a:pt x="327781" y="1270462"/>
                  </a:lnTo>
                  <a:lnTo>
                    <a:pt x="345118" y="1316418"/>
                  </a:lnTo>
                  <a:lnTo>
                    <a:pt x="365497" y="1361231"/>
                  </a:lnTo>
                  <a:lnTo>
                    <a:pt x="388874" y="1404747"/>
                  </a:lnTo>
                  <a:lnTo>
                    <a:pt x="216662" y="1682750"/>
                  </a:lnTo>
                  <a:lnTo>
                    <a:pt x="379730" y="1845817"/>
                  </a:lnTo>
                  <a:lnTo>
                    <a:pt x="657732" y="1673605"/>
                  </a:lnTo>
                  <a:lnTo>
                    <a:pt x="701248" y="1696982"/>
                  </a:lnTo>
                  <a:lnTo>
                    <a:pt x="746061" y="1717361"/>
                  </a:lnTo>
                  <a:lnTo>
                    <a:pt x="792017" y="1734698"/>
                  </a:lnTo>
                  <a:lnTo>
                    <a:pt x="838962" y="1748948"/>
                  </a:lnTo>
                  <a:lnTo>
                    <a:pt x="886739" y="1760067"/>
                  </a:lnTo>
                  <a:lnTo>
                    <a:pt x="935196" y="1768010"/>
                  </a:lnTo>
                  <a:lnTo>
                    <a:pt x="984176" y="1772732"/>
                  </a:lnTo>
                  <a:lnTo>
                    <a:pt x="1033526" y="1774189"/>
                  </a:lnTo>
                  <a:lnTo>
                    <a:pt x="1188212" y="2062479"/>
                  </a:lnTo>
                  <a:lnTo>
                    <a:pt x="1410843" y="2002789"/>
                  </a:lnTo>
                  <a:lnTo>
                    <a:pt x="1400810" y="1675891"/>
                  </a:lnTo>
                  <a:lnTo>
                    <a:pt x="1442789" y="1649914"/>
                  </a:lnTo>
                  <a:lnTo>
                    <a:pt x="1482832" y="1621301"/>
                  </a:lnTo>
                  <a:lnTo>
                    <a:pt x="1520820" y="1590171"/>
                  </a:lnTo>
                  <a:lnTo>
                    <a:pt x="1556639" y="1556639"/>
                  </a:lnTo>
                  <a:lnTo>
                    <a:pt x="1590171" y="1520820"/>
                  </a:lnTo>
                  <a:lnTo>
                    <a:pt x="1621301" y="1482832"/>
                  </a:lnTo>
                  <a:lnTo>
                    <a:pt x="1649914" y="1442789"/>
                  </a:lnTo>
                  <a:lnTo>
                    <a:pt x="1675891" y="1400810"/>
                  </a:lnTo>
                  <a:lnTo>
                    <a:pt x="2002789" y="1410842"/>
                  </a:lnTo>
                  <a:lnTo>
                    <a:pt x="2062479" y="1188212"/>
                  </a:lnTo>
                  <a:lnTo>
                    <a:pt x="1774189" y="1033526"/>
                  </a:lnTo>
                  <a:lnTo>
                    <a:pt x="1772732" y="984176"/>
                  </a:lnTo>
                  <a:lnTo>
                    <a:pt x="1768010" y="935196"/>
                  </a:lnTo>
                  <a:lnTo>
                    <a:pt x="1760067" y="886739"/>
                  </a:lnTo>
                  <a:lnTo>
                    <a:pt x="1748948" y="838962"/>
                  </a:lnTo>
                  <a:lnTo>
                    <a:pt x="1734698" y="792017"/>
                  </a:lnTo>
                  <a:lnTo>
                    <a:pt x="1717361" y="746061"/>
                  </a:lnTo>
                  <a:lnTo>
                    <a:pt x="1696982" y="701248"/>
                  </a:lnTo>
                  <a:lnTo>
                    <a:pt x="1673606" y="657733"/>
                  </a:lnTo>
                  <a:lnTo>
                    <a:pt x="1845818" y="379729"/>
                  </a:lnTo>
                  <a:lnTo>
                    <a:pt x="1682750" y="216662"/>
                  </a:lnTo>
                  <a:lnTo>
                    <a:pt x="1404747" y="388874"/>
                  </a:lnTo>
                  <a:lnTo>
                    <a:pt x="1361231" y="365497"/>
                  </a:lnTo>
                  <a:lnTo>
                    <a:pt x="1316418" y="345118"/>
                  </a:lnTo>
                  <a:lnTo>
                    <a:pt x="1270462" y="327781"/>
                  </a:lnTo>
                  <a:lnTo>
                    <a:pt x="1223518" y="313531"/>
                  </a:lnTo>
                  <a:lnTo>
                    <a:pt x="1175740" y="302412"/>
                  </a:lnTo>
                  <a:lnTo>
                    <a:pt x="1127283" y="294469"/>
                  </a:lnTo>
                  <a:lnTo>
                    <a:pt x="1078303" y="289747"/>
                  </a:lnTo>
                  <a:lnTo>
                    <a:pt x="1028953" y="288289"/>
                  </a:lnTo>
                  <a:lnTo>
                    <a:pt x="874268" y="0"/>
                  </a:lnTo>
                  <a:close/>
                </a:path>
              </a:pathLst>
            </a:custGeom>
            <a:solidFill>
              <a:srgbClr val="00C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9576" y="774700"/>
              <a:ext cx="2062480" cy="2062480"/>
            </a:xfrm>
            <a:custGeom>
              <a:avLst/>
              <a:gdLst/>
              <a:ahLst/>
              <a:cxnLst/>
              <a:rect l="l" t="t" r="r" b="b"/>
              <a:pathLst>
                <a:path w="2062479" h="2062480">
                  <a:moveTo>
                    <a:pt x="1404747" y="388874"/>
                  </a:moveTo>
                  <a:lnTo>
                    <a:pt x="1682750" y="216662"/>
                  </a:lnTo>
                  <a:lnTo>
                    <a:pt x="1845818" y="379729"/>
                  </a:lnTo>
                  <a:lnTo>
                    <a:pt x="1673606" y="657733"/>
                  </a:lnTo>
                  <a:lnTo>
                    <a:pt x="1696982" y="701248"/>
                  </a:lnTo>
                  <a:lnTo>
                    <a:pt x="1717361" y="746061"/>
                  </a:lnTo>
                  <a:lnTo>
                    <a:pt x="1734698" y="792017"/>
                  </a:lnTo>
                  <a:lnTo>
                    <a:pt x="1748948" y="838962"/>
                  </a:lnTo>
                  <a:lnTo>
                    <a:pt x="1760067" y="886739"/>
                  </a:lnTo>
                  <a:lnTo>
                    <a:pt x="1768010" y="935196"/>
                  </a:lnTo>
                  <a:lnTo>
                    <a:pt x="1772732" y="984176"/>
                  </a:lnTo>
                  <a:lnTo>
                    <a:pt x="1774189" y="1033526"/>
                  </a:lnTo>
                  <a:lnTo>
                    <a:pt x="2062479" y="1188212"/>
                  </a:lnTo>
                  <a:lnTo>
                    <a:pt x="2002789" y="1410842"/>
                  </a:lnTo>
                  <a:lnTo>
                    <a:pt x="1675891" y="1400810"/>
                  </a:lnTo>
                  <a:lnTo>
                    <a:pt x="1649914" y="1442789"/>
                  </a:lnTo>
                  <a:lnTo>
                    <a:pt x="1621301" y="1482832"/>
                  </a:lnTo>
                  <a:lnTo>
                    <a:pt x="1590171" y="1520820"/>
                  </a:lnTo>
                  <a:lnTo>
                    <a:pt x="1556639" y="1556639"/>
                  </a:lnTo>
                  <a:lnTo>
                    <a:pt x="1520820" y="1590171"/>
                  </a:lnTo>
                  <a:lnTo>
                    <a:pt x="1482832" y="1621301"/>
                  </a:lnTo>
                  <a:lnTo>
                    <a:pt x="1442789" y="1649914"/>
                  </a:lnTo>
                  <a:lnTo>
                    <a:pt x="1400810" y="1675891"/>
                  </a:lnTo>
                  <a:lnTo>
                    <a:pt x="1410843" y="2002789"/>
                  </a:lnTo>
                  <a:lnTo>
                    <a:pt x="1188212" y="2062479"/>
                  </a:lnTo>
                  <a:lnTo>
                    <a:pt x="1033526" y="1774189"/>
                  </a:lnTo>
                  <a:lnTo>
                    <a:pt x="984176" y="1772732"/>
                  </a:lnTo>
                  <a:lnTo>
                    <a:pt x="935196" y="1768010"/>
                  </a:lnTo>
                  <a:lnTo>
                    <a:pt x="886739" y="1760067"/>
                  </a:lnTo>
                  <a:lnTo>
                    <a:pt x="838962" y="1748948"/>
                  </a:lnTo>
                  <a:lnTo>
                    <a:pt x="792017" y="1734698"/>
                  </a:lnTo>
                  <a:lnTo>
                    <a:pt x="746061" y="1717361"/>
                  </a:lnTo>
                  <a:lnTo>
                    <a:pt x="701248" y="1696982"/>
                  </a:lnTo>
                  <a:lnTo>
                    <a:pt x="657732" y="1673605"/>
                  </a:lnTo>
                  <a:lnTo>
                    <a:pt x="379730" y="1845817"/>
                  </a:lnTo>
                  <a:lnTo>
                    <a:pt x="216662" y="1682750"/>
                  </a:lnTo>
                  <a:lnTo>
                    <a:pt x="388874" y="1404747"/>
                  </a:lnTo>
                  <a:lnTo>
                    <a:pt x="365497" y="1361231"/>
                  </a:lnTo>
                  <a:lnTo>
                    <a:pt x="345118" y="1316418"/>
                  </a:lnTo>
                  <a:lnTo>
                    <a:pt x="327781" y="1270462"/>
                  </a:lnTo>
                  <a:lnTo>
                    <a:pt x="313531" y="1223517"/>
                  </a:lnTo>
                  <a:lnTo>
                    <a:pt x="302412" y="1175740"/>
                  </a:lnTo>
                  <a:lnTo>
                    <a:pt x="294469" y="1127283"/>
                  </a:lnTo>
                  <a:lnTo>
                    <a:pt x="289747" y="1078303"/>
                  </a:lnTo>
                  <a:lnTo>
                    <a:pt x="288290" y="1028953"/>
                  </a:lnTo>
                  <a:lnTo>
                    <a:pt x="0" y="874267"/>
                  </a:lnTo>
                  <a:lnTo>
                    <a:pt x="59690" y="651637"/>
                  </a:lnTo>
                  <a:lnTo>
                    <a:pt x="386588" y="661670"/>
                  </a:lnTo>
                  <a:lnTo>
                    <a:pt x="412565" y="619690"/>
                  </a:lnTo>
                  <a:lnTo>
                    <a:pt x="441178" y="579647"/>
                  </a:lnTo>
                  <a:lnTo>
                    <a:pt x="472308" y="541659"/>
                  </a:lnTo>
                  <a:lnTo>
                    <a:pt x="505841" y="505840"/>
                  </a:lnTo>
                  <a:lnTo>
                    <a:pt x="541659" y="472308"/>
                  </a:lnTo>
                  <a:lnTo>
                    <a:pt x="579647" y="441178"/>
                  </a:lnTo>
                  <a:lnTo>
                    <a:pt x="619690" y="412565"/>
                  </a:lnTo>
                  <a:lnTo>
                    <a:pt x="661669" y="386588"/>
                  </a:lnTo>
                  <a:lnTo>
                    <a:pt x="651637" y="59689"/>
                  </a:lnTo>
                  <a:lnTo>
                    <a:pt x="874268" y="0"/>
                  </a:lnTo>
                  <a:lnTo>
                    <a:pt x="1028953" y="288289"/>
                  </a:lnTo>
                  <a:lnTo>
                    <a:pt x="1078303" y="289747"/>
                  </a:lnTo>
                  <a:lnTo>
                    <a:pt x="1127283" y="294469"/>
                  </a:lnTo>
                  <a:lnTo>
                    <a:pt x="1175740" y="302412"/>
                  </a:lnTo>
                  <a:lnTo>
                    <a:pt x="1223518" y="313531"/>
                  </a:lnTo>
                  <a:lnTo>
                    <a:pt x="1270462" y="327781"/>
                  </a:lnTo>
                  <a:lnTo>
                    <a:pt x="1316418" y="345118"/>
                  </a:lnTo>
                  <a:lnTo>
                    <a:pt x="1361231" y="365497"/>
                  </a:lnTo>
                  <a:lnTo>
                    <a:pt x="1404747" y="388874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412163" y="1508201"/>
            <a:ext cx="43688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600" spc="-50" dirty="0"/>
              <a:t>A</a:t>
            </a:r>
            <a:endParaRPr sz="4600"/>
          </a:p>
        </p:txBody>
      </p:sp>
      <p:sp>
        <p:nvSpPr>
          <p:cNvPr id="15" name="object 15"/>
          <p:cNvSpPr/>
          <p:nvPr/>
        </p:nvSpPr>
        <p:spPr>
          <a:xfrm>
            <a:off x="2979960" y="864615"/>
            <a:ext cx="5588000" cy="4937125"/>
          </a:xfrm>
          <a:custGeom>
            <a:avLst/>
            <a:gdLst/>
            <a:ahLst/>
            <a:cxnLst/>
            <a:rect l="l" t="t" r="r" b="b"/>
            <a:pathLst>
              <a:path w="5588000" h="4937125">
                <a:moveTo>
                  <a:pt x="955700" y="1383157"/>
                </a:moveTo>
                <a:lnTo>
                  <a:pt x="886739" y="1218184"/>
                </a:lnTo>
                <a:lnTo>
                  <a:pt x="841971" y="1237957"/>
                </a:lnTo>
                <a:lnTo>
                  <a:pt x="798271" y="1259293"/>
                </a:lnTo>
                <a:lnTo>
                  <a:pt x="755662" y="1282153"/>
                </a:lnTo>
                <a:lnTo>
                  <a:pt x="714171" y="1306499"/>
                </a:lnTo>
                <a:lnTo>
                  <a:pt x="673823" y="1332280"/>
                </a:lnTo>
                <a:lnTo>
                  <a:pt x="634644" y="1359446"/>
                </a:lnTo>
                <a:lnTo>
                  <a:pt x="596658" y="1387970"/>
                </a:lnTo>
                <a:lnTo>
                  <a:pt x="559892" y="1417802"/>
                </a:lnTo>
                <a:lnTo>
                  <a:pt x="524383" y="1448904"/>
                </a:lnTo>
                <a:lnTo>
                  <a:pt x="490131" y="1481239"/>
                </a:lnTo>
                <a:lnTo>
                  <a:pt x="457174" y="1514741"/>
                </a:lnTo>
                <a:lnTo>
                  <a:pt x="425538" y="1549374"/>
                </a:lnTo>
                <a:lnTo>
                  <a:pt x="395262" y="1585112"/>
                </a:lnTo>
                <a:lnTo>
                  <a:pt x="366344" y="1621904"/>
                </a:lnTo>
                <a:lnTo>
                  <a:pt x="338836" y="1659699"/>
                </a:lnTo>
                <a:lnTo>
                  <a:pt x="312737" y="1698459"/>
                </a:lnTo>
                <a:lnTo>
                  <a:pt x="288099" y="1738147"/>
                </a:lnTo>
                <a:lnTo>
                  <a:pt x="264934" y="1778711"/>
                </a:lnTo>
                <a:lnTo>
                  <a:pt x="243268" y="1820113"/>
                </a:lnTo>
                <a:lnTo>
                  <a:pt x="223126" y="1862302"/>
                </a:lnTo>
                <a:lnTo>
                  <a:pt x="204546" y="1905254"/>
                </a:lnTo>
                <a:lnTo>
                  <a:pt x="187540" y="1948903"/>
                </a:lnTo>
                <a:lnTo>
                  <a:pt x="172123" y="1993214"/>
                </a:lnTo>
                <a:lnTo>
                  <a:pt x="158356" y="2038159"/>
                </a:lnTo>
                <a:lnTo>
                  <a:pt x="146227" y="2083676"/>
                </a:lnTo>
                <a:lnTo>
                  <a:pt x="135788" y="2129726"/>
                </a:lnTo>
                <a:lnTo>
                  <a:pt x="127038" y="2176284"/>
                </a:lnTo>
                <a:lnTo>
                  <a:pt x="120040" y="2223274"/>
                </a:lnTo>
                <a:lnTo>
                  <a:pt x="114782" y="2270683"/>
                </a:lnTo>
                <a:lnTo>
                  <a:pt x="111315" y="2318461"/>
                </a:lnTo>
                <a:lnTo>
                  <a:pt x="109651" y="2366543"/>
                </a:lnTo>
                <a:lnTo>
                  <a:pt x="109829" y="2414917"/>
                </a:lnTo>
                <a:lnTo>
                  <a:pt x="111848" y="2463520"/>
                </a:lnTo>
                <a:lnTo>
                  <a:pt x="115773" y="2512314"/>
                </a:lnTo>
                <a:lnTo>
                  <a:pt x="0" y="2537714"/>
                </a:lnTo>
                <a:lnTo>
                  <a:pt x="226110" y="2638552"/>
                </a:lnTo>
                <a:lnTo>
                  <a:pt x="407441" y="2448560"/>
                </a:lnTo>
                <a:lnTo>
                  <a:pt x="291782" y="2473833"/>
                </a:lnTo>
                <a:lnTo>
                  <a:pt x="288975" y="2425433"/>
                </a:lnTo>
                <a:lnTo>
                  <a:pt x="288315" y="2377287"/>
                </a:lnTo>
                <a:lnTo>
                  <a:pt x="289763" y="2329472"/>
                </a:lnTo>
                <a:lnTo>
                  <a:pt x="293293" y="2282025"/>
                </a:lnTo>
                <a:lnTo>
                  <a:pt x="298856" y="2235009"/>
                </a:lnTo>
                <a:lnTo>
                  <a:pt x="306438" y="2188476"/>
                </a:lnTo>
                <a:lnTo>
                  <a:pt x="315988" y="2142502"/>
                </a:lnTo>
                <a:lnTo>
                  <a:pt x="327482" y="2097125"/>
                </a:lnTo>
                <a:lnTo>
                  <a:pt x="340868" y="2052396"/>
                </a:lnTo>
                <a:lnTo>
                  <a:pt x="356133" y="2008390"/>
                </a:lnTo>
                <a:lnTo>
                  <a:pt x="373240" y="1965159"/>
                </a:lnTo>
                <a:lnTo>
                  <a:pt x="392137" y="1922754"/>
                </a:lnTo>
                <a:lnTo>
                  <a:pt x="412813" y="1881225"/>
                </a:lnTo>
                <a:lnTo>
                  <a:pt x="435203" y="1840649"/>
                </a:lnTo>
                <a:lnTo>
                  <a:pt x="459308" y="1801063"/>
                </a:lnTo>
                <a:lnTo>
                  <a:pt x="485063" y="1762531"/>
                </a:lnTo>
                <a:lnTo>
                  <a:pt x="512457" y="1725104"/>
                </a:lnTo>
                <a:lnTo>
                  <a:pt x="541439" y="1688846"/>
                </a:lnTo>
                <a:lnTo>
                  <a:pt x="571995" y="1653819"/>
                </a:lnTo>
                <a:lnTo>
                  <a:pt x="604062" y="1620062"/>
                </a:lnTo>
                <a:lnTo>
                  <a:pt x="637628" y="1587652"/>
                </a:lnTo>
                <a:lnTo>
                  <a:pt x="672642" y="1556626"/>
                </a:lnTo>
                <a:lnTo>
                  <a:pt x="709091" y="1527048"/>
                </a:lnTo>
                <a:lnTo>
                  <a:pt x="746912" y="1498968"/>
                </a:lnTo>
                <a:lnTo>
                  <a:pt x="786104" y="1472463"/>
                </a:lnTo>
                <a:lnTo>
                  <a:pt x="826604" y="1447571"/>
                </a:lnTo>
                <a:lnTo>
                  <a:pt x="868400" y="1424355"/>
                </a:lnTo>
                <a:lnTo>
                  <a:pt x="911440" y="1402867"/>
                </a:lnTo>
                <a:lnTo>
                  <a:pt x="955700" y="1383157"/>
                </a:lnTo>
                <a:close/>
              </a:path>
              <a:path w="5588000" h="4937125">
                <a:moveTo>
                  <a:pt x="1772564" y="312166"/>
                </a:moveTo>
                <a:lnTo>
                  <a:pt x="1738782" y="52324"/>
                </a:lnTo>
                <a:lnTo>
                  <a:pt x="1495958" y="0"/>
                </a:lnTo>
                <a:lnTo>
                  <a:pt x="1574698" y="88773"/>
                </a:lnTo>
                <a:lnTo>
                  <a:pt x="1541767" y="126212"/>
                </a:lnTo>
                <a:lnTo>
                  <a:pt x="1510334" y="164680"/>
                </a:lnTo>
                <a:lnTo>
                  <a:pt x="1480400" y="204139"/>
                </a:lnTo>
                <a:lnTo>
                  <a:pt x="1451991" y="244538"/>
                </a:lnTo>
                <a:lnTo>
                  <a:pt x="1425105" y="285826"/>
                </a:lnTo>
                <a:lnTo>
                  <a:pt x="1399781" y="327977"/>
                </a:lnTo>
                <a:lnTo>
                  <a:pt x="1376006" y="370916"/>
                </a:lnTo>
                <a:lnTo>
                  <a:pt x="1353820" y="414629"/>
                </a:lnTo>
                <a:lnTo>
                  <a:pt x="1333220" y="459054"/>
                </a:lnTo>
                <a:lnTo>
                  <a:pt x="1314246" y="504164"/>
                </a:lnTo>
                <a:lnTo>
                  <a:pt x="1296885" y="549884"/>
                </a:lnTo>
                <a:lnTo>
                  <a:pt x="1281163" y="596188"/>
                </a:lnTo>
                <a:lnTo>
                  <a:pt x="1267091" y="643026"/>
                </a:lnTo>
                <a:lnTo>
                  <a:pt x="1254709" y="690372"/>
                </a:lnTo>
                <a:lnTo>
                  <a:pt x="1243990" y="738149"/>
                </a:lnTo>
                <a:lnTo>
                  <a:pt x="1234986" y="786333"/>
                </a:lnTo>
                <a:lnTo>
                  <a:pt x="1227696" y="834872"/>
                </a:lnTo>
                <a:lnTo>
                  <a:pt x="1222146" y="883716"/>
                </a:lnTo>
                <a:lnTo>
                  <a:pt x="1218336" y="932840"/>
                </a:lnTo>
                <a:lnTo>
                  <a:pt x="1216291" y="982167"/>
                </a:lnTo>
                <a:lnTo>
                  <a:pt x="1216012" y="1031684"/>
                </a:lnTo>
                <a:lnTo>
                  <a:pt x="1217536" y="1081328"/>
                </a:lnTo>
                <a:lnTo>
                  <a:pt x="1220876" y="1131062"/>
                </a:lnTo>
                <a:lnTo>
                  <a:pt x="1399057" y="1115949"/>
                </a:lnTo>
                <a:lnTo>
                  <a:pt x="1395882" y="1067193"/>
                </a:lnTo>
                <a:lnTo>
                  <a:pt x="1394714" y="1018540"/>
                </a:lnTo>
                <a:lnTo>
                  <a:pt x="1395526" y="970038"/>
                </a:lnTo>
                <a:lnTo>
                  <a:pt x="1398295" y="921740"/>
                </a:lnTo>
                <a:lnTo>
                  <a:pt x="1403019" y="873709"/>
                </a:lnTo>
                <a:lnTo>
                  <a:pt x="1409649" y="826008"/>
                </a:lnTo>
                <a:lnTo>
                  <a:pt x="1418196" y="778675"/>
                </a:lnTo>
                <a:lnTo>
                  <a:pt x="1428623" y="731786"/>
                </a:lnTo>
                <a:lnTo>
                  <a:pt x="1440916" y="685380"/>
                </a:lnTo>
                <a:lnTo>
                  <a:pt x="1455064" y="639533"/>
                </a:lnTo>
                <a:lnTo>
                  <a:pt x="1471028" y="594283"/>
                </a:lnTo>
                <a:lnTo>
                  <a:pt x="1488808" y="549681"/>
                </a:lnTo>
                <a:lnTo>
                  <a:pt x="1508379" y="505802"/>
                </a:lnTo>
                <a:lnTo>
                  <a:pt x="1529727" y="462699"/>
                </a:lnTo>
                <a:lnTo>
                  <a:pt x="1552816" y="420420"/>
                </a:lnTo>
                <a:lnTo>
                  <a:pt x="1577657" y="379031"/>
                </a:lnTo>
                <a:lnTo>
                  <a:pt x="1604200" y="338569"/>
                </a:lnTo>
                <a:lnTo>
                  <a:pt x="1632445" y="299110"/>
                </a:lnTo>
                <a:lnTo>
                  <a:pt x="1662366" y="260705"/>
                </a:lnTo>
                <a:lnTo>
                  <a:pt x="1693951" y="223393"/>
                </a:lnTo>
                <a:lnTo>
                  <a:pt x="1772564" y="312166"/>
                </a:lnTo>
                <a:close/>
              </a:path>
              <a:path w="5588000" h="4937125">
                <a:moveTo>
                  <a:pt x="5587708" y="3637330"/>
                </a:moveTo>
                <a:lnTo>
                  <a:pt x="5586946" y="3587686"/>
                </a:lnTo>
                <a:lnTo>
                  <a:pt x="5584812" y="3537966"/>
                </a:lnTo>
                <a:lnTo>
                  <a:pt x="5581269" y="3488194"/>
                </a:lnTo>
                <a:lnTo>
                  <a:pt x="5576341" y="3438398"/>
                </a:lnTo>
                <a:lnTo>
                  <a:pt x="5570245" y="3390366"/>
                </a:lnTo>
                <a:lnTo>
                  <a:pt x="5562930" y="3342792"/>
                </a:lnTo>
                <a:lnTo>
                  <a:pt x="5554396" y="3295688"/>
                </a:lnTo>
                <a:lnTo>
                  <a:pt x="5544680" y="3249066"/>
                </a:lnTo>
                <a:lnTo>
                  <a:pt x="5533771" y="3202952"/>
                </a:lnTo>
                <a:lnTo>
                  <a:pt x="5521706" y="3157359"/>
                </a:lnTo>
                <a:lnTo>
                  <a:pt x="5508510" y="3112287"/>
                </a:lnTo>
                <a:lnTo>
                  <a:pt x="5494185" y="3067761"/>
                </a:lnTo>
                <a:lnTo>
                  <a:pt x="5478754" y="3023806"/>
                </a:lnTo>
                <a:lnTo>
                  <a:pt x="5462232" y="2980410"/>
                </a:lnTo>
                <a:lnTo>
                  <a:pt x="5444642" y="2937611"/>
                </a:lnTo>
                <a:lnTo>
                  <a:pt x="5426011" y="2895409"/>
                </a:lnTo>
                <a:lnTo>
                  <a:pt x="5406339" y="2853829"/>
                </a:lnTo>
                <a:lnTo>
                  <a:pt x="5385651" y="2812885"/>
                </a:lnTo>
                <a:lnTo>
                  <a:pt x="5363959" y="2772575"/>
                </a:lnTo>
                <a:lnTo>
                  <a:pt x="5341302" y="2732925"/>
                </a:lnTo>
                <a:lnTo>
                  <a:pt x="5317668" y="2693949"/>
                </a:lnTo>
                <a:lnTo>
                  <a:pt x="5293106" y="2655659"/>
                </a:lnTo>
                <a:lnTo>
                  <a:pt x="5267604" y="2618079"/>
                </a:lnTo>
                <a:lnTo>
                  <a:pt x="5241201" y="2581211"/>
                </a:lnTo>
                <a:lnTo>
                  <a:pt x="5213909" y="2545080"/>
                </a:lnTo>
                <a:lnTo>
                  <a:pt x="5185740" y="2509685"/>
                </a:lnTo>
                <a:lnTo>
                  <a:pt x="5156720" y="2475052"/>
                </a:lnTo>
                <a:lnTo>
                  <a:pt x="5126863" y="2441194"/>
                </a:lnTo>
                <a:lnTo>
                  <a:pt x="5096192" y="2408123"/>
                </a:lnTo>
                <a:lnTo>
                  <a:pt x="5064722" y="2375852"/>
                </a:lnTo>
                <a:lnTo>
                  <a:pt x="5032464" y="2344394"/>
                </a:lnTo>
                <a:lnTo>
                  <a:pt x="4999444" y="2313775"/>
                </a:lnTo>
                <a:lnTo>
                  <a:pt x="4965674" y="2284006"/>
                </a:lnTo>
                <a:lnTo>
                  <a:pt x="4931181" y="2255088"/>
                </a:lnTo>
                <a:lnTo>
                  <a:pt x="4895977" y="2227046"/>
                </a:lnTo>
                <a:lnTo>
                  <a:pt x="4860074" y="2199881"/>
                </a:lnTo>
                <a:lnTo>
                  <a:pt x="4823498" y="2173630"/>
                </a:lnTo>
                <a:lnTo>
                  <a:pt x="4786274" y="2148294"/>
                </a:lnTo>
                <a:lnTo>
                  <a:pt x="4748403" y="2123884"/>
                </a:lnTo>
                <a:lnTo>
                  <a:pt x="4709922" y="2100427"/>
                </a:lnTo>
                <a:lnTo>
                  <a:pt x="4670818" y="2077923"/>
                </a:lnTo>
                <a:lnTo>
                  <a:pt x="4631144" y="2056396"/>
                </a:lnTo>
                <a:lnTo>
                  <a:pt x="4590910" y="2035860"/>
                </a:lnTo>
                <a:lnTo>
                  <a:pt x="4550118" y="2016315"/>
                </a:lnTo>
                <a:lnTo>
                  <a:pt x="4508792" y="1997798"/>
                </a:lnTo>
                <a:lnTo>
                  <a:pt x="4466945" y="1980311"/>
                </a:lnTo>
                <a:lnTo>
                  <a:pt x="4424616" y="1963864"/>
                </a:lnTo>
                <a:lnTo>
                  <a:pt x="4381805" y="1948472"/>
                </a:lnTo>
                <a:lnTo>
                  <a:pt x="4338548" y="1934159"/>
                </a:lnTo>
                <a:lnTo>
                  <a:pt x="4294835" y="1920938"/>
                </a:lnTo>
                <a:lnTo>
                  <a:pt x="4250702" y="1908822"/>
                </a:lnTo>
                <a:lnTo>
                  <a:pt x="4206163" y="1897811"/>
                </a:lnTo>
                <a:lnTo>
                  <a:pt x="4161231" y="1887931"/>
                </a:lnTo>
                <a:lnTo>
                  <a:pt x="4115943" y="1879206"/>
                </a:lnTo>
                <a:lnTo>
                  <a:pt x="4070299" y="1871637"/>
                </a:lnTo>
                <a:lnTo>
                  <a:pt x="4024312" y="1865236"/>
                </a:lnTo>
                <a:lnTo>
                  <a:pt x="3978021" y="1860029"/>
                </a:lnTo>
                <a:lnTo>
                  <a:pt x="3931424" y="1856028"/>
                </a:lnTo>
                <a:lnTo>
                  <a:pt x="3884549" y="1853234"/>
                </a:lnTo>
                <a:lnTo>
                  <a:pt x="3837419" y="1851672"/>
                </a:lnTo>
                <a:lnTo>
                  <a:pt x="3790035" y="1851367"/>
                </a:lnTo>
                <a:lnTo>
                  <a:pt x="3742436" y="1852307"/>
                </a:lnTo>
                <a:lnTo>
                  <a:pt x="3694620" y="1854530"/>
                </a:lnTo>
                <a:lnTo>
                  <a:pt x="3646614" y="1858035"/>
                </a:lnTo>
                <a:lnTo>
                  <a:pt x="3598443" y="1862836"/>
                </a:lnTo>
                <a:lnTo>
                  <a:pt x="3618509" y="2040509"/>
                </a:lnTo>
                <a:lnTo>
                  <a:pt x="3667582" y="2035721"/>
                </a:lnTo>
                <a:lnTo>
                  <a:pt x="3716629" y="2032444"/>
                </a:lnTo>
                <a:lnTo>
                  <a:pt x="3765613" y="2030666"/>
                </a:lnTo>
                <a:lnTo>
                  <a:pt x="3814508" y="2030374"/>
                </a:lnTo>
                <a:lnTo>
                  <a:pt x="3863276" y="2031568"/>
                </a:lnTo>
                <a:lnTo>
                  <a:pt x="3911879" y="2034235"/>
                </a:lnTo>
                <a:lnTo>
                  <a:pt x="3960304" y="2038362"/>
                </a:lnTo>
                <a:lnTo>
                  <a:pt x="4008501" y="2043938"/>
                </a:lnTo>
                <a:lnTo>
                  <a:pt x="4056456" y="2050961"/>
                </a:lnTo>
                <a:lnTo>
                  <a:pt x="4104119" y="2059406"/>
                </a:lnTo>
                <a:lnTo>
                  <a:pt x="4151465" y="2069274"/>
                </a:lnTo>
                <a:lnTo>
                  <a:pt x="4198467" y="2080552"/>
                </a:lnTo>
                <a:lnTo>
                  <a:pt x="4245089" y="2093226"/>
                </a:lnTo>
                <a:lnTo>
                  <a:pt x="4291304" y="2107298"/>
                </a:lnTo>
                <a:lnTo>
                  <a:pt x="4337075" y="2122754"/>
                </a:lnTo>
                <a:lnTo>
                  <a:pt x="4382363" y="2139569"/>
                </a:lnTo>
                <a:lnTo>
                  <a:pt x="4427156" y="2157742"/>
                </a:lnTo>
                <a:lnTo>
                  <a:pt x="4471403" y="2177275"/>
                </a:lnTo>
                <a:lnTo>
                  <a:pt x="4515078" y="2198141"/>
                </a:lnTo>
                <a:lnTo>
                  <a:pt x="4558157" y="2220328"/>
                </a:lnTo>
                <a:lnTo>
                  <a:pt x="4600613" y="2243848"/>
                </a:lnTo>
                <a:lnTo>
                  <a:pt x="4642383" y="2268664"/>
                </a:lnTo>
                <a:lnTo>
                  <a:pt x="4683468" y="2294788"/>
                </a:lnTo>
                <a:lnTo>
                  <a:pt x="4723828" y="2322195"/>
                </a:lnTo>
                <a:lnTo>
                  <a:pt x="4763427" y="2350884"/>
                </a:lnTo>
                <a:lnTo>
                  <a:pt x="4802225" y="2380831"/>
                </a:lnTo>
                <a:lnTo>
                  <a:pt x="4840198" y="2412047"/>
                </a:lnTo>
                <a:lnTo>
                  <a:pt x="4877333" y="2444496"/>
                </a:lnTo>
                <a:lnTo>
                  <a:pt x="4912728" y="2477389"/>
                </a:lnTo>
                <a:lnTo>
                  <a:pt x="4946916" y="2511082"/>
                </a:lnTo>
                <a:lnTo>
                  <a:pt x="4979898" y="2545550"/>
                </a:lnTo>
                <a:lnTo>
                  <a:pt x="5011674" y="2580779"/>
                </a:lnTo>
                <a:lnTo>
                  <a:pt x="5042243" y="2616720"/>
                </a:lnTo>
                <a:lnTo>
                  <a:pt x="5071592" y="2653373"/>
                </a:lnTo>
                <a:lnTo>
                  <a:pt x="5099736" y="2690698"/>
                </a:lnTo>
                <a:lnTo>
                  <a:pt x="5126660" y="2728645"/>
                </a:lnTo>
                <a:lnTo>
                  <a:pt x="5152364" y="2767215"/>
                </a:lnTo>
                <a:lnTo>
                  <a:pt x="5176850" y="2806369"/>
                </a:lnTo>
                <a:lnTo>
                  <a:pt x="5200116" y="2846082"/>
                </a:lnTo>
                <a:lnTo>
                  <a:pt x="5222176" y="2886329"/>
                </a:lnTo>
                <a:lnTo>
                  <a:pt x="5242992" y="2927070"/>
                </a:lnTo>
                <a:lnTo>
                  <a:pt x="5262600" y="2968282"/>
                </a:lnTo>
                <a:lnTo>
                  <a:pt x="5280977" y="3009938"/>
                </a:lnTo>
                <a:lnTo>
                  <a:pt x="5298135" y="3052000"/>
                </a:lnTo>
                <a:lnTo>
                  <a:pt x="5314048" y="3094456"/>
                </a:lnTo>
                <a:lnTo>
                  <a:pt x="5328742" y="3137281"/>
                </a:lnTo>
                <a:lnTo>
                  <a:pt x="5342204" y="3180435"/>
                </a:lnTo>
                <a:lnTo>
                  <a:pt x="5354434" y="3223882"/>
                </a:lnTo>
                <a:lnTo>
                  <a:pt x="5365432" y="3267608"/>
                </a:lnTo>
                <a:lnTo>
                  <a:pt x="5375199" y="3311588"/>
                </a:lnTo>
                <a:lnTo>
                  <a:pt x="5383720" y="3355784"/>
                </a:lnTo>
                <a:lnTo>
                  <a:pt x="5390997" y="3400171"/>
                </a:lnTo>
                <a:lnTo>
                  <a:pt x="5397043" y="3444710"/>
                </a:lnTo>
                <a:lnTo>
                  <a:pt x="5401856" y="3489401"/>
                </a:lnTo>
                <a:lnTo>
                  <a:pt x="5405412" y="3534181"/>
                </a:lnTo>
                <a:lnTo>
                  <a:pt x="5407723" y="3579050"/>
                </a:lnTo>
                <a:lnTo>
                  <a:pt x="5408803" y="3623970"/>
                </a:lnTo>
                <a:lnTo>
                  <a:pt x="5408625" y="3668903"/>
                </a:lnTo>
                <a:lnTo>
                  <a:pt x="5407203" y="3713835"/>
                </a:lnTo>
                <a:lnTo>
                  <a:pt x="5404523" y="3758742"/>
                </a:lnTo>
                <a:lnTo>
                  <a:pt x="5400599" y="3803573"/>
                </a:lnTo>
                <a:lnTo>
                  <a:pt x="5395417" y="3848316"/>
                </a:lnTo>
                <a:lnTo>
                  <a:pt x="5388991" y="3892943"/>
                </a:lnTo>
                <a:lnTo>
                  <a:pt x="5381307" y="3937431"/>
                </a:lnTo>
                <a:lnTo>
                  <a:pt x="5372354" y="3981729"/>
                </a:lnTo>
                <a:lnTo>
                  <a:pt x="5362156" y="4025836"/>
                </a:lnTo>
                <a:lnTo>
                  <a:pt x="5350688" y="4069715"/>
                </a:lnTo>
                <a:lnTo>
                  <a:pt x="5337962" y="4113326"/>
                </a:lnTo>
                <a:lnTo>
                  <a:pt x="5323967" y="4156646"/>
                </a:lnTo>
                <a:lnTo>
                  <a:pt x="5308714" y="4199661"/>
                </a:lnTo>
                <a:lnTo>
                  <a:pt x="5292191" y="4242320"/>
                </a:lnTo>
                <a:lnTo>
                  <a:pt x="5274411" y="4284624"/>
                </a:lnTo>
                <a:lnTo>
                  <a:pt x="5255349" y="4326521"/>
                </a:lnTo>
                <a:lnTo>
                  <a:pt x="5235029" y="4367987"/>
                </a:lnTo>
                <a:lnTo>
                  <a:pt x="5213426" y="4408995"/>
                </a:lnTo>
                <a:lnTo>
                  <a:pt x="5190553" y="4449521"/>
                </a:lnTo>
                <a:lnTo>
                  <a:pt x="5166411" y="4489539"/>
                </a:lnTo>
                <a:lnTo>
                  <a:pt x="5140985" y="4529010"/>
                </a:lnTo>
                <a:lnTo>
                  <a:pt x="5114277" y="4567923"/>
                </a:lnTo>
                <a:lnTo>
                  <a:pt x="5086299" y="4606226"/>
                </a:lnTo>
                <a:lnTo>
                  <a:pt x="5057038" y="4643907"/>
                </a:lnTo>
                <a:lnTo>
                  <a:pt x="5026495" y="4680940"/>
                </a:lnTo>
                <a:lnTo>
                  <a:pt x="4994681" y="4717288"/>
                </a:lnTo>
                <a:lnTo>
                  <a:pt x="4914163" y="4629912"/>
                </a:lnTo>
                <a:lnTo>
                  <a:pt x="4951501" y="4888052"/>
                </a:lnTo>
                <a:lnTo>
                  <a:pt x="5196992" y="4936591"/>
                </a:lnTo>
                <a:lnTo>
                  <a:pt x="5116474" y="4849215"/>
                </a:lnTo>
                <a:lnTo>
                  <a:pt x="5149799" y="4811890"/>
                </a:lnTo>
                <a:lnTo>
                  <a:pt x="5181993" y="4773765"/>
                </a:lnTo>
                <a:lnTo>
                  <a:pt x="5213020" y="4734852"/>
                </a:lnTo>
                <a:lnTo>
                  <a:pt x="5242890" y="4695177"/>
                </a:lnTo>
                <a:lnTo>
                  <a:pt x="5271579" y="4654791"/>
                </a:lnTo>
                <a:lnTo>
                  <a:pt x="5299087" y="4613707"/>
                </a:lnTo>
                <a:lnTo>
                  <a:pt x="5325389" y="4571949"/>
                </a:lnTo>
                <a:lnTo>
                  <a:pt x="5350510" y="4529556"/>
                </a:lnTo>
                <a:lnTo>
                  <a:pt x="5374411" y="4486529"/>
                </a:lnTo>
                <a:lnTo>
                  <a:pt x="5397093" y="4442930"/>
                </a:lnTo>
                <a:lnTo>
                  <a:pt x="5418544" y="4398759"/>
                </a:lnTo>
                <a:lnTo>
                  <a:pt x="5438762" y="4354042"/>
                </a:lnTo>
                <a:lnTo>
                  <a:pt x="5457736" y="4308830"/>
                </a:lnTo>
                <a:lnTo>
                  <a:pt x="5475452" y="4263136"/>
                </a:lnTo>
                <a:lnTo>
                  <a:pt x="5491912" y="4216971"/>
                </a:lnTo>
                <a:lnTo>
                  <a:pt x="5507088" y="4170388"/>
                </a:lnTo>
                <a:lnTo>
                  <a:pt x="5520995" y="4123398"/>
                </a:lnTo>
                <a:lnTo>
                  <a:pt x="5533606" y="4076039"/>
                </a:lnTo>
                <a:lnTo>
                  <a:pt x="5544934" y="4028325"/>
                </a:lnTo>
                <a:lnTo>
                  <a:pt x="5554942" y="3980294"/>
                </a:lnTo>
                <a:lnTo>
                  <a:pt x="5563641" y="3931970"/>
                </a:lnTo>
                <a:lnTo>
                  <a:pt x="5571007" y="3883380"/>
                </a:lnTo>
                <a:lnTo>
                  <a:pt x="5577052" y="3834536"/>
                </a:lnTo>
                <a:lnTo>
                  <a:pt x="5581739" y="3785489"/>
                </a:lnTo>
                <a:lnTo>
                  <a:pt x="5585091" y="3736251"/>
                </a:lnTo>
                <a:lnTo>
                  <a:pt x="5587085" y="3686860"/>
                </a:lnTo>
                <a:lnTo>
                  <a:pt x="5587708" y="3637330"/>
                </a:lnTo>
                <a:close/>
              </a:path>
            </a:pathLst>
          </a:custGeom>
          <a:solidFill>
            <a:srgbClr val="AFBBD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</Words>
  <Application>Microsoft Macintosh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Calibri</vt:lpstr>
      <vt:lpstr>Office Theme</vt:lpstr>
      <vt:lpstr>PowerPoint 프레젠테이션</vt:lpstr>
      <vt:lpstr>PowerPoint 프레젠테이션</vt:lpstr>
      <vt:lpstr>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hena</dc:creator>
  <cp:lastModifiedBy>김경민</cp:lastModifiedBy>
  <cp:revision>1</cp:revision>
  <dcterms:created xsi:type="dcterms:W3CDTF">2025-10-03T13:21:11Z</dcterms:created>
  <dcterms:modified xsi:type="dcterms:W3CDTF">2025-10-03T13:23:27Z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2025-10-03T00:00:00Z</vt:filetime>
  </property>
  <property fmtid="{D5CDD505-2E9C-101B-9397-08002B2CF9AE}" pid="5" name="Producer">
    <vt:lpwstr>Microsoft® PowerPoint® 2019</vt:lpwstr>
  </property>
</Properties>
</file>