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5" r:id="rId5"/>
    <p:sldId id="266" r:id="rId6"/>
    <p:sldId id="271" r:id="rId7"/>
    <p:sldId id="268" r:id="rId8"/>
    <p:sldId id="269" r:id="rId9"/>
    <p:sldId id="270" r:id="rId10"/>
    <p:sldId id="261" r:id="rId11"/>
    <p:sldId id="264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1">
          <p15:clr>
            <a:srgbClr val="A4A3A4"/>
          </p15:clr>
        </p15:guide>
        <p15:guide id="2" pos="46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69"/>
    <p:restoredTop sz="94610"/>
  </p:normalViewPr>
  <p:slideViewPr>
    <p:cSldViewPr snapToGrid="0" snapToObjects="1">
      <p:cViewPr varScale="1">
        <p:scale>
          <a:sx n="106" d="100"/>
          <a:sy n="106" d="100"/>
        </p:scale>
        <p:origin x="608" y="184"/>
      </p:cViewPr>
      <p:guideLst>
        <p:guide orient="horz" pos="2591"/>
        <p:guide pos="46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282F153-3F37-0F45-9E97-73ACFA13230C}" type="datetime1">
              <a:rPr lang="en-US"/>
              <a:pPr lvl="0">
                <a:defRPr/>
              </a:pPr>
              <a:t>2/21/25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</a:p>
          <a:p>
            <a:pPr lvl="1">
              <a:defRPr/>
            </a:pPr>
            <a:r>
              <a:rPr lang="en-US"/>
              <a:t>Second level</a:t>
            </a:r>
          </a:p>
          <a:p>
            <a:pPr lvl="2">
              <a:defRPr/>
            </a:pPr>
            <a:r>
              <a:rPr lang="en-US"/>
              <a:t>Third level</a:t>
            </a:r>
          </a:p>
          <a:p>
            <a:pPr lvl="3">
              <a:defRPr/>
            </a:pPr>
            <a:r>
              <a:rPr lang="en-US"/>
              <a:t>Fourth level</a:t>
            </a:r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E5E9CC1-C706-0F49-92D6-E571CC5EEA8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44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369337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4"/>
          <p:cNvSpPr/>
          <p:nvPr/>
        </p:nvSpPr>
        <p:spPr>
          <a:xfrm>
            <a:off x="6319599" y="53950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0877" y="1620564"/>
            <a:ext cx="9028646" cy="412991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5985757"/>
            <a:ext cx="6675001" cy="1918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dirty="0"/>
              <a:t># </a:t>
            </a:r>
            <a:r>
              <a:rPr lang="ko-KR" altLang="en-US" sz="3000" dirty="0"/>
              <a:t>연락망</a:t>
            </a:r>
          </a:p>
          <a:p>
            <a:pPr>
              <a:defRPr/>
            </a:pPr>
            <a:endParaRPr lang="ko-KR" altLang="en-US" sz="3000" dirty="0"/>
          </a:p>
          <a:p>
            <a:pPr>
              <a:defRPr/>
            </a:pPr>
            <a:r>
              <a:rPr lang="ko-KR" altLang="en-US" sz="3000" dirty="0"/>
              <a:t>핸드폰 </a:t>
            </a:r>
            <a:r>
              <a:rPr lang="en-US" altLang="ko-KR" sz="3000" dirty="0"/>
              <a:t>:</a:t>
            </a:r>
            <a:r>
              <a:rPr lang="ko-KR" altLang="en-US" sz="3000" dirty="0"/>
              <a:t> </a:t>
            </a:r>
            <a:r>
              <a:rPr lang="en-US" altLang="ko-KR" sz="3000" dirty="0"/>
              <a:t>010-2204-0546</a:t>
            </a:r>
          </a:p>
          <a:p>
            <a:pPr>
              <a:defRPr/>
            </a:pPr>
            <a:r>
              <a:rPr lang="ko-KR" altLang="en-US" sz="3000" dirty="0"/>
              <a:t>인스타 </a:t>
            </a:r>
            <a:r>
              <a:rPr lang="en-US" altLang="ko-KR" sz="3000" dirty="0"/>
              <a:t>:</a:t>
            </a:r>
            <a:r>
              <a:rPr lang="ko-KR" altLang="en-US" sz="3000" dirty="0"/>
              <a:t> </a:t>
            </a:r>
            <a:r>
              <a:rPr lang="ko-KR" altLang="en-US" sz="3000" dirty="0" err="1"/>
              <a:t>gminn_k</a:t>
            </a:r>
            <a:r>
              <a:rPr lang="ko-KR" altLang="en-US" sz="3000" dirty="0"/>
              <a:t>_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369337"/>
            <a:ext cx="14630400" cy="823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800"/>
              <a:t>1</a:t>
            </a:r>
            <a:r>
              <a:rPr lang="ko-KR" altLang="en-US" sz="4800"/>
              <a:t>회차</a:t>
            </a:r>
            <a:r>
              <a:rPr lang="en-US" altLang="ko-KR" sz="4800"/>
              <a:t> OT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2037993" y="1801535"/>
            <a:ext cx="5277207" cy="694373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74" b="1" kern="0" spc="-131">
                <a:solidFill>
                  <a:srgbClr val="000000"/>
                </a:solidFill>
                <a:latin typeface="Inter"/>
                <a:ea typeface="Inter"/>
                <a:cs typeface="Inter"/>
              </a:rPr>
              <a:t>다음</a:t>
            </a:r>
            <a:r>
              <a:rPr lang="ko-KR" altLang="en-US" sz="4374" b="1" kern="0" spc="-131">
                <a:solidFill>
                  <a:srgbClr val="000000"/>
                </a:solidFill>
                <a:latin typeface="Inter"/>
                <a:ea typeface="Inter"/>
                <a:cs typeface="Inter"/>
              </a:rPr>
              <a:t> 시간 예정</a:t>
            </a:r>
          </a:p>
        </p:txBody>
      </p:sp>
      <p:sp>
        <p:nvSpPr>
          <p:cNvPr id="5" name="Text 3"/>
          <p:cNvSpPr/>
          <p:nvPr/>
        </p:nvSpPr>
        <p:spPr>
          <a:xfrm>
            <a:off x="2037993" y="3051334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5249" dirty="0"/>
          </a:p>
        </p:txBody>
      </p:sp>
      <p:sp>
        <p:nvSpPr>
          <p:cNvPr id="6" name="Text 4"/>
          <p:cNvSpPr/>
          <p:nvPr/>
        </p:nvSpPr>
        <p:spPr>
          <a:xfrm>
            <a:off x="2037993" y="3995499"/>
            <a:ext cx="51105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학사 안내 동영상 수강 확인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481768" y="3051334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5249" dirty="0"/>
          </a:p>
        </p:txBody>
      </p:sp>
      <p:sp>
        <p:nvSpPr>
          <p:cNvPr id="8" name="Text 6"/>
          <p:cNvSpPr/>
          <p:nvPr/>
        </p:nvSpPr>
        <p:spPr>
          <a:xfrm>
            <a:off x="7481768" y="3995499"/>
            <a:ext cx="511063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학번 부여 및 포탈 가입 안내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037993" y="5128498"/>
            <a:ext cx="5110520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5249" dirty="0"/>
          </a:p>
        </p:txBody>
      </p:sp>
      <p:sp>
        <p:nvSpPr>
          <p:cNvPr id="10" name="Text 8"/>
          <p:cNvSpPr/>
          <p:nvPr/>
        </p:nvSpPr>
        <p:spPr>
          <a:xfrm>
            <a:off x="2037993" y="6072664"/>
            <a:ext cx="511052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포탈 사용과 캠퍼스 이모저모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481768" y="5128498"/>
            <a:ext cx="5110639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</a:t>
            </a:r>
            <a:endParaRPr lang="en-US" sz="5249" dirty="0"/>
          </a:p>
        </p:txBody>
      </p:sp>
      <p:sp>
        <p:nvSpPr>
          <p:cNvPr id="12" name="Text 10"/>
          <p:cNvSpPr/>
          <p:nvPr/>
        </p:nvSpPr>
        <p:spPr>
          <a:xfrm>
            <a:off x="7481768" y="6072664"/>
            <a:ext cx="511063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전자 출결 사용법</a:t>
            </a:r>
            <a:endParaRPr lang="en-US" sz="1750" dirty="0"/>
          </a:p>
        </p:txBody>
      </p:sp>
      <p:pic>
        <p:nvPicPr>
          <p:cNvPr id="13" name="Image 0" descr="preencoded.png">
            <a:hlinkClick r:id="" action="ppaction://noaction"/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1"/>
          <p:cNvSpPr/>
          <p:nvPr/>
        </p:nvSpPr>
        <p:spPr>
          <a:xfrm>
            <a:off x="4119741" y="816428"/>
            <a:ext cx="6523315" cy="1532280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6561"/>
              </a:lnSpc>
              <a:buNone/>
              <a:defRPr/>
            </a:pPr>
            <a:r>
              <a:rPr lang="en-US" sz="13000" b="1">
                <a:solidFill>
                  <a:srgbClr val="00002E"/>
                </a:solidFill>
                <a:latin typeface="Nunito"/>
                <a:ea typeface="Nunito"/>
                <a:cs typeface="Nunito"/>
              </a:rPr>
              <a:t>Q&amp;A </a:t>
            </a:r>
            <a:endParaRPr lang="ko-KR" altLang="en-US" sz="13000" b="1">
              <a:solidFill>
                <a:srgbClr val="00002E"/>
              </a:solidFill>
              <a:latin typeface="Nunito"/>
              <a:ea typeface="Nunito"/>
              <a:cs typeface="Nunito"/>
            </a:endParaRPr>
          </a:p>
        </p:txBody>
      </p:sp>
      <p:sp>
        <p:nvSpPr>
          <p:cNvPr id="7" name="Shape 3"/>
          <p:cNvSpPr/>
          <p:nvPr/>
        </p:nvSpPr>
        <p:spPr>
          <a:xfrm>
            <a:off x="6319599" y="5000625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789722" y="4114800"/>
            <a:ext cx="9452430" cy="160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5000"/>
              <a:t>사소한 것 </a:t>
            </a:r>
            <a:r>
              <a:rPr lang="en-US" altLang="ko-KR" sz="5000"/>
              <a:t>OK</a:t>
            </a:r>
          </a:p>
          <a:p>
            <a:pPr>
              <a:defRPr/>
            </a:pPr>
            <a:r>
              <a:rPr lang="ko-KR" altLang="en-US" sz="5000"/>
              <a:t>최소 한가지</a:t>
            </a:r>
            <a:r>
              <a:rPr lang="en-US" altLang="ko-KR" sz="5000"/>
              <a:t>..</a:t>
            </a:r>
            <a:r>
              <a:rPr lang="ko-KR" altLang="en-US" sz="5000"/>
              <a:t> 질문 부탁드립니다</a:t>
            </a:r>
            <a:r>
              <a:rPr lang="en-US" altLang="ko-KR" sz="50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5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-11499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4148251" y="462727"/>
            <a:ext cx="5167551" cy="694373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74" b="1" kern="0" spc="-131">
                <a:solidFill>
                  <a:srgbClr val="000000"/>
                </a:solidFill>
                <a:latin typeface="Inter"/>
                <a:ea typeface="Inter"/>
                <a:cs typeface="Inter"/>
              </a:rPr>
              <a:t>자기소개</a:t>
            </a:r>
            <a:r>
              <a:rPr lang="ko-KR" altLang="en-US" sz="4374" b="1" kern="0" spc="-131">
                <a:solidFill>
                  <a:srgbClr val="000000"/>
                </a:solidFill>
                <a:latin typeface="Inter"/>
                <a:ea typeface="Inter"/>
                <a:cs typeface="Inter"/>
              </a:rPr>
              <a:t> 시간</a:t>
            </a:r>
            <a:r>
              <a:rPr lang="en-US" sz="4374" b="1" kern="0" spc="-131">
                <a:solidFill>
                  <a:srgbClr val="000000"/>
                </a:solidFill>
                <a:latin typeface="Inter"/>
                <a:ea typeface="Inter"/>
                <a:cs typeface="Inter"/>
              </a:rPr>
              <a:t> </a:t>
            </a: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48251" y="1650531"/>
            <a:ext cx="1786776" cy="15661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36339" y="2129519"/>
            <a:ext cx="2721447" cy="618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/>
              <a:t>나의 이름은</a:t>
            </a:r>
            <a:r>
              <a:rPr lang="en-US" altLang="ko-KR" sz="3500"/>
              <a:t>?</a:t>
            </a:r>
          </a:p>
        </p:txBody>
      </p:sp>
      <p:pic>
        <p:nvPicPr>
          <p:cNvPr id="15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48252" y="3216717"/>
            <a:ext cx="1786776" cy="156618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236339" y="3803080"/>
            <a:ext cx="2836470" cy="62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/>
              <a:t>나의 </a:t>
            </a:r>
            <a:r>
              <a:rPr lang="en-US" altLang="ko-KR" sz="3500"/>
              <a:t>MBTI</a:t>
            </a:r>
            <a:r>
              <a:rPr lang="ko-KR" altLang="en-US" sz="3500"/>
              <a:t>는</a:t>
            </a:r>
            <a:r>
              <a:rPr lang="en-US" altLang="ko-KR" sz="3500"/>
              <a:t>?</a:t>
            </a:r>
          </a:p>
        </p:txBody>
      </p:sp>
      <p:pic>
        <p:nvPicPr>
          <p:cNvPr id="18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48252" y="4782903"/>
            <a:ext cx="1786776" cy="156618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36339" y="5254276"/>
            <a:ext cx="2836470" cy="623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나의 취미는</a:t>
            </a:r>
            <a:r>
              <a:rPr kumimoji="0" lang="en-US" altLang="ko-KR" sz="35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36339" y="6820978"/>
            <a:ext cx="4681438" cy="622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3500"/>
              <a:t>방학동안 기억나는 것</a:t>
            </a:r>
            <a:r>
              <a:rPr lang="en-US" altLang="ko-KR" sz="3500"/>
              <a:t>?</a:t>
            </a:r>
          </a:p>
        </p:txBody>
      </p:sp>
      <p:pic>
        <p:nvPicPr>
          <p:cNvPr id="21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48251" y="6349089"/>
            <a:ext cx="1786776" cy="15661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833199" y="848201"/>
            <a:ext cx="6268403" cy="694373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5468"/>
              </a:lnSpc>
              <a:buNone/>
              <a:defRPr/>
            </a:pPr>
            <a:r>
              <a:rPr lang="en-US" sz="4374" b="1" kern="0" spc="-131">
                <a:solidFill>
                  <a:srgbClr val="000000"/>
                </a:solidFill>
                <a:latin typeface="Inter"/>
                <a:ea typeface="Inter"/>
                <a:cs typeface="Inter"/>
              </a:rPr>
              <a:t>우리만의 그라운드 룰 만들기</a:t>
            </a:r>
            <a:endParaRPr lang="en-US" sz="4374"/>
          </a:p>
        </p:txBody>
      </p:sp>
      <p:sp>
        <p:nvSpPr>
          <p:cNvPr id="6" name="Shape 3"/>
          <p:cNvSpPr/>
          <p:nvPr/>
        </p:nvSpPr>
        <p:spPr>
          <a:xfrm>
            <a:off x="833198" y="2009774"/>
            <a:ext cx="9306401" cy="5008206"/>
          </a:xfrm>
          <a:prstGeom prst="roundRect">
            <a:avLst>
              <a:gd name="adj" fmla="val 771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4"/>
          <p:cNvSpPr/>
          <p:nvPr/>
        </p:nvSpPr>
        <p:spPr>
          <a:xfrm>
            <a:off x="1062990" y="1838325"/>
            <a:ext cx="9076610" cy="245803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ctr">
              <a:lnSpc>
                <a:spcPts val="2734"/>
              </a:lnSpc>
              <a:buNone/>
              <a:defRPr/>
            </a:pPr>
            <a:endParaRPr lang="ko-KR" altLang="en-US" sz="2800" b="1" kern="0" spc="-66">
              <a:solidFill>
                <a:srgbClr val="FF0000"/>
              </a:solidFill>
              <a:latin typeface="맑은 고딕"/>
              <a:ea typeface="맑은 고딕"/>
              <a:cs typeface="Inter"/>
            </a:endParaRPr>
          </a:p>
          <a:p>
            <a:pPr marL="0" indent="0" algn="ctr">
              <a:lnSpc>
                <a:spcPts val="2734"/>
              </a:lnSpc>
              <a:buNone/>
              <a:defRPr/>
            </a:pPr>
            <a:r>
              <a:rPr lang="ko-KR" altLang="en-US" sz="2800" b="1" kern="0" spc="-66">
                <a:solidFill>
                  <a:srgbClr val="FF0000"/>
                </a:solidFill>
                <a:latin typeface="맑은 고딕"/>
                <a:ea typeface="맑은 고딕"/>
                <a:cs typeface="Inter"/>
              </a:rPr>
              <a:t>부탁드립니다</a:t>
            </a:r>
          </a:p>
        </p:txBody>
      </p:sp>
      <p:sp>
        <p:nvSpPr>
          <p:cNvPr id="8" name="Text 5"/>
          <p:cNvSpPr/>
          <p:nvPr/>
        </p:nvSpPr>
        <p:spPr>
          <a:xfrm>
            <a:off x="1062990" y="4691063"/>
            <a:ext cx="8846820" cy="355402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>
              <a:lnSpc>
                <a:spcPts val="2799"/>
              </a:lnSpc>
              <a:buNone/>
              <a:defRPr/>
            </a:pPr>
            <a:endParaRPr lang="en-US" sz="1750"/>
          </a:p>
        </p:txBody>
      </p:sp>
      <p:sp>
        <p:nvSpPr>
          <p:cNvPr id="10" name="TextBox 9"/>
          <p:cNvSpPr txBox="1"/>
          <p:nvPr/>
        </p:nvSpPr>
        <p:spPr>
          <a:xfrm>
            <a:off x="833200" y="2586038"/>
            <a:ext cx="9306400" cy="51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/>
              <a:t>1.</a:t>
            </a:r>
            <a:r>
              <a:rPr lang="ko-KR" altLang="en-US" sz="2800" dirty="0"/>
              <a:t> 카톡 공지를 확인한다면 밑에 체크 표시 해주기 </a:t>
            </a:r>
            <a:r>
              <a:rPr lang="ko-KR" altLang="en-US" dirty="0"/>
              <a:t> 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75522" y="2255578"/>
            <a:ext cx="2068577" cy="90672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33197" y="3878386"/>
            <a:ext cx="9306402" cy="512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/>
              <a:t>2.</a:t>
            </a:r>
            <a:r>
              <a:rPr lang="ko-KR" altLang="en-US" sz="2800" dirty="0"/>
              <a:t> 질문이 있다면 고민없이 멘토에게 연락 하기 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33196" y="5256828"/>
            <a:ext cx="9306403" cy="513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/>
              <a:t>3.</a:t>
            </a:r>
            <a:r>
              <a:rPr lang="ko-KR" altLang="en-US" sz="2800" dirty="0"/>
              <a:t> 지나치다 만나면 반갑게 인사해주기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75951-AE08-CD09-3D48-9A3C62976357}"/>
              </a:ext>
            </a:extLst>
          </p:cNvPr>
          <p:cNvSpPr txBox="1"/>
          <p:nvPr/>
        </p:nvSpPr>
        <p:spPr>
          <a:xfrm>
            <a:off x="833195" y="6259637"/>
            <a:ext cx="9306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800" dirty="0"/>
              <a:t>4.</a:t>
            </a:r>
            <a:r>
              <a:rPr lang="ko-KR" altLang="en-US" sz="2800" dirty="0"/>
              <a:t> 활동 </a:t>
            </a:r>
            <a:r>
              <a:rPr lang="ko-KR" altLang="en-US" sz="2800" dirty="0" err="1"/>
              <a:t>진행시</a:t>
            </a:r>
            <a:r>
              <a:rPr lang="ko-KR" altLang="en-US" sz="2800" dirty="0"/>
              <a:t> 질문 </a:t>
            </a:r>
            <a:r>
              <a:rPr lang="en-US" altLang="ko-KR" sz="2800" dirty="0"/>
              <a:t>1</a:t>
            </a:r>
            <a:r>
              <a:rPr lang="ko-KR" altLang="en-US" sz="2800" dirty="0"/>
              <a:t>개씩 준비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488163"/>
            <a:ext cx="6027644" cy="57414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11083" y="2488162"/>
            <a:ext cx="6819317" cy="5741436"/>
          </a:xfrm>
          <a:prstGeom prst="rect">
            <a:avLst/>
          </a:prstGeom>
        </p:spPr>
      </p:pic>
      <p:sp>
        <p:nvSpPr>
          <p:cNvPr id="5" name="아래쪽 화살표[D] 4"/>
          <p:cNvSpPr/>
          <p:nvPr/>
        </p:nvSpPr>
        <p:spPr>
          <a:xfrm rot="16236460">
            <a:off x="6144395" y="4236675"/>
            <a:ext cx="1540260" cy="1310322"/>
          </a:xfrm>
          <a:prstGeom prst="downArrow">
            <a:avLst>
              <a:gd name="adj1" fmla="val 50000"/>
              <a:gd name="adj2" fmla="val 4843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0" y="538065"/>
            <a:ext cx="14630400" cy="850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5000"/>
              <a:t>PC</a:t>
            </a:r>
            <a:r>
              <a:rPr lang="ko-KR" altLang="en-US" sz="5000"/>
              <a:t>버전 </a:t>
            </a:r>
            <a:r>
              <a:rPr lang="en-US" altLang="ko-KR" sz="5000"/>
              <a:t>(</a:t>
            </a:r>
            <a:r>
              <a:rPr lang="ko-KR" altLang="en-US" sz="5000"/>
              <a:t>동영상 시청 방법</a:t>
            </a:r>
            <a:r>
              <a:rPr lang="en-US" altLang="ko-KR" sz="5000"/>
              <a:t>)</a:t>
            </a:r>
            <a:r>
              <a:rPr lang="ko-KR" altLang="en-US" sz="50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676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129781"/>
            <a:ext cx="6883035" cy="4823149"/>
          </a:xfrm>
          <a:prstGeom prst="rect">
            <a:avLst/>
          </a:prstGeom>
        </p:spPr>
      </p:pic>
      <p:sp>
        <p:nvSpPr>
          <p:cNvPr id="4" name="아래쪽 화살표[D] 3"/>
          <p:cNvSpPr/>
          <p:nvPr/>
        </p:nvSpPr>
        <p:spPr>
          <a:xfrm rot="16220885">
            <a:off x="5813903" y="2729786"/>
            <a:ext cx="2138265" cy="1623138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85951" y="1129781"/>
            <a:ext cx="6244449" cy="4823149"/>
          </a:xfrm>
          <a:prstGeom prst="rect">
            <a:avLst/>
          </a:prstGeom>
        </p:spPr>
      </p:pic>
      <p:sp>
        <p:nvSpPr>
          <p:cNvPr id="7" name="자유형 6"/>
          <p:cNvSpPr/>
          <p:nvPr/>
        </p:nvSpPr>
        <p:spPr>
          <a:xfrm>
            <a:off x="-32174" y="4289898"/>
            <a:ext cx="7464119" cy="1478679"/>
          </a:xfrm>
          <a:custGeom>
            <a:avLst/>
            <a:gdLst>
              <a:gd name="connsiteX0" fmla="*/ 3790078 w 7464119"/>
              <a:gd name="connsiteY0" fmla="*/ -149 h 1478679"/>
              <a:gd name="connsiteX1" fmla="*/ 3673445 w 7464119"/>
              <a:gd name="connsiteY1" fmla="*/ 19289 h 1478679"/>
              <a:gd name="connsiteX2" fmla="*/ 3634568 w 7464119"/>
              <a:gd name="connsiteY2" fmla="*/ 38728 h 1478679"/>
              <a:gd name="connsiteX3" fmla="*/ 3304109 w 7464119"/>
              <a:gd name="connsiteY3" fmla="*/ 38728 h 1478679"/>
              <a:gd name="connsiteX4" fmla="*/ 3284670 w 7464119"/>
              <a:gd name="connsiteY4" fmla="*/ 58167 h 1478679"/>
              <a:gd name="connsiteX5" fmla="*/ 3051405 w 7464119"/>
              <a:gd name="connsiteY5" fmla="*/ 58167 h 1478679"/>
              <a:gd name="connsiteX6" fmla="*/ 3012527 w 7464119"/>
              <a:gd name="connsiteY6" fmla="*/ 77606 h 1478679"/>
              <a:gd name="connsiteX7" fmla="*/ 2818139 w 7464119"/>
              <a:gd name="connsiteY7" fmla="*/ 77606 h 1478679"/>
              <a:gd name="connsiteX8" fmla="*/ 2779261 w 7464119"/>
              <a:gd name="connsiteY8" fmla="*/ 97045 h 1478679"/>
              <a:gd name="connsiteX9" fmla="*/ 2565435 w 7464119"/>
              <a:gd name="connsiteY9" fmla="*/ 97045 h 1478679"/>
              <a:gd name="connsiteX10" fmla="*/ 2545996 w 7464119"/>
              <a:gd name="connsiteY10" fmla="*/ 116483 h 1478679"/>
              <a:gd name="connsiteX11" fmla="*/ 2487680 w 7464119"/>
              <a:gd name="connsiteY11" fmla="*/ 116483 h 1478679"/>
              <a:gd name="connsiteX12" fmla="*/ 2468241 w 7464119"/>
              <a:gd name="connsiteY12" fmla="*/ 135922 h 1478679"/>
              <a:gd name="connsiteX13" fmla="*/ 2157221 w 7464119"/>
              <a:gd name="connsiteY13" fmla="*/ 135922 h 1478679"/>
              <a:gd name="connsiteX14" fmla="*/ 2137782 w 7464119"/>
              <a:gd name="connsiteY14" fmla="*/ 155361 h 1478679"/>
              <a:gd name="connsiteX15" fmla="*/ 1768446 w 7464119"/>
              <a:gd name="connsiteY15" fmla="*/ 155361 h 1478679"/>
              <a:gd name="connsiteX16" fmla="*/ 1749007 w 7464119"/>
              <a:gd name="connsiteY16" fmla="*/ 174800 h 1478679"/>
              <a:gd name="connsiteX17" fmla="*/ 1126966 w 7464119"/>
              <a:gd name="connsiteY17" fmla="*/ 174800 h 1478679"/>
              <a:gd name="connsiteX18" fmla="*/ 1107527 w 7464119"/>
              <a:gd name="connsiteY18" fmla="*/ 194238 h 1478679"/>
              <a:gd name="connsiteX19" fmla="*/ 913139 w 7464119"/>
              <a:gd name="connsiteY19" fmla="*/ 213677 h 1478679"/>
              <a:gd name="connsiteX20" fmla="*/ 485486 w 7464119"/>
              <a:gd name="connsiteY20" fmla="*/ 233116 h 1478679"/>
              <a:gd name="connsiteX21" fmla="*/ 349415 w 7464119"/>
              <a:gd name="connsiteY21" fmla="*/ 252555 h 1478679"/>
              <a:gd name="connsiteX22" fmla="*/ 252221 w 7464119"/>
              <a:gd name="connsiteY22" fmla="*/ 271993 h 1478679"/>
              <a:gd name="connsiteX23" fmla="*/ 193905 w 7464119"/>
              <a:gd name="connsiteY23" fmla="*/ 291432 h 1478679"/>
              <a:gd name="connsiteX24" fmla="*/ 135588 w 7464119"/>
              <a:gd name="connsiteY24" fmla="*/ 310871 h 1478679"/>
              <a:gd name="connsiteX25" fmla="*/ 96711 w 7464119"/>
              <a:gd name="connsiteY25" fmla="*/ 330310 h 1478679"/>
              <a:gd name="connsiteX26" fmla="*/ 77272 w 7464119"/>
              <a:gd name="connsiteY26" fmla="*/ 349748 h 1478679"/>
              <a:gd name="connsiteX27" fmla="*/ 57833 w 7464119"/>
              <a:gd name="connsiteY27" fmla="*/ 369187 h 1478679"/>
              <a:gd name="connsiteX28" fmla="*/ 57833 w 7464119"/>
              <a:gd name="connsiteY28" fmla="*/ 388626 h 1478679"/>
              <a:gd name="connsiteX29" fmla="*/ 38394 w 7464119"/>
              <a:gd name="connsiteY29" fmla="*/ 408065 h 1478679"/>
              <a:gd name="connsiteX30" fmla="*/ 18956 w 7464119"/>
              <a:gd name="connsiteY30" fmla="*/ 427504 h 1478679"/>
              <a:gd name="connsiteX31" fmla="*/ -482 w 7464119"/>
              <a:gd name="connsiteY31" fmla="*/ 485820 h 1478679"/>
              <a:gd name="connsiteX32" fmla="*/ 18956 w 7464119"/>
              <a:gd name="connsiteY32" fmla="*/ 621892 h 1478679"/>
              <a:gd name="connsiteX33" fmla="*/ 38394 w 7464119"/>
              <a:gd name="connsiteY33" fmla="*/ 641330 h 1478679"/>
              <a:gd name="connsiteX34" fmla="*/ 57833 w 7464119"/>
              <a:gd name="connsiteY34" fmla="*/ 680208 h 1478679"/>
              <a:gd name="connsiteX35" fmla="*/ 77272 w 7464119"/>
              <a:gd name="connsiteY35" fmla="*/ 699646 h 1478679"/>
              <a:gd name="connsiteX36" fmla="*/ 96711 w 7464119"/>
              <a:gd name="connsiteY36" fmla="*/ 719085 h 1478679"/>
              <a:gd name="connsiteX37" fmla="*/ 116150 w 7464119"/>
              <a:gd name="connsiteY37" fmla="*/ 738524 h 1478679"/>
              <a:gd name="connsiteX38" fmla="*/ 135588 w 7464119"/>
              <a:gd name="connsiteY38" fmla="*/ 757962 h 1478679"/>
              <a:gd name="connsiteX39" fmla="*/ 155027 w 7464119"/>
              <a:gd name="connsiteY39" fmla="*/ 796840 h 1478679"/>
              <a:gd name="connsiteX40" fmla="*/ 174466 w 7464119"/>
              <a:gd name="connsiteY40" fmla="*/ 816279 h 1478679"/>
              <a:gd name="connsiteX41" fmla="*/ 193905 w 7464119"/>
              <a:gd name="connsiteY41" fmla="*/ 835718 h 1478679"/>
              <a:gd name="connsiteX42" fmla="*/ 213343 w 7464119"/>
              <a:gd name="connsiteY42" fmla="*/ 855156 h 1478679"/>
              <a:gd name="connsiteX43" fmla="*/ 232782 w 7464119"/>
              <a:gd name="connsiteY43" fmla="*/ 874595 h 1478679"/>
              <a:gd name="connsiteX44" fmla="*/ 252221 w 7464119"/>
              <a:gd name="connsiteY44" fmla="*/ 894034 h 1478679"/>
              <a:gd name="connsiteX45" fmla="*/ 271660 w 7464119"/>
              <a:gd name="connsiteY45" fmla="*/ 913473 h 1478679"/>
              <a:gd name="connsiteX46" fmla="*/ 291099 w 7464119"/>
              <a:gd name="connsiteY46" fmla="*/ 932912 h 1478679"/>
              <a:gd name="connsiteX47" fmla="*/ 310537 w 7464119"/>
              <a:gd name="connsiteY47" fmla="*/ 952351 h 1478679"/>
              <a:gd name="connsiteX48" fmla="*/ 329976 w 7464119"/>
              <a:gd name="connsiteY48" fmla="*/ 971789 h 1478679"/>
              <a:gd name="connsiteX49" fmla="*/ 349415 w 7464119"/>
              <a:gd name="connsiteY49" fmla="*/ 991228 h 1478679"/>
              <a:gd name="connsiteX50" fmla="*/ 427170 w 7464119"/>
              <a:gd name="connsiteY50" fmla="*/ 1049545 h 1478679"/>
              <a:gd name="connsiteX51" fmla="*/ 446609 w 7464119"/>
              <a:gd name="connsiteY51" fmla="*/ 1068983 h 1478679"/>
              <a:gd name="connsiteX52" fmla="*/ 504925 w 7464119"/>
              <a:gd name="connsiteY52" fmla="*/ 1068983 h 1478679"/>
              <a:gd name="connsiteX53" fmla="*/ 524364 w 7464119"/>
              <a:gd name="connsiteY53" fmla="*/ 1088422 h 1478679"/>
              <a:gd name="connsiteX54" fmla="*/ 563241 w 7464119"/>
              <a:gd name="connsiteY54" fmla="*/ 1107861 h 1478679"/>
              <a:gd name="connsiteX55" fmla="*/ 621558 w 7464119"/>
              <a:gd name="connsiteY55" fmla="*/ 1127300 h 1478679"/>
              <a:gd name="connsiteX56" fmla="*/ 679874 w 7464119"/>
              <a:gd name="connsiteY56" fmla="*/ 1127300 h 1478679"/>
              <a:gd name="connsiteX57" fmla="*/ 699313 w 7464119"/>
              <a:gd name="connsiteY57" fmla="*/ 1146738 h 1478679"/>
              <a:gd name="connsiteX58" fmla="*/ 757629 w 7464119"/>
              <a:gd name="connsiteY58" fmla="*/ 1146738 h 1478679"/>
              <a:gd name="connsiteX59" fmla="*/ 777068 w 7464119"/>
              <a:gd name="connsiteY59" fmla="*/ 1166176 h 1478679"/>
              <a:gd name="connsiteX60" fmla="*/ 854823 w 7464119"/>
              <a:gd name="connsiteY60" fmla="*/ 1166176 h 1478679"/>
              <a:gd name="connsiteX61" fmla="*/ 874262 w 7464119"/>
              <a:gd name="connsiteY61" fmla="*/ 1185616 h 1478679"/>
              <a:gd name="connsiteX62" fmla="*/ 990894 w 7464119"/>
              <a:gd name="connsiteY62" fmla="*/ 1185616 h 1478679"/>
              <a:gd name="connsiteX63" fmla="*/ 1010333 w 7464119"/>
              <a:gd name="connsiteY63" fmla="*/ 1205055 h 1478679"/>
              <a:gd name="connsiteX64" fmla="*/ 1107527 w 7464119"/>
              <a:gd name="connsiteY64" fmla="*/ 1205055 h 1478679"/>
              <a:gd name="connsiteX65" fmla="*/ 1126966 w 7464119"/>
              <a:gd name="connsiteY65" fmla="*/ 1224493 h 1478679"/>
              <a:gd name="connsiteX66" fmla="*/ 1263037 w 7464119"/>
              <a:gd name="connsiteY66" fmla="*/ 1224493 h 1478679"/>
              <a:gd name="connsiteX67" fmla="*/ 1282476 w 7464119"/>
              <a:gd name="connsiteY67" fmla="*/ 1243932 h 1478679"/>
              <a:gd name="connsiteX68" fmla="*/ 1399109 w 7464119"/>
              <a:gd name="connsiteY68" fmla="*/ 1243932 h 1478679"/>
              <a:gd name="connsiteX69" fmla="*/ 1418547 w 7464119"/>
              <a:gd name="connsiteY69" fmla="*/ 1263371 h 1478679"/>
              <a:gd name="connsiteX70" fmla="*/ 1535180 w 7464119"/>
              <a:gd name="connsiteY70" fmla="*/ 1263371 h 1478679"/>
              <a:gd name="connsiteX71" fmla="*/ 1554619 w 7464119"/>
              <a:gd name="connsiteY71" fmla="*/ 1282809 h 1478679"/>
              <a:gd name="connsiteX72" fmla="*/ 1749007 w 7464119"/>
              <a:gd name="connsiteY72" fmla="*/ 1302248 h 1478679"/>
              <a:gd name="connsiteX73" fmla="*/ 1865639 w 7464119"/>
              <a:gd name="connsiteY73" fmla="*/ 1302248 h 1478679"/>
              <a:gd name="connsiteX74" fmla="*/ 1885078 w 7464119"/>
              <a:gd name="connsiteY74" fmla="*/ 1321687 h 1478679"/>
              <a:gd name="connsiteX75" fmla="*/ 2040588 w 7464119"/>
              <a:gd name="connsiteY75" fmla="*/ 1321687 h 1478679"/>
              <a:gd name="connsiteX76" fmla="*/ 2060027 w 7464119"/>
              <a:gd name="connsiteY76" fmla="*/ 1341126 h 1478679"/>
              <a:gd name="connsiteX77" fmla="*/ 2176660 w 7464119"/>
              <a:gd name="connsiteY77" fmla="*/ 1341126 h 1478679"/>
              <a:gd name="connsiteX78" fmla="*/ 2196099 w 7464119"/>
              <a:gd name="connsiteY78" fmla="*/ 1360565 h 1478679"/>
              <a:gd name="connsiteX79" fmla="*/ 2351609 w 7464119"/>
              <a:gd name="connsiteY79" fmla="*/ 1380003 h 1478679"/>
              <a:gd name="connsiteX80" fmla="*/ 2545996 w 7464119"/>
              <a:gd name="connsiteY80" fmla="*/ 1399443 h 1478679"/>
              <a:gd name="connsiteX81" fmla="*/ 2779261 w 7464119"/>
              <a:gd name="connsiteY81" fmla="*/ 1399443 h 1478679"/>
              <a:gd name="connsiteX82" fmla="*/ 2798700 w 7464119"/>
              <a:gd name="connsiteY82" fmla="*/ 1418881 h 1478679"/>
              <a:gd name="connsiteX83" fmla="*/ 2993088 w 7464119"/>
              <a:gd name="connsiteY83" fmla="*/ 1418881 h 1478679"/>
              <a:gd name="connsiteX84" fmla="*/ 3012527 w 7464119"/>
              <a:gd name="connsiteY84" fmla="*/ 1438320 h 1478679"/>
              <a:gd name="connsiteX85" fmla="*/ 3206915 w 7464119"/>
              <a:gd name="connsiteY85" fmla="*/ 1438320 h 1478679"/>
              <a:gd name="connsiteX86" fmla="*/ 3226354 w 7464119"/>
              <a:gd name="connsiteY86" fmla="*/ 1457759 h 1478679"/>
              <a:gd name="connsiteX87" fmla="*/ 3595690 w 7464119"/>
              <a:gd name="connsiteY87" fmla="*/ 1457759 h 1478679"/>
              <a:gd name="connsiteX88" fmla="*/ 3615129 w 7464119"/>
              <a:gd name="connsiteY88" fmla="*/ 1477197 h 1478679"/>
              <a:gd name="connsiteX89" fmla="*/ 6278242 w 7464119"/>
              <a:gd name="connsiteY89" fmla="*/ 1477197 h 1478679"/>
              <a:gd name="connsiteX90" fmla="*/ 6297680 w 7464119"/>
              <a:gd name="connsiteY90" fmla="*/ 1457759 h 1478679"/>
              <a:gd name="connsiteX91" fmla="*/ 6453190 w 7464119"/>
              <a:gd name="connsiteY91" fmla="*/ 1457759 h 1478679"/>
              <a:gd name="connsiteX92" fmla="*/ 6472630 w 7464119"/>
              <a:gd name="connsiteY92" fmla="*/ 1438320 h 1478679"/>
              <a:gd name="connsiteX93" fmla="*/ 6608701 w 7464119"/>
              <a:gd name="connsiteY93" fmla="*/ 1438320 h 1478679"/>
              <a:gd name="connsiteX94" fmla="*/ 6628140 w 7464119"/>
              <a:gd name="connsiteY94" fmla="*/ 1418881 h 1478679"/>
              <a:gd name="connsiteX95" fmla="*/ 6783650 w 7464119"/>
              <a:gd name="connsiteY95" fmla="*/ 1399443 h 1478679"/>
              <a:gd name="connsiteX96" fmla="*/ 6919722 w 7464119"/>
              <a:gd name="connsiteY96" fmla="*/ 1399443 h 1478679"/>
              <a:gd name="connsiteX97" fmla="*/ 6939160 w 7464119"/>
              <a:gd name="connsiteY97" fmla="*/ 1380003 h 1478679"/>
              <a:gd name="connsiteX98" fmla="*/ 6997476 w 7464119"/>
              <a:gd name="connsiteY98" fmla="*/ 1380003 h 1478679"/>
              <a:gd name="connsiteX99" fmla="*/ 7016915 w 7464119"/>
              <a:gd name="connsiteY99" fmla="*/ 1360565 h 1478679"/>
              <a:gd name="connsiteX100" fmla="*/ 7152987 w 7464119"/>
              <a:gd name="connsiteY100" fmla="*/ 1341126 h 1478679"/>
              <a:gd name="connsiteX101" fmla="*/ 7191864 w 7464119"/>
              <a:gd name="connsiteY101" fmla="*/ 1321687 h 1478679"/>
              <a:gd name="connsiteX102" fmla="*/ 7230742 w 7464119"/>
              <a:gd name="connsiteY102" fmla="*/ 1321687 h 1478679"/>
              <a:gd name="connsiteX103" fmla="*/ 7250180 w 7464119"/>
              <a:gd name="connsiteY103" fmla="*/ 1302248 h 1478679"/>
              <a:gd name="connsiteX104" fmla="*/ 7269619 w 7464119"/>
              <a:gd name="connsiteY104" fmla="*/ 1282809 h 1478679"/>
              <a:gd name="connsiteX105" fmla="*/ 7289058 w 7464119"/>
              <a:gd name="connsiteY105" fmla="*/ 1282809 h 1478679"/>
              <a:gd name="connsiteX106" fmla="*/ 7308496 w 7464119"/>
              <a:gd name="connsiteY106" fmla="*/ 1263371 h 1478679"/>
              <a:gd name="connsiteX107" fmla="*/ 7327936 w 7464119"/>
              <a:gd name="connsiteY107" fmla="*/ 1243932 h 1478679"/>
              <a:gd name="connsiteX108" fmla="*/ 7347374 w 7464119"/>
              <a:gd name="connsiteY108" fmla="*/ 1224493 h 1478679"/>
              <a:gd name="connsiteX109" fmla="*/ 7366813 w 7464119"/>
              <a:gd name="connsiteY109" fmla="*/ 1205055 h 1478679"/>
              <a:gd name="connsiteX110" fmla="*/ 7386252 w 7464119"/>
              <a:gd name="connsiteY110" fmla="*/ 1185616 h 1478679"/>
              <a:gd name="connsiteX111" fmla="*/ 7405690 w 7464119"/>
              <a:gd name="connsiteY111" fmla="*/ 1146738 h 1478679"/>
              <a:gd name="connsiteX112" fmla="*/ 7425130 w 7464119"/>
              <a:gd name="connsiteY112" fmla="*/ 1088422 h 1478679"/>
              <a:gd name="connsiteX113" fmla="*/ 7444568 w 7464119"/>
              <a:gd name="connsiteY113" fmla="*/ 1030106 h 1478679"/>
              <a:gd name="connsiteX114" fmla="*/ 7444568 w 7464119"/>
              <a:gd name="connsiteY114" fmla="*/ 952351 h 1478679"/>
              <a:gd name="connsiteX115" fmla="*/ 7464007 w 7464119"/>
              <a:gd name="connsiteY115" fmla="*/ 932912 h 1478679"/>
              <a:gd name="connsiteX116" fmla="*/ 7444568 w 7464119"/>
              <a:gd name="connsiteY116" fmla="*/ 777401 h 1478679"/>
              <a:gd name="connsiteX117" fmla="*/ 7444568 w 7464119"/>
              <a:gd name="connsiteY117" fmla="*/ 757962 h 1478679"/>
              <a:gd name="connsiteX118" fmla="*/ 7425130 w 7464119"/>
              <a:gd name="connsiteY118" fmla="*/ 738524 h 1478679"/>
              <a:gd name="connsiteX119" fmla="*/ 7405690 w 7464119"/>
              <a:gd name="connsiteY119" fmla="*/ 719085 h 1478679"/>
              <a:gd name="connsiteX120" fmla="*/ 7386252 w 7464119"/>
              <a:gd name="connsiteY120" fmla="*/ 699646 h 1478679"/>
              <a:gd name="connsiteX121" fmla="*/ 7366813 w 7464119"/>
              <a:gd name="connsiteY121" fmla="*/ 680208 h 1478679"/>
              <a:gd name="connsiteX122" fmla="*/ 7347374 w 7464119"/>
              <a:gd name="connsiteY122" fmla="*/ 660769 h 1478679"/>
              <a:gd name="connsiteX123" fmla="*/ 7327936 w 7464119"/>
              <a:gd name="connsiteY123" fmla="*/ 641330 h 1478679"/>
              <a:gd name="connsiteX124" fmla="*/ 7308496 w 7464119"/>
              <a:gd name="connsiteY124" fmla="*/ 621892 h 1478679"/>
              <a:gd name="connsiteX125" fmla="*/ 7269619 w 7464119"/>
              <a:gd name="connsiteY125" fmla="*/ 602453 h 1478679"/>
              <a:gd name="connsiteX126" fmla="*/ 7250180 w 7464119"/>
              <a:gd name="connsiteY126" fmla="*/ 583014 h 1478679"/>
              <a:gd name="connsiteX127" fmla="*/ 7230742 w 7464119"/>
              <a:gd name="connsiteY127" fmla="*/ 583014 h 1478679"/>
              <a:gd name="connsiteX128" fmla="*/ 7211303 w 7464119"/>
              <a:gd name="connsiteY128" fmla="*/ 563575 h 1478679"/>
              <a:gd name="connsiteX129" fmla="*/ 7191864 w 7464119"/>
              <a:gd name="connsiteY129" fmla="*/ 544137 h 1478679"/>
              <a:gd name="connsiteX130" fmla="*/ 7172425 w 7464119"/>
              <a:gd name="connsiteY130" fmla="*/ 544137 h 1478679"/>
              <a:gd name="connsiteX131" fmla="*/ 7152987 w 7464119"/>
              <a:gd name="connsiteY131" fmla="*/ 524698 h 1478679"/>
              <a:gd name="connsiteX132" fmla="*/ 7133548 w 7464119"/>
              <a:gd name="connsiteY132" fmla="*/ 505259 h 1478679"/>
              <a:gd name="connsiteX133" fmla="*/ 7094670 w 7464119"/>
              <a:gd name="connsiteY133" fmla="*/ 485820 h 1478679"/>
              <a:gd name="connsiteX134" fmla="*/ 7055793 w 7464119"/>
              <a:gd name="connsiteY134" fmla="*/ 466381 h 1478679"/>
              <a:gd name="connsiteX135" fmla="*/ 7036354 w 7464119"/>
              <a:gd name="connsiteY135" fmla="*/ 446942 h 1478679"/>
              <a:gd name="connsiteX136" fmla="*/ 6997476 w 7464119"/>
              <a:gd name="connsiteY136" fmla="*/ 446942 h 1478679"/>
              <a:gd name="connsiteX137" fmla="*/ 6978038 w 7464119"/>
              <a:gd name="connsiteY137" fmla="*/ 427504 h 1478679"/>
              <a:gd name="connsiteX138" fmla="*/ 6958598 w 7464119"/>
              <a:gd name="connsiteY138" fmla="*/ 408065 h 1478679"/>
              <a:gd name="connsiteX139" fmla="*/ 6919722 w 7464119"/>
              <a:gd name="connsiteY139" fmla="*/ 388626 h 1478679"/>
              <a:gd name="connsiteX140" fmla="*/ 6880844 w 7464119"/>
              <a:gd name="connsiteY140" fmla="*/ 388626 h 1478679"/>
              <a:gd name="connsiteX141" fmla="*/ 6861405 w 7464119"/>
              <a:gd name="connsiteY141" fmla="*/ 369187 h 1478679"/>
              <a:gd name="connsiteX142" fmla="*/ 6841966 w 7464119"/>
              <a:gd name="connsiteY142" fmla="*/ 369187 h 1478679"/>
              <a:gd name="connsiteX143" fmla="*/ 6822527 w 7464119"/>
              <a:gd name="connsiteY143" fmla="*/ 349748 h 1478679"/>
              <a:gd name="connsiteX144" fmla="*/ 6803088 w 7464119"/>
              <a:gd name="connsiteY144" fmla="*/ 330310 h 1478679"/>
              <a:gd name="connsiteX145" fmla="*/ 6764211 w 7464119"/>
              <a:gd name="connsiteY145" fmla="*/ 310871 h 1478679"/>
              <a:gd name="connsiteX146" fmla="*/ 6725333 w 7464119"/>
              <a:gd name="connsiteY146" fmla="*/ 310871 h 1478679"/>
              <a:gd name="connsiteX147" fmla="*/ 6705895 w 7464119"/>
              <a:gd name="connsiteY147" fmla="*/ 291432 h 1478679"/>
              <a:gd name="connsiteX148" fmla="*/ 6647579 w 7464119"/>
              <a:gd name="connsiteY148" fmla="*/ 271993 h 1478679"/>
              <a:gd name="connsiteX149" fmla="*/ 6589262 w 7464119"/>
              <a:gd name="connsiteY149" fmla="*/ 271993 h 1478679"/>
              <a:gd name="connsiteX150" fmla="*/ 6569824 w 7464119"/>
              <a:gd name="connsiteY150" fmla="*/ 252555 h 1478679"/>
              <a:gd name="connsiteX151" fmla="*/ 6550384 w 7464119"/>
              <a:gd name="connsiteY151" fmla="*/ 252555 h 1478679"/>
              <a:gd name="connsiteX152" fmla="*/ 6530946 w 7464119"/>
              <a:gd name="connsiteY152" fmla="*/ 233116 h 1478679"/>
              <a:gd name="connsiteX153" fmla="*/ 6472630 w 7464119"/>
              <a:gd name="connsiteY153" fmla="*/ 233116 h 1478679"/>
              <a:gd name="connsiteX154" fmla="*/ 6453190 w 7464119"/>
              <a:gd name="connsiteY154" fmla="*/ 213677 h 1478679"/>
              <a:gd name="connsiteX155" fmla="*/ 6375436 w 7464119"/>
              <a:gd name="connsiteY155" fmla="*/ 194238 h 1478679"/>
              <a:gd name="connsiteX156" fmla="*/ 6317119 w 7464119"/>
              <a:gd name="connsiteY156" fmla="*/ 194238 h 1478679"/>
              <a:gd name="connsiteX157" fmla="*/ 6297680 w 7464119"/>
              <a:gd name="connsiteY157" fmla="*/ 174800 h 1478679"/>
              <a:gd name="connsiteX158" fmla="*/ 6239364 w 7464119"/>
              <a:gd name="connsiteY158" fmla="*/ 174800 h 1478679"/>
              <a:gd name="connsiteX159" fmla="*/ 6219925 w 7464119"/>
              <a:gd name="connsiteY159" fmla="*/ 155361 h 1478679"/>
              <a:gd name="connsiteX160" fmla="*/ 6122732 w 7464119"/>
              <a:gd name="connsiteY160" fmla="*/ 135922 h 1478679"/>
              <a:gd name="connsiteX161" fmla="*/ 6044976 w 7464119"/>
              <a:gd name="connsiteY161" fmla="*/ 116483 h 1478679"/>
              <a:gd name="connsiteX162" fmla="*/ 5986660 w 7464119"/>
              <a:gd name="connsiteY162" fmla="*/ 97045 h 1478679"/>
              <a:gd name="connsiteX163" fmla="*/ 5908905 w 7464119"/>
              <a:gd name="connsiteY163" fmla="*/ 77606 h 1478679"/>
              <a:gd name="connsiteX164" fmla="*/ 5811711 w 7464119"/>
              <a:gd name="connsiteY164" fmla="*/ 58167 h 1478679"/>
              <a:gd name="connsiteX165" fmla="*/ 5539568 w 7464119"/>
              <a:gd name="connsiteY165" fmla="*/ 58167 h 1478679"/>
              <a:gd name="connsiteX166" fmla="*/ 5520129 w 7464119"/>
              <a:gd name="connsiteY166" fmla="*/ 38728 h 1478679"/>
              <a:gd name="connsiteX167" fmla="*/ 5384058 w 7464119"/>
              <a:gd name="connsiteY167" fmla="*/ 38728 h 1478679"/>
              <a:gd name="connsiteX168" fmla="*/ 5364619 w 7464119"/>
              <a:gd name="connsiteY168" fmla="*/ 19289 h 1478679"/>
              <a:gd name="connsiteX169" fmla="*/ 4606507 w 7464119"/>
              <a:gd name="connsiteY169" fmla="*/ 19289 h 1478679"/>
              <a:gd name="connsiteX170" fmla="*/ 4587068 w 7464119"/>
              <a:gd name="connsiteY170" fmla="*/ 38728 h 1478679"/>
              <a:gd name="connsiteX171" fmla="*/ 4178854 w 7464119"/>
              <a:gd name="connsiteY171" fmla="*/ 58167 h 1478679"/>
              <a:gd name="connsiteX172" fmla="*/ 3342986 w 7464119"/>
              <a:gd name="connsiteY172" fmla="*/ 38728 h 1478679"/>
              <a:gd name="connsiteX173" fmla="*/ 3265231 w 7464119"/>
              <a:gd name="connsiteY173" fmla="*/ 38728 h 147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</a:cxnLst>
            <a:rect l="l" t="t" r="r" b="b"/>
            <a:pathLst>
              <a:path w="7464119" h="1478679">
                <a:moveTo>
                  <a:pt x="3790078" y="-149"/>
                </a:moveTo>
                <a:cubicBezTo>
                  <a:pt x="3782302" y="1146"/>
                  <a:pt x="3683812" y="16697"/>
                  <a:pt x="3673445" y="19289"/>
                </a:cubicBezTo>
                <a:cubicBezTo>
                  <a:pt x="3663078" y="21881"/>
                  <a:pt x="3659190" y="37432"/>
                  <a:pt x="3634568" y="38728"/>
                </a:cubicBezTo>
                <a:cubicBezTo>
                  <a:pt x="3609945" y="40024"/>
                  <a:pt x="3327435" y="37432"/>
                  <a:pt x="3304109" y="38728"/>
                </a:cubicBezTo>
                <a:cubicBezTo>
                  <a:pt x="3280782" y="40024"/>
                  <a:pt x="3301517" y="56871"/>
                  <a:pt x="3284670" y="58167"/>
                </a:cubicBezTo>
                <a:cubicBezTo>
                  <a:pt x="3267823" y="59463"/>
                  <a:pt x="3069547" y="56871"/>
                  <a:pt x="3051405" y="58167"/>
                </a:cubicBezTo>
                <a:cubicBezTo>
                  <a:pt x="3033261" y="59463"/>
                  <a:pt x="3028078" y="76310"/>
                  <a:pt x="3012527" y="77606"/>
                </a:cubicBezTo>
                <a:cubicBezTo>
                  <a:pt x="2996976" y="78902"/>
                  <a:pt x="2833690" y="76310"/>
                  <a:pt x="2818139" y="77606"/>
                </a:cubicBezTo>
                <a:cubicBezTo>
                  <a:pt x="2802588" y="78902"/>
                  <a:pt x="2796108" y="95748"/>
                  <a:pt x="2779261" y="97045"/>
                </a:cubicBezTo>
                <a:cubicBezTo>
                  <a:pt x="2762415" y="98340"/>
                  <a:pt x="2580986" y="95748"/>
                  <a:pt x="2565435" y="97045"/>
                </a:cubicBezTo>
                <a:cubicBezTo>
                  <a:pt x="2549884" y="98340"/>
                  <a:pt x="2551180" y="115187"/>
                  <a:pt x="2545996" y="116483"/>
                </a:cubicBezTo>
                <a:cubicBezTo>
                  <a:pt x="2540813" y="117779"/>
                  <a:pt x="2492864" y="115187"/>
                  <a:pt x="2487680" y="116483"/>
                </a:cubicBezTo>
                <a:cubicBezTo>
                  <a:pt x="2482496" y="117779"/>
                  <a:pt x="2490272" y="134626"/>
                  <a:pt x="2468241" y="135922"/>
                </a:cubicBezTo>
                <a:cubicBezTo>
                  <a:pt x="2446211" y="137218"/>
                  <a:pt x="2179251" y="134626"/>
                  <a:pt x="2157221" y="135922"/>
                </a:cubicBezTo>
                <a:cubicBezTo>
                  <a:pt x="2135190" y="137218"/>
                  <a:pt x="2163701" y="154064"/>
                  <a:pt x="2137782" y="155361"/>
                </a:cubicBezTo>
                <a:cubicBezTo>
                  <a:pt x="2111864" y="156656"/>
                  <a:pt x="1794364" y="154064"/>
                  <a:pt x="1768446" y="155361"/>
                </a:cubicBezTo>
                <a:cubicBezTo>
                  <a:pt x="1742527" y="156656"/>
                  <a:pt x="1791772" y="173504"/>
                  <a:pt x="1749007" y="174800"/>
                </a:cubicBezTo>
                <a:cubicBezTo>
                  <a:pt x="1706241" y="176096"/>
                  <a:pt x="1169731" y="173504"/>
                  <a:pt x="1126966" y="174800"/>
                </a:cubicBezTo>
                <a:cubicBezTo>
                  <a:pt x="1084201" y="176096"/>
                  <a:pt x="1121782" y="191646"/>
                  <a:pt x="1107527" y="194238"/>
                </a:cubicBezTo>
                <a:cubicBezTo>
                  <a:pt x="1093272" y="196830"/>
                  <a:pt x="954609" y="211085"/>
                  <a:pt x="913139" y="213677"/>
                </a:cubicBezTo>
                <a:cubicBezTo>
                  <a:pt x="871670" y="216268"/>
                  <a:pt x="523068" y="230524"/>
                  <a:pt x="485486" y="233116"/>
                </a:cubicBezTo>
                <a:cubicBezTo>
                  <a:pt x="447905" y="235708"/>
                  <a:pt x="364966" y="249963"/>
                  <a:pt x="349415" y="252555"/>
                </a:cubicBezTo>
                <a:cubicBezTo>
                  <a:pt x="333864" y="255146"/>
                  <a:pt x="262588" y="269401"/>
                  <a:pt x="252221" y="271993"/>
                </a:cubicBezTo>
                <a:cubicBezTo>
                  <a:pt x="241854" y="274585"/>
                  <a:pt x="201680" y="288840"/>
                  <a:pt x="193905" y="291432"/>
                </a:cubicBezTo>
                <a:cubicBezTo>
                  <a:pt x="186129" y="294024"/>
                  <a:pt x="142068" y="308279"/>
                  <a:pt x="135588" y="310871"/>
                </a:cubicBezTo>
                <a:cubicBezTo>
                  <a:pt x="129109" y="313463"/>
                  <a:pt x="100599" y="327718"/>
                  <a:pt x="96711" y="330310"/>
                </a:cubicBezTo>
                <a:cubicBezTo>
                  <a:pt x="92823" y="332902"/>
                  <a:pt x="79864" y="347156"/>
                  <a:pt x="77272" y="349748"/>
                </a:cubicBezTo>
                <a:cubicBezTo>
                  <a:pt x="74680" y="352340"/>
                  <a:pt x="59129" y="366595"/>
                  <a:pt x="57833" y="369187"/>
                </a:cubicBezTo>
                <a:cubicBezTo>
                  <a:pt x="56537" y="371779"/>
                  <a:pt x="59129" y="386034"/>
                  <a:pt x="57833" y="388626"/>
                </a:cubicBezTo>
                <a:cubicBezTo>
                  <a:pt x="56537" y="391218"/>
                  <a:pt x="40986" y="405473"/>
                  <a:pt x="38394" y="408065"/>
                </a:cubicBezTo>
                <a:cubicBezTo>
                  <a:pt x="35803" y="410656"/>
                  <a:pt x="21547" y="422320"/>
                  <a:pt x="18956" y="427504"/>
                </a:cubicBezTo>
                <a:cubicBezTo>
                  <a:pt x="16364" y="432687"/>
                  <a:pt x="-482" y="472861"/>
                  <a:pt x="-482" y="485820"/>
                </a:cubicBezTo>
                <a:cubicBezTo>
                  <a:pt x="-482" y="498779"/>
                  <a:pt x="16364" y="611525"/>
                  <a:pt x="18956" y="621892"/>
                </a:cubicBezTo>
                <a:cubicBezTo>
                  <a:pt x="21547" y="632259"/>
                  <a:pt x="35803" y="637442"/>
                  <a:pt x="38394" y="641330"/>
                </a:cubicBezTo>
                <a:cubicBezTo>
                  <a:pt x="40986" y="645218"/>
                  <a:pt x="55241" y="676320"/>
                  <a:pt x="57833" y="680208"/>
                </a:cubicBezTo>
                <a:cubicBezTo>
                  <a:pt x="60425" y="684095"/>
                  <a:pt x="74680" y="697054"/>
                  <a:pt x="77272" y="699646"/>
                </a:cubicBezTo>
                <a:cubicBezTo>
                  <a:pt x="79864" y="702238"/>
                  <a:pt x="94119" y="716492"/>
                  <a:pt x="96711" y="719085"/>
                </a:cubicBezTo>
                <a:cubicBezTo>
                  <a:pt x="99303" y="721676"/>
                  <a:pt x="113558" y="735932"/>
                  <a:pt x="116150" y="738524"/>
                </a:cubicBezTo>
                <a:cubicBezTo>
                  <a:pt x="118741" y="741116"/>
                  <a:pt x="132996" y="754074"/>
                  <a:pt x="135588" y="757962"/>
                </a:cubicBezTo>
                <a:cubicBezTo>
                  <a:pt x="138180" y="761850"/>
                  <a:pt x="152435" y="792952"/>
                  <a:pt x="155027" y="796840"/>
                </a:cubicBezTo>
                <a:cubicBezTo>
                  <a:pt x="157619" y="800728"/>
                  <a:pt x="171874" y="813687"/>
                  <a:pt x="174466" y="816279"/>
                </a:cubicBezTo>
                <a:cubicBezTo>
                  <a:pt x="177058" y="818871"/>
                  <a:pt x="191313" y="833126"/>
                  <a:pt x="193905" y="835718"/>
                </a:cubicBezTo>
                <a:cubicBezTo>
                  <a:pt x="196496" y="838310"/>
                  <a:pt x="210752" y="852564"/>
                  <a:pt x="213343" y="855156"/>
                </a:cubicBezTo>
                <a:cubicBezTo>
                  <a:pt x="215935" y="857748"/>
                  <a:pt x="230190" y="872003"/>
                  <a:pt x="232782" y="874595"/>
                </a:cubicBezTo>
                <a:cubicBezTo>
                  <a:pt x="235374" y="877187"/>
                  <a:pt x="249629" y="891442"/>
                  <a:pt x="252221" y="894034"/>
                </a:cubicBezTo>
                <a:cubicBezTo>
                  <a:pt x="254813" y="896626"/>
                  <a:pt x="269068" y="910881"/>
                  <a:pt x="271660" y="913473"/>
                </a:cubicBezTo>
                <a:cubicBezTo>
                  <a:pt x="274252" y="916065"/>
                  <a:pt x="288507" y="930320"/>
                  <a:pt x="291099" y="932912"/>
                </a:cubicBezTo>
                <a:cubicBezTo>
                  <a:pt x="293690" y="935504"/>
                  <a:pt x="307945" y="949758"/>
                  <a:pt x="310537" y="952351"/>
                </a:cubicBezTo>
                <a:cubicBezTo>
                  <a:pt x="313129" y="954942"/>
                  <a:pt x="327384" y="969197"/>
                  <a:pt x="329976" y="971789"/>
                </a:cubicBezTo>
                <a:cubicBezTo>
                  <a:pt x="332568" y="974381"/>
                  <a:pt x="342935" y="986044"/>
                  <a:pt x="349415" y="991228"/>
                </a:cubicBezTo>
                <a:cubicBezTo>
                  <a:pt x="355894" y="996411"/>
                  <a:pt x="420690" y="1044361"/>
                  <a:pt x="427170" y="1049545"/>
                </a:cubicBezTo>
                <a:cubicBezTo>
                  <a:pt x="433650" y="1054728"/>
                  <a:pt x="441425" y="1067687"/>
                  <a:pt x="446609" y="1068983"/>
                </a:cubicBezTo>
                <a:cubicBezTo>
                  <a:pt x="451792" y="1070279"/>
                  <a:pt x="499741" y="1067687"/>
                  <a:pt x="504925" y="1068983"/>
                </a:cubicBezTo>
                <a:cubicBezTo>
                  <a:pt x="510109" y="1070279"/>
                  <a:pt x="520476" y="1085830"/>
                  <a:pt x="524364" y="1088422"/>
                </a:cubicBezTo>
                <a:cubicBezTo>
                  <a:pt x="528252" y="1091014"/>
                  <a:pt x="556762" y="1105269"/>
                  <a:pt x="563241" y="1107861"/>
                </a:cubicBezTo>
                <a:cubicBezTo>
                  <a:pt x="569721" y="1110453"/>
                  <a:pt x="613782" y="1126003"/>
                  <a:pt x="621558" y="1127300"/>
                </a:cubicBezTo>
                <a:cubicBezTo>
                  <a:pt x="629333" y="1128596"/>
                  <a:pt x="674690" y="1126003"/>
                  <a:pt x="679874" y="1127300"/>
                </a:cubicBezTo>
                <a:cubicBezTo>
                  <a:pt x="685058" y="1128596"/>
                  <a:pt x="694129" y="1145442"/>
                  <a:pt x="699313" y="1146738"/>
                </a:cubicBezTo>
                <a:cubicBezTo>
                  <a:pt x="704496" y="1148034"/>
                  <a:pt x="752445" y="1145442"/>
                  <a:pt x="757629" y="1146738"/>
                </a:cubicBezTo>
                <a:cubicBezTo>
                  <a:pt x="762813" y="1148034"/>
                  <a:pt x="770588" y="1164880"/>
                  <a:pt x="777068" y="1166176"/>
                </a:cubicBezTo>
                <a:cubicBezTo>
                  <a:pt x="783547" y="1167472"/>
                  <a:pt x="848343" y="1164880"/>
                  <a:pt x="854823" y="1166176"/>
                </a:cubicBezTo>
                <a:cubicBezTo>
                  <a:pt x="861303" y="1167472"/>
                  <a:pt x="865190" y="1184320"/>
                  <a:pt x="874262" y="1185616"/>
                </a:cubicBezTo>
                <a:cubicBezTo>
                  <a:pt x="883333" y="1186912"/>
                  <a:pt x="981823" y="1184320"/>
                  <a:pt x="990894" y="1185616"/>
                </a:cubicBezTo>
                <a:cubicBezTo>
                  <a:pt x="999966" y="1186912"/>
                  <a:pt x="1002558" y="1203758"/>
                  <a:pt x="1010333" y="1205055"/>
                </a:cubicBezTo>
                <a:cubicBezTo>
                  <a:pt x="1018109" y="1206351"/>
                  <a:pt x="1099752" y="1203758"/>
                  <a:pt x="1107527" y="1205055"/>
                </a:cubicBezTo>
                <a:cubicBezTo>
                  <a:pt x="1115303" y="1206351"/>
                  <a:pt x="1116599" y="1223197"/>
                  <a:pt x="1126966" y="1224493"/>
                </a:cubicBezTo>
                <a:cubicBezTo>
                  <a:pt x="1137333" y="1225789"/>
                  <a:pt x="1252670" y="1223197"/>
                  <a:pt x="1263037" y="1224493"/>
                </a:cubicBezTo>
                <a:cubicBezTo>
                  <a:pt x="1273405" y="1225789"/>
                  <a:pt x="1273405" y="1242636"/>
                  <a:pt x="1282476" y="1243932"/>
                </a:cubicBezTo>
                <a:cubicBezTo>
                  <a:pt x="1291548" y="1245228"/>
                  <a:pt x="1390037" y="1242636"/>
                  <a:pt x="1399109" y="1243932"/>
                </a:cubicBezTo>
                <a:cubicBezTo>
                  <a:pt x="1408180" y="1245228"/>
                  <a:pt x="1409476" y="1262074"/>
                  <a:pt x="1418547" y="1263371"/>
                </a:cubicBezTo>
                <a:cubicBezTo>
                  <a:pt x="1427619" y="1264666"/>
                  <a:pt x="1526109" y="1262074"/>
                  <a:pt x="1535180" y="1263371"/>
                </a:cubicBezTo>
                <a:cubicBezTo>
                  <a:pt x="1544252" y="1264666"/>
                  <a:pt x="1540364" y="1280217"/>
                  <a:pt x="1554619" y="1282809"/>
                </a:cubicBezTo>
                <a:cubicBezTo>
                  <a:pt x="1568874" y="1285401"/>
                  <a:pt x="1728272" y="1300952"/>
                  <a:pt x="1749007" y="1302248"/>
                </a:cubicBezTo>
                <a:cubicBezTo>
                  <a:pt x="1769741" y="1303544"/>
                  <a:pt x="1856568" y="1300952"/>
                  <a:pt x="1865639" y="1302248"/>
                </a:cubicBezTo>
                <a:cubicBezTo>
                  <a:pt x="1874711" y="1303544"/>
                  <a:pt x="1873415" y="1320391"/>
                  <a:pt x="1885078" y="1321687"/>
                </a:cubicBezTo>
                <a:cubicBezTo>
                  <a:pt x="1896742" y="1322983"/>
                  <a:pt x="2028925" y="1320391"/>
                  <a:pt x="2040588" y="1321687"/>
                </a:cubicBezTo>
                <a:cubicBezTo>
                  <a:pt x="2052251" y="1322983"/>
                  <a:pt x="2050956" y="1339830"/>
                  <a:pt x="2060027" y="1341126"/>
                </a:cubicBezTo>
                <a:cubicBezTo>
                  <a:pt x="2069099" y="1342422"/>
                  <a:pt x="2167588" y="1339830"/>
                  <a:pt x="2176660" y="1341126"/>
                </a:cubicBezTo>
                <a:cubicBezTo>
                  <a:pt x="2185731" y="1342422"/>
                  <a:pt x="2184435" y="1357972"/>
                  <a:pt x="2196099" y="1360565"/>
                </a:cubicBezTo>
                <a:cubicBezTo>
                  <a:pt x="2207762" y="1363156"/>
                  <a:pt x="2328282" y="1377411"/>
                  <a:pt x="2351609" y="1380003"/>
                </a:cubicBezTo>
                <a:cubicBezTo>
                  <a:pt x="2374935" y="1382595"/>
                  <a:pt x="2517486" y="1398146"/>
                  <a:pt x="2545996" y="1399443"/>
                </a:cubicBezTo>
                <a:cubicBezTo>
                  <a:pt x="2574507" y="1400738"/>
                  <a:pt x="2762415" y="1398146"/>
                  <a:pt x="2779261" y="1399443"/>
                </a:cubicBezTo>
                <a:cubicBezTo>
                  <a:pt x="2796108" y="1400738"/>
                  <a:pt x="2784445" y="1417585"/>
                  <a:pt x="2798700" y="1418881"/>
                </a:cubicBezTo>
                <a:cubicBezTo>
                  <a:pt x="2812955" y="1420177"/>
                  <a:pt x="2978833" y="1417585"/>
                  <a:pt x="2993088" y="1418881"/>
                </a:cubicBezTo>
                <a:cubicBezTo>
                  <a:pt x="3007343" y="1420177"/>
                  <a:pt x="2998272" y="1437023"/>
                  <a:pt x="3012527" y="1438320"/>
                </a:cubicBezTo>
                <a:cubicBezTo>
                  <a:pt x="3026782" y="1439615"/>
                  <a:pt x="3192660" y="1437023"/>
                  <a:pt x="3206915" y="1438320"/>
                </a:cubicBezTo>
                <a:cubicBezTo>
                  <a:pt x="3221170" y="1439615"/>
                  <a:pt x="3200435" y="1456462"/>
                  <a:pt x="3226354" y="1457759"/>
                </a:cubicBezTo>
                <a:cubicBezTo>
                  <a:pt x="3252272" y="1459055"/>
                  <a:pt x="3569772" y="1456462"/>
                  <a:pt x="3595690" y="1457759"/>
                </a:cubicBezTo>
                <a:cubicBezTo>
                  <a:pt x="3621608" y="1459055"/>
                  <a:pt x="3436292" y="1475901"/>
                  <a:pt x="3615129" y="1477197"/>
                </a:cubicBezTo>
                <a:cubicBezTo>
                  <a:pt x="3793966" y="1478493"/>
                  <a:pt x="6099405" y="1478493"/>
                  <a:pt x="6278242" y="1477197"/>
                </a:cubicBezTo>
                <a:cubicBezTo>
                  <a:pt x="6457078" y="1475901"/>
                  <a:pt x="6286017" y="1459055"/>
                  <a:pt x="6297680" y="1457759"/>
                </a:cubicBezTo>
                <a:cubicBezTo>
                  <a:pt x="6309343" y="1456462"/>
                  <a:pt x="6441527" y="1459055"/>
                  <a:pt x="6453190" y="1457759"/>
                </a:cubicBezTo>
                <a:cubicBezTo>
                  <a:pt x="6464854" y="1456462"/>
                  <a:pt x="6462262" y="1439615"/>
                  <a:pt x="6472630" y="1438320"/>
                </a:cubicBezTo>
                <a:cubicBezTo>
                  <a:pt x="6482996" y="1437023"/>
                  <a:pt x="6598334" y="1439615"/>
                  <a:pt x="6608701" y="1438320"/>
                </a:cubicBezTo>
                <a:cubicBezTo>
                  <a:pt x="6619068" y="1437023"/>
                  <a:pt x="6616476" y="1421473"/>
                  <a:pt x="6628140" y="1418881"/>
                </a:cubicBezTo>
                <a:cubicBezTo>
                  <a:pt x="6639803" y="1416289"/>
                  <a:pt x="6764212" y="1400738"/>
                  <a:pt x="6783650" y="1399443"/>
                </a:cubicBezTo>
                <a:cubicBezTo>
                  <a:pt x="6803089" y="1398146"/>
                  <a:pt x="6909354" y="1400738"/>
                  <a:pt x="6919722" y="1399443"/>
                </a:cubicBezTo>
                <a:cubicBezTo>
                  <a:pt x="6930089" y="1398146"/>
                  <a:pt x="6933976" y="1381299"/>
                  <a:pt x="6939160" y="1380003"/>
                </a:cubicBezTo>
                <a:cubicBezTo>
                  <a:pt x="6944344" y="1378707"/>
                  <a:pt x="6992292" y="1381299"/>
                  <a:pt x="6997476" y="1380003"/>
                </a:cubicBezTo>
                <a:cubicBezTo>
                  <a:pt x="7002660" y="1378707"/>
                  <a:pt x="7006548" y="1363156"/>
                  <a:pt x="7016915" y="1360565"/>
                </a:cubicBezTo>
                <a:cubicBezTo>
                  <a:pt x="7027282" y="1357972"/>
                  <a:pt x="7141323" y="1343718"/>
                  <a:pt x="7152987" y="1341126"/>
                </a:cubicBezTo>
                <a:cubicBezTo>
                  <a:pt x="7164650" y="1338534"/>
                  <a:pt x="7186680" y="1322983"/>
                  <a:pt x="7191864" y="1321687"/>
                </a:cubicBezTo>
                <a:cubicBezTo>
                  <a:pt x="7197048" y="1320391"/>
                  <a:pt x="7226854" y="1322983"/>
                  <a:pt x="7230742" y="1321687"/>
                </a:cubicBezTo>
                <a:cubicBezTo>
                  <a:pt x="7234630" y="1320391"/>
                  <a:pt x="7247588" y="1304840"/>
                  <a:pt x="7250180" y="1302248"/>
                </a:cubicBezTo>
                <a:cubicBezTo>
                  <a:pt x="7252772" y="1299656"/>
                  <a:pt x="7267027" y="1284105"/>
                  <a:pt x="7269619" y="1282809"/>
                </a:cubicBezTo>
                <a:cubicBezTo>
                  <a:pt x="7272211" y="1281513"/>
                  <a:pt x="7286466" y="1284105"/>
                  <a:pt x="7289058" y="1282809"/>
                </a:cubicBezTo>
                <a:cubicBezTo>
                  <a:pt x="7291650" y="1281513"/>
                  <a:pt x="7305904" y="1265962"/>
                  <a:pt x="7308496" y="1263371"/>
                </a:cubicBezTo>
                <a:cubicBezTo>
                  <a:pt x="7311088" y="1260778"/>
                  <a:pt x="7325343" y="1246524"/>
                  <a:pt x="7327936" y="1243932"/>
                </a:cubicBezTo>
                <a:cubicBezTo>
                  <a:pt x="7330527" y="1241340"/>
                  <a:pt x="7344782" y="1227085"/>
                  <a:pt x="7347374" y="1224493"/>
                </a:cubicBezTo>
                <a:cubicBezTo>
                  <a:pt x="7349966" y="1221901"/>
                  <a:pt x="7364221" y="1207647"/>
                  <a:pt x="7366813" y="1205055"/>
                </a:cubicBezTo>
                <a:cubicBezTo>
                  <a:pt x="7369405" y="1202463"/>
                  <a:pt x="7383659" y="1189504"/>
                  <a:pt x="7386252" y="1185616"/>
                </a:cubicBezTo>
                <a:cubicBezTo>
                  <a:pt x="7388843" y="1181728"/>
                  <a:pt x="7403098" y="1153217"/>
                  <a:pt x="7405690" y="1146738"/>
                </a:cubicBezTo>
                <a:cubicBezTo>
                  <a:pt x="7408282" y="1140258"/>
                  <a:pt x="7422537" y="1096197"/>
                  <a:pt x="7425130" y="1088422"/>
                </a:cubicBezTo>
                <a:cubicBezTo>
                  <a:pt x="7427721" y="1080646"/>
                  <a:pt x="7443272" y="1039177"/>
                  <a:pt x="7444568" y="1030106"/>
                </a:cubicBezTo>
                <a:cubicBezTo>
                  <a:pt x="7445864" y="1021035"/>
                  <a:pt x="7443272" y="958830"/>
                  <a:pt x="7444568" y="952351"/>
                </a:cubicBezTo>
                <a:cubicBezTo>
                  <a:pt x="7445864" y="945871"/>
                  <a:pt x="7464007" y="944575"/>
                  <a:pt x="7464007" y="932912"/>
                </a:cubicBezTo>
                <a:cubicBezTo>
                  <a:pt x="7464007" y="921248"/>
                  <a:pt x="7445864" y="789065"/>
                  <a:pt x="7444568" y="777401"/>
                </a:cubicBezTo>
                <a:cubicBezTo>
                  <a:pt x="7443272" y="765738"/>
                  <a:pt x="7445864" y="760554"/>
                  <a:pt x="7444568" y="757962"/>
                </a:cubicBezTo>
                <a:cubicBezTo>
                  <a:pt x="7443272" y="755370"/>
                  <a:pt x="7427721" y="741116"/>
                  <a:pt x="7425130" y="738524"/>
                </a:cubicBezTo>
                <a:cubicBezTo>
                  <a:pt x="7422537" y="735932"/>
                  <a:pt x="7408282" y="721676"/>
                  <a:pt x="7405690" y="719085"/>
                </a:cubicBezTo>
                <a:cubicBezTo>
                  <a:pt x="7403098" y="716492"/>
                  <a:pt x="7388843" y="702238"/>
                  <a:pt x="7386252" y="699646"/>
                </a:cubicBezTo>
                <a:cubicBezTo>
                  <a:pt x="7383659" y="697054"/>
                  <a:pt x="7369405" y="682800"/>
                  <a:pt x="7366813" y="680208"/>
                </a:cubicBezTo>
                <a:cubicBezTo>
                  <a:pt x="7364221" y="677616"/>
                  <a:pt x="7349966" y="663361"/>
                  <a:pt x="7347374" y="660769"/>
                </a:cubicBezTo>
                <a:cubicBezTo>
                  <a:pt x="7344782" y="658177"/>
                  <a:pt x="7330527" y="643922"/>
                  <a:pt x="7327936" y="641330"/>
                </a:cubicBezTo>
                <a:cubicBezTo>
                  <a:pt x="7325343" y="638738"/>
                  <a:pt x="7312384" y="624484"/>
                  <a:pt x="7308496" y="621892"/>
                </a:cubicBezTo>
                <a:cubicBezTo>
                  <a:pt x="7304608" y="619300"/>
                  <a:pt x="7273507" y="605044"/>
                  <a:pt x="7269619" y="602453"/>
                </a:cubicBezTo>
                <a:cubicBezTo>
                  <a:pt x="7265731" y="599860"/>
                  <a:pt x="7252772" y="584310"/>
                  <a:pt x="7250180" y="583014"/>
                </a:cubicBezTo>
                <a:cubicBezTo>
                  <a:pt x="7247588" y="581718"/>
                  <a:pt x="7233334" y="584310"/>
                  <a:pt x="7230742" y="583014"/>
                </a:cubicBezTo>
                <a:cubicBezTo>
                  <a:pt x="7228150" y="581718"/>
                  <a:pt x="7213895" y="566166"/>
                  <a:pt x="7211303" y="563575"/>
                </a:cubicBezTo>
                <a:cubicBezTo>
                  <a:pt x="7208711" y="560983"/>
                  <a:pt x="7194456" y="545432"/>
                  <a:pt x="7191864" y="544137"/>
                </a:cubicBezTo>
                <a:cubicBezTo>
                  <a:pt x="7189272" y="542841"/>
                  <a:pt x="7175017" y="545433"/>
                  <a:pt x="7172425" y="544137"/>
                </a:cubicBezTo>
                <a:cubicBezTo>
                  <a:pt x="7169833" y="542841"/>
                  <a:pt x="7155578" y="527290"/>
                  <a:pt x="7152987" y="524698"/>
                </a:cubicBezTo>
                <a:cubicBezTo>
                  <a:pt x="7150394" y="522106"/>
                  <a:pt x="7137436" y="507850"/>
                  <a:pt x="7133548" y="505259"/>
                </a:cubicBezTo>
                <a:cubicBezTo>
                  <a:pt x="7129660" y="502667"/>
                  <a:pt x="7099853" y="488412"/>
                  <a:pt x="7094670" y="485820"/>
                </a:cubicBezTo>
                <a:cubicBezTo>
                  <a:pt x="7089486" y="483228"/>
                  <a:pt x="7059680" y="468973"/>
                  <a:pt x="7055793" y="466381"/>
                </a:cubicBezTo>
                <a:cubicBezTo>
                  <a:pt x="7051904" y="463789"/>
                  <a:pt x="7040242" y="448238"/>
                  <a:pt x="7036354" y="446942"/>
                </a:cubicBezTo>
                <a:cubicBezTo>
                  <a:pt x="7032466" y="445646"/>
                  <a:pt x="7001364" y="448238"/>
                  <a:pt x="6997476" y="446942"/>
                </a:cubicBezTo>
                <a:cubicBezTo>
                  <a:pt x="6993588" y="445646"/>
                  <a:pt x="6980629" y="430096"/>
                  <a:pt x="6978038" y="427504"/>
                </a:cubicBezTo>
                <a:cubicBezTo>
                  <a:pt x="6975445" y="424912"/>
                  <a:pt x="6962486" y="410656"/>
                  <a:pt x="6958598" y="408065"/>
                </a:cubicBezTo>
                <a:cubicBezTo>
                  <a:pt x="6954710" y="405473"/>
                  <a:pt x="6924906" y="389922"/>
                  <a:pt x="6919722" y="388626"/>
                </a:cubicBezTo>
                <a:cubicBezTo>
                  <a:pt x="6914538" y="387330"/>
                  <a:pt x="6884731" y="389922"/>
                  <a:pt x="6880844" y="388626"/>
                </a:cubicBezTo>
                <a:cubicBezTo>
                  <a:pt x="6876956" y="387330"/>
                  <a:pt x="6863997" y="370483"/>
                  <a:pt x="6861405" y="369187"/>
                </a:cubicBezTo>
                <a:cubicBezTo>
                  <a:pt x="6858813" y="367891"/>
                  <a:pt x="6844558" y="370483"/>
                  <a:pt x="6841966" y="369187"/>
                </a:cubicBezTo>
                <a:cubicBezTo>
                  <a:pt x="6839374" y="367891"/>
                  <a:pt x="6825118" y="352340"/>
                  <a:pt x="6822527" y="349748"/>
                </a:cubicBezTo>
                <a:cubicBezTo>
                  <a:pt x="6819934" y="347156"/>
                  <a:pt x="6806976" y="332902"/>
                  <a:pt x="6803088" y="330310"/>
                </a:cubicBezTo>
                <a:cubicBezTo>
                  <a:pt x="6799200" y="327718"/>
                  <a:pt x="6769394" y="312167"/>
                  <a:pt x="6764211" y="310871"/>
                </a:cubicBezTo>
                <a:cubicBezTo>
                  <a:pt x="6759027" y="309575"/>
                  <a:pt x="6729221" y="312167"/>
                  <a:pt x="6725333" y="310871"/>
                </a:cubicBezTo>
                <a:cubicBezTo>
                  <a:pt x="6721445" y="309575"/>
                  <a:pt x="6711078" y="294024"/>
                  <a:pt x="6705895" y="291432"/>
                </a:cubicBezTo>
                <a:cubicBezTo>
                  <a:pt x="6700711" y="288840"/>
                  <a:pt x="6655354" y="273289"/>
                  <a:pt x="6647579" y="271993"/>
                </a:cubicBezTo>
                <a:cubicBezTo>
                  <a:pt x="6639804" y="270697"/>
                  <a:pt x="6594445" y="273289"/>
                  <a:pt x="6589262" y="271993"/>
                </a:cubicBezTo>
                <a:cubicBezTo>
                  <a:pt x="6584078" y="270697"/>
                  <a:pt x="6572415" y="253850"/>
                  <a:pt x="6569824" y="252555"/>
                </a:cubicBezTo>
                <a:cubicBezTo>
                  <a:pt x="6567231" y="251258"/>
                  <a:pt x="6552976" y="253850"/>
                  <a:pt x="6550384" y="252555"/>
                </a:cubicBezTo>
                <a:cubicBezTo>
                  <a:pt x="6547792" y="251258"/>
                  <a:pt x="6536129" y="234412"/>
                  <a:pt x="6530946" y="233116"/>
                </a:cubicBezTo>
                <a:cubicBezTo>
                  <a:pt x="6525762" y="231820"/>
                  <a:pt x="6477813" y="234412"/>
                  <a:pt x="6472630" y="233116"/>
                </a:cubicBezTo>
                <a:cubicBezTo>
                  <a:pt x="6467446" y="231820"/>
                  <a:pt x="6459670" y="216268"/>
                  <a:pt x="6453190" y="213677"/>
                </a:cubicBezTo>
                <a:cubicBezTo>
                  <a:pt x="6446711" y="211085"/>
                  <a:pt x="6384506" y="195534"/>
                  <a:pt x="6375436" y="194238"/>
                </a:cubicBezTo>
                <a:cubicBezTo>
                  <a:pt x="6366364" y="192942"/>
                  <a:pt x="6322302" y="195534"/>
                  <a:pt x="6317119" y="194238"/>
                </a:cubicBezTo>
                <a:cubicBezTo>
                  <a:pt x="6311935" y="192942"/>
                  <a:pt x="6302864" y="176096"/>
                  <a:pt x="6297680" y="174800"/>
                </a:cubicBezTo>
                <a:cubicBezTo>
                  <a:pt x="6292496" y="173504"/>
                  <a:pt x="6244548" y="176096"/>
                  <a:pt x="6239364" y="174800"/>
                </a:cubicBezTo>
                <a:cubicBezTo>
                  <a:pt x="6234180" y="173504"/>
                  <a:pt x="6227700" y="157952"/>
                  <a:pt x="6219925" y="155361"/>
                </a:cubicBezTo>
                <a:cubicBezTo>
                  <a:pt x="6212150" y="152769"/>
                  <a:pt x="6134394" y="138514"/>
                  <a:pt x="6122732" y="135922"/>
                </a:cubicBezTo>
                <a:cubicBezTo>
                  <a:pt x="6111068" y="133330"/>
                  <a:pt x="6054048" y="119074"/>
                  <a:pt x="6044976" y="116483"/>
                </a:cubicBezTo>
                <a:cubicBezTo>
                  <a:pt x="6035905" y="113891"/>
                  <a:pt x="5995731" y="99636"/>
                  <a:pt x="5986660" y="97045"/>
                </a:cubicBezTo>
                <a:cubicBezTo>
                  <a:pt x="5977589" y="94453"/>
                  <a:pt x="5920568" y="80198"/>
                  <a:pt x="5908905" y="77606"/>
                </a:cubicBezTo>
                <a:cubicBezTo>
                  <a:pt x="5897242" y="75014"/>
                  <a:pt x="5836334" y="59463"/>
                  <a:pt x="5811711" y="58167"/>
                </a:cubicBezTo>
                <a:cubicBezTo>
                  <a:pt x="5787088" y="56871"/>
                  <a:pt x="5559007" y="59463"/>
                  <a:pt x="5539568" y="58167"/>
                </a:cubicBezTo>
                <a:cubicBezTo>
                  <a:pt x="5520129" y="56871"/>
                  <a:pt x="5530496" y="40024"/>
                  <a:pt x="5520129" y="38728"/>
                </a:cubicBezTo>
                <a:cubicBezTo>
                  <a:pt x="5509762" y="37432"/>
                  <a:pt x="5394424" y="40024"/>
                  <a:pt x="5384058" y="38728"/>
                </a:cubicBezTo>
                <a:cubicBezTo>
                  <a:pt x="5373690" y="37432"/>
                  <a:pt x="5416456" y="20585"/>
                  <a:pt x="5364619" y="19289"/>
                </a:cubicBezTo>
                <a:cubicBezTo>
                  <a:pt x="5312782" y="17993"/>
                  <a:pt x="4658344" y="17993"/>
                  <a:pt x="4606507" y="19289"/>
                </a:cubicBezTo>
                <a:cubicBezTo>
                  <a:pt x="4554670" y="20585"/>
                  <a:pt x="4615579" y="36136"/>
                  <a:pt x="4587068" y="38728"/>
                </a:cubicBezTo>
                <a:cubicBezTo>
                  <a:pt x="4558558" y="41320"/>
                  <a:pt x="4261793" y="58167"/>
                  <a:pt x="4178854" y="58167"/>
                </a:cubicBezTo>
                <a:cubicBezTo>
                  <a:pt x="4095915" y="58167"/>
                  <a:pt x="3403894" y="40024"/>
                  <a:pt x="3342986" y="38728"/>
                </a:cubicBezTo>
                <a:cubicBezTo>
                  <a:pt x="3282078" y="37432"/>
                  <a:pt x="3270415" y="38728"/>
                  <a:pt x="3265231" y="38728"/>
                </a:cubicBezTo>
              </a:path>
            </a:pathLst>
          </a:cu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23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6871" y="1434937"/>
            <a:ext cx="7068329" cy="535972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215345" y="4912302"/>
            <a:ext cx="2221944" cy="347186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l" defTabSz="914400" rtl="0" eaLnBrk="1" latinLnBrk="0" hangingPunct="1">
              <a:lnSpc>
                <a:spcPts val="2734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2187" b="1" i="0" u="none" strike="noStrike" kern="0" cap="none" spc="-66" normalizeH="0" baseline="0">
                <a:solidFill>
                  <a:srgbClr val="272525"/>
                </a:solidFill>
                <a:latin typeface="Inter"/>
                <a:ea typeface="Inter"/>
                <a:cs typeface="Inter"/>
              </a:rPr>
              <a:t>수강 유의사항</a:t>
            </a:r>
            <a:endParaRPr kumimoji="0" lang="en-US" sz="2187" b="0" i="0" u="none" strike="noStrike" kern="1200" cap="none" spc="0" normalizeH="0" baseline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Text 6"/>
          <p:cNvSpPr/>
          <p:nvPr/>
        </p:nvSpPr>
        <p:spPr>
          <a:xfrm>
            <a:off x="7315200" y="5551070"/>
            <a:ext cx="9832300" cy="854330"/>
          </a:xfrm>
          <a:prstGeom prst="rect">
            <a:avLst/>
          </a:prstGeom>
          <a:noFill/>
          <a:ln/>
        </p:spPr>
        <p:txBody>
          <a:bodyPr wrap="none" anchor="t"/>
          <a:lstStyle/>
          <a:p>
            <a:pPr marL="0" indent="0" algn="l" defTabSz="914400" rtl="0" eaLnBrk="1" latinLnBrk="0" hangingPunct="1">
              <a:lnSpc>
                <a:spcPts val="279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sz="2100" b="0" i="0" u="none" strike="noStrike" kern="0" cap="none" spc="-35" normalizeH="0" baseline="0">
                <a:solidFill>
                  <a:srgbClr val="272525"/>
                </a:solidFill>
                <a:latin typeface="Inter"/>
                <a:ea typeface="Inter"/>
                <a:cs typeface="Inter"/>
              </a:rPr>
              <a:t>동영상 시청을 완료하여, tls활용 100% 수강을 기억해주세요.</a:t>
            </a:r>
          </a:p>
          <a:p>
            <a:pPr marL="0" indent="0" algn="l" defTabSz="914400" rtl="0" eaLnBrk="1" latinLnBrk="0" hangingPunct="1">
              <a:lnSpc>
                <a:spcPts val="279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100" b="0" i="0" u="none" strike="noStrike" kern="0" cap="none" spc="-35" normalizeH="0" baseline="0">
                <a:solidFill>
                  <a:srgbClr val="272525"/>
                </a:solidFill>
                <a:latin typeface="Inter"/>
                <a:ea typeface="Inter"/>
                <a:cs typeface="Inter"/>
              </a:rPr>
              <a:t>**</a:t>
            </a:r>
            <a:r>
              <a:rPr kumimoji="0" lang="en-US" sz="2100" b="0" i="0" u="none" strike="noStrike" kern="0" cap="none" spc="-35" normalizeH="0" baseline="0">
                <a:solidFill>
                  <a:srgbClr val="FF0000"/>
                </a:solidFill>
                <a:latin typeface="Inter"/>
                <a:ea typeface="Inter"/>
                <a:cs typeface="Inter"/>
              </a:rPr>
              <a:t>수료를 인정받기 위해 모든 동영상을 완주해야 합니다.</a:t>
            </a:r>
            <a:r>
              <a:rPr kumimoji="0" lang="en-US" altLang="ko-KR" sz="2100" b="0" i="0" u="none" strike="noStrike" kern="0" cap="none" spc="-35" normalizeH="0" baseline="0">
                <a:solidFill>
                  <a:srgbClr val="272525"/>
                </a:solidFill>
                <a:latin typeface="Inter"/>
                <a:ea typeface="Inter"/>
                <a:cs typeface="Inter"/>
              </a:rPr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16250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-1"/>
            <a:ext cx="14630400" cy="845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5000"/>
              <a:t>모바일 </a:t>
            </a:r>
            <a:r>
              <a:rPr lang="en-US" altLang="ko-KR" sz="5000"/>
              <a:t>(</a:t>
            </a:r>
            <a:r>
              <a:rPr lang="ko-KR" altLang="en-US" sz="5000"/>
              <a:t>동영상 시청 방법</a:t>
            </a:r>
            <a:r>
              <a:rPr lang="en-US" altLang="ko-KR" sz="5000"/>
              <a:t>)</a:t>
            </a:r>
            <a:r>
              <a:rPr lang="ko-KR" altLang="en-US" sz="5000"/>
              <a:t>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826" y="1020536"/>
            <a:ext cx="6356973" cy="6995237"/>
          </a:xfrm>
          <a:prstGeom prst="rect">
            <a:avLst/>
          </a:prstGeom>
        </p:spPr>
      </p:pic>
      <p:sp>
        <p:nvSpPr>
          <p:cNvPr id="4" name="아래쪽 화살표[D] 3"/>
          <p:cNvSpPr/>
          <p:nvPr/>
        </p:nvSpPr>
        <p:spPr>
          <a:xfrm rot="16154330">
            <a:off x="6476857" y="3160495"/>
            <a:ext cx="2124552" cy="190861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18106" y="1433610"/>
            <a:ext cx="6012294" cy="679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4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아래쪽 화살표[D] 3"/>
          <p:cNvSpPr/>
          <p:nvPr/>
        </p:nvSpPr>
        <p:spPr>
          <a:xfrm rot="16154330">
            <a:off x="6252924" y="3160495"/>
            <a:ext cx="2124552" cy="190861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252704"/>
            <a:ext cx="5535691" cy="772419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78866" y="252704"/>
            <a:ext cx="5851534" cy="797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72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7541" y="0"/>
            <a:ext cx="5002053" cy="822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4945" y="1335055"/>
            <a:ext cx="4373724" cy="544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>
                <a:solidFill>
                  <a:srgbClr val="FF0000"/>
                </a:solidFill>
              </a:rPr>
              <a:t>100%</a:t>
            </a:r>
            <a:r>
              <a:rPr lang="ko-KR" altLang="en-US" sz="3000">
                <a:solidFill>
                  <a:srgbClr val="FF0000"/>
                </a:solidFill>
              </a:rPr>
              <a:t> 수강 확인</a:t>
            </a:r>
            <a:r>
              <a:rPr lang="en-US" altLang="ko-KR" sz="3000">
                <a:solidFill>
                  <a:srgbClr val="FF0000"/>
                </a:solidFill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65842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149</Words>
  <Application>Microsoft Macintosh PowerPoint</Application>
  <PresentationFormat>사용자 지정</PresentationFormat>
  <Paragraphs>40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Inter</vt:lpstr>
      <vt:lpstr>Arial</vt:lpstr>
      <vt:lpstr>Calibri</vt:lpstr>
      <vt:lpstr>Nunito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PptxGenJS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김경민</cp:lastModifiedBy>
  <cp:revision>23</cp:revision>
  <dcterms:created xsi:type="dcterms:W3CDTF">2024-02-21T09:25:44Z</dcterms:created>
  <dcterms:modified xsi:type="dcterms:W3CDTF">2025-02-21T13:10:38Z</dcterms:modified>
  <cp:version/>
</cp:coreProperties>
</file>