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63" r:id="rId4"/>
    <p:sldId id="258" r:id="rId5"/>
    <p:sldId id="264" r:id="rId6"/>
    <p:sldId id="265" r:id="rId7"/>
    <p:sldId id="266" r:id="rId8"/>
    <p:sldId id="259" r:id="rId9"/>
    <p:sldId id="268" r:id="rId10"/>
    <p:sldId id="269" r:id="rId11"/>
    <p:sldId id="270" r:id="rId12"/>
    <p:sldId id="271" r:id="rId13"/>
    <p:sldId id="273" r:id="rId14"/>
    <p:sldId id="272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216" y="312"/>
      </p:cViewPr>
      <p:guideLst>
        <p:guide orient="horz" pos="2589"/>
        <p:guide pos="46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282F153-3F37-0F45-9E97-73ACFA13230C}" type="datetime1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0432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4674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87039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85942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86350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9517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jpeg"  /><Relationship Id="rId4" Type="http://schemas.openxmlformats.org/officeDocument/2006/relationships/image" Target="../media/image13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jpeg"  /><Relationship Id="rId4" Type="http://schemas.openxmlformats.org/officeDocument/2006/relationships/image" Target="../media/image15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C:\Users\&#44608;&#44221;&#48124;\AppData\Local\Temp\7e9e\{0DEF2CE1-E3C9-4052-B786-F6298FC5F9DC}.xml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jpeg"  /><Relationship Id="rId4" Type="http://schemas.openxmlformats.org/officeDocument/2006/relationships/image" Target="../media/image11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1" y="0"/>
            <a:ext cx="14630400" cy="1190386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6561"/>
              </a:lnSpc>
              <a:buNone/>
              <a:defRPr/>
            </a:pPr>
            <a:r>
              <a:rPr lang="en-US" altLang="ko-KR" sz="5249" b="1" kern="0" spc="-157">
                <a:solidFill>
                  <a:srgbClr val="000000"/>
                </a:solidFill>
                <a:latin typeface="Inter"/>
                <a:ea typeface="Inter"/>
                <a:cs typeface="Inter"/>
              </a:rPr>
              <a:t>2</a:t>
            </a:r>
            <a:r>
              <a:rPr lang="ko-KR" altLang="en-US" sz="5249" b="1" kern="0" spc="-157">
                <a:solidFill>
                  <a:srgbClr val="000000"/>
                </a:solidFill>
                <a:latin typeface="Inter"/>
                <a:ea typeface="Inter"/>
                <a:cs typeface="Inter"/>
              </a:rPr>
              <a:t>회차 </a:t>
            </a:r>
            <a:r>
              <a:rPr lang="en-US" sz="5249" b="1" kern="0" spc="-157">
                <a:solidFill>
                  <a:srgbClr val="000000"/>
                </a:solidFill>
                <a:latin typeface="Inter"/>
                <a:ea typeface="Inter"/>
                <a:cs typeface="Inter"/>
              </a:rPr>
              <a:t>학사안내 </a:t>
            </a:r>
            <a:endParaRPr lang="en-US" sz="5249" b="1" kern="0" spc="-157">
              <a:solidFill>
                <a:srgbClr val="000000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7" name="Shape 4"/>
          <p:cNvSpPr/>
          <p:nvPr/>
        </p:nvSpPr>
        <p:spPr>
          <a:xfrm>
            <a:off x="833199" y="49784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97012" y="1190386"/>
            <a:ext cx="11636375" cy="6545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"/>
          <p:cNvSpPr txBox="1"/>
          <p:nvPr/>
        </p:nvSpPr>
        <p:spPr>
          <a:xfrm>
            <a:off x="0" y="0"/>
            <a:ext cx="14630401" cy="8458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000"/>
              <a:t>전자출결 </a:t>
            </a:r>
            <a:r>
              <a:rPr lang="en-US" altLang="ko-KR" sz="5000"/>
              <a:t>(</a:t>
            </a:r>
            <a:r>
              <a:rPr lang="ko-KR" altLang="en-US" sz="5000"/>
              <a:t>모바일</a:t>
            </a:r>
            <a:r>
              <a:rPr lang="en-US" altLang="ko-KR" sz="5000"/>
              <a:t>)</a:t>
            </a:r>
            <a:endParaRPr lang="en-US" altLang="ko-KR" sz="5000"/>
          </a:p>
        </p:txBody>
      </p:sp>
      <p:sp>
        <p:nvSpPr>
          <p:cNvPr id="18" name=""/>
          <p:cNvSpPr/>
          <p:nvPr/>
        </p:nvSpPr>
        <p:spPr>
          <a:xfrm rot="16192487">
            <a:off x="5755252" y="3765323"/>
            <a:ext cx="1731817" cy="17145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435" y="1388745"/>
            <a:ext cx="5426406" cy="684085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12072" y="1388744"/>
            <a:ext cx="6071638" cy="6742560"/>
          </a:xfrm>
          <a:prstGeom prst="rect">
            <a:avLst/>
          </a:prstGeom>
        </p:spPr>
      </p:pic>
      <p:sp>
        <p:nvSpPr>
          <p:cNvPr id="22" name=""/>
          <p:cNvSpPr/>
          <p:nvPr/>
        </p:nvSpPr>
        <p:spPr>
          <a:xfrm>
            <a:off x="1244776" y="5130998"/>
            <a:ext cx="2337816" cy="1639491"/>
          </a:xfrm>
          <a:custGeom>
            <a:avLst/>
            <a:gdLst>
              <a:gd name="connsiteX0" fmla="*/ 1663523 w 2337816"/>
              <a:gd name="connsiteY0" fmla="*/ 37902 h 1639491"/>
              <a:gd name="connsiteX1" fmla="*/ 1003123 w 2337816"/>
              <a:gd name="connsiteY1" fmla="*/ 37902 h 1639491"/>
              <a:gd name="connsiteX2" fmla="*/ 977724 w 2337816"/>
              <a:gd name="connsiteY2" fmla="*/ 50602 h 1639491"/>
              <a:gd name="connsiteX3" fmla="*/ 939623 w 2337816"/>
              <a:gd name="connsiteY3" fmla="*/ 50602 h 1639491"/>
              <a:gd name="connsiteX4" fmla="*/ 888823 w 2337816"/>
              <a:gd name="connsiteY4" fmla="*/ 63301 h 1639491"/>
              <a:gd name="connsiteX5" fmla="*/ 838023 w 2337816"/>
              <a:gd name="connsiteY5" fmla="*/ 63301 h 1639491"/>
              <a:gd name="connsiteX6" fmla="*/ 799923 w 2337816"/>
              <a:gd name="connsiteY6" fmla="*/ 76002 h 1639491"/>
              <a:gd name="connsiteX7" fmla="*/ 761823 w 2337816"/>
              <a:gd name="connsiteY7" fmla="*/ 88702 h 1639491"/>
              <a:gd name="connsiteX8" fmla="*/ 736423 w 2337816"/>
              <a:gd name="connsiteY8" fmla="*/ 88702 h 1639491"/>
              <a:gd name="connsiteX9" fmla="*/ 698323 w 2337816"/>
              <a:gd name="connsiteY9" fmla="*/ 101401 h 1639491"/>
              <a:gd name="connsiteX10" fmla="*/ 672923 w 2337816"/>
              <a:gd name="connsiteY10" fmla="*/ 101401 h 1639491"/>
              <a:gd name="connsiteX11" fmla="*/ 647523 w 2337816"/>
              <a:gd name="connsiteY11" fmla="*/ 114102 h 1639491"/>
              <a:gd name="connsiteX12" fmla="*/ 622123 w 2337816"/>
              <a:gd name="connsiteY12" fmla="*/ 126802 h 1639491"/>
              <a:gd name="connsiteX13" fmla="*/ 609423 w 2337816"/>
              <a:gd name="connsiteY13" fmla="*/ 126802 h 1639491"/>
              <a:gd name="connsiteX14" fmla="*/ 584023 w 2337816"/>
              <a:gd name="connsiteY14" fmla="*/ 139501 h 1639491"/>
              <a:gd name="connsiteX15" fmla="*/ 545923 w 2337816"/>
              <a:gd name="connsiteY15" fmla="*/ 139501 h 1639491"/>
              <a:gd name="connsiteX16" fmla="*/ 520523 w 2337816"/>
              <a:gd name="connsiteY16" fmla="*/ 152202 h 1639491"/>
              <a:gd name="connsiteX17" fmla="*/ 495123 w 2337816"/>
              <a:gd name="connsiteY17" fmla="*/ 164902 h 1639491"/>
              <a:gd name="connsiteX18" fmla="*/ 482423 w 2337816"/>
              <a:gd name="connsiteY18" fmla="*/ 164902 h 1639491"/>
              <a:gd name="connsiteX19" fmla="*/ 457023 w 2337816"/>
              <a:gd name="connsiteY19" fmla="*/ 177601 h 1639491"/>
              <a:gd name="connsiteX20" fmla="*/ 431623 w 2337816"/>
              <a:gd name="connsiteY20" fmla="*/ 190302 h 1639491"/>
              <a:gd name="connsiteX21" fmla="*/ 418923 w 2337816"/>
              <a:gd name="connsiteY21" fmla="*/ 190302 h 1639491"/>
              <a:gd name="connsiteX22" fmla="*/ 380823 w 2337816"/>
              <a:gd name="connsiteY22" fmla="*/ 203002 h 1639491"/>
              <a:gd name="connsiteX23" fmla="*/ 368123 w 2337816"/>
              <a:gd name="connsiteY23" fmla="*/ 215701 h 1639491"/>
              <a:gd name="connsiteX24" fmla="*/ 355423 w 2337816"/>
              <a:gd name="connsiteY24" fmla="*/ 228402 h 1639491"/>
              <a:gd name="connsiteX25" fmla="*/ 330023 w 2337816"/>
              <a:gd name="connsiteY25" fmla="*/ 228402 h 1639491"/>
              <a:gd name="connsiteX26" fmla="*/ 291923 w 2337816"/>
              <a:gd name="connsiteY26" fmla="*/ 253801 h 1639491"/>
              <a:gd name="connsiteX27" fmla="*/ 253823 w 2337816"/>
              <a:gd name="connsiteY27" fmla="*/ 266502 h 1639491"/>
              <a:gd name="connsiteX28" fmla="*/ 241123 w 2337816"/>
              <a:gd name="connsiteY28" fmla="*/ 279202 h 1639491"/>
              <a:gd name="connsiteX29" fmla="*/ 228423 w 2337816"/>
              <a:gd name="connsiteY29" fmla="*/ 291901 h 1639491"/>
              <a:gd name="connsiteX30" fmla="*/ 215723 w 2337816"/>
              <a:gd name="connsiteY30" fmla="*/ 304602 h 1639491"/>
              <a:gd name="connsiteX31" fmla="*/ 203023 w 2337816"/>
              <a:gd name="connsiteY31" fmla="*/ 317302 h 1639491"/>
              <a:gd name="connsiteX32" fmla="*/ 177623 w 2337816"/>
              <a:gd name="connsiteY32" fmla="*/ 330001 h 1639491"/>
              <a:gd name="connsiteX33" fmla="*/ 164923 w 2337816"/>
              <a:gd name="connsiteY33" fmla="*/ 330001 h 1639491"/>
              <a:gd name="connsiteX34" fmla="*/ 152224 w 2337816"/>
              <a:gd name="connsiteY34" fmla="*/ 342702 h 1639491"/>
              <a:gd name="connsiteX35" fmla="*/ 139523 w 2337816"/>
              <a:gd name="connsiteY35" fmla="*/ 368101 h 1639491"/>
              <a:gd name="connsiteX36" fmla="*/ 126823 w 2337816"/>
              <a:gd name="connsiteY36" fmla="*/ 368101 h 1639491"/>
              <a:gd name="connsiteX37" fmla="*/ 114124 w 2337816"/>
              <a:gd name="connsiteY37" fmla="*/ 380802 h 1639491"/>
              <a:gd name="connsiteX38" fmla="*/ 101423 w 2337816"/>
              <a:gd name="connsiteY38" fmla="*/ 393502 h 1639491"/>
              <a:gd name="connsiteX39" fmla="*/ 88723 w 2337816"/>
              <a:gd name="connsiteY39" fmla="*/ 418902 h 1639491"/>
              <a:gd name="connsiteX40" fmla="*/ 76024 w 2337816"/>
              <a:gd name="connsiteY40" fmla="*/ 431602 h 1639491"/>
              <a:gd name="connsiteX41" fmla="*/ 76024 w 2337816"/>
              <a:gd name="connsiteY41" fmla="*/ 444301 h 1639491"/>
              <a:gd name="connsiteX42" fmla="*/ 63323 w 2337816"/>
              <a:gd name="connsiteY42" fmla="*/ 457002 h 1639491"/>
              <a:gd name="connsiteX43" fmla="*/ 50623 w 2337816"/>
              <a:gd name="connsiteY43" fmla="*/ 469702 h 1639491"/>
              <a:gd name="connsiteX44" fmla="*/ 50623 w 2337816"/>
              <a:gd name="connsiteY44" fmla="*/ 482402 h 1639491"/>
              <a:gd name="connsiteX45" fmla="*/ 37924 w 2337816"/>
              <a:gd name="connsiteY45" fmla="*/ 495102 h 1639491"/>
              <a:gd name="connsiteX46" fmla="*/ 37924 w 2337816"/>
              <a:gd name="connsiteY46" fmla="*/ 507802 h 1639491"/>
              <a:gd name="connsiteX47" fmla="*/ 25223 w 2337816"/>
              <a:gd name="connsiteY47" fmla="*/ 520502 h 1639491"/>
              <a:gd name="connsiteX48" fmla="*/ 25223 w 2337816"/>
              <a:gd name="connsiteY48" fmla="*/ 545902 h 1639491"/>
              <a:gd name="connsiteX49" fmla="*/ 12523 w 2337816"/>
              <a:gd name="connsiteY49" fmla="*/ 558602 h 1639491"/>
              <a:gd name="connsiteX50" fmla="*/ 12523 w 2337816"/>
              <a:gd name="connsiteY50" fmla="*/ 609402 h 1639491"/>
              <a:gd name="connsiteX51" fmla="*/ -176 w 2337816"/>
              <a:gd name="connsiteY51" fmla="*/ 634802 h 1639491"/>
              <a:gd name="connsiteX52" fmla="*/ 12523 w 2337816"/>
              <a:gd name="connsiteY52" fmla="*/ 825302 h 1639491"/>
              <a:gd name="connsiteX53" fmla="*/ 12523 w 2337816"/>
              <a:gd name="connsiteY53" fmla="*/ 850702 h 1639491"/>
              <a:gd name="connsiteX54" fmla="*/ 25223 w 2337816"/>
              <a:gd name="connsiteY54" fmla="*/ 863402 h 1639491"/>
              <a:gd name="connsiteX55" fmla="*/ 37924 w 2337816"/>
              <a:gd name="connsiteY55" fmla="*/ 876102 h 1639491"/>
              <a:gd name="connsiteX56" fmla="*/ 50623 w 2337816"/>
              <a:gd name="connsiteY56" fmla="*/ 914202 h 1639491"/>
              <a:gd name="connsiteX57" fmla="*/ 63323 w 2337816"/>
              <a:gd name="connsiteY57" fmla="*/ 939602 h 1639491"/>
              <a:gd name="connsiteX58" fmla="*/ 76024 w 2337816"/>
              <a:gd name="connsiteY58" fmla="*/ 952302 h 1639491"/>
              <a:gd name="connsiteX59" fmla="*/ 76024 w 2337816"/>
              <a:gd name="connsiteY59" fmla="*/ 977702 h 1639491"/>
              <a:gd name="connsiteX60" fmla="*/ 88723 w 2337816"/>
              <a:gd name="connsiteY60" fmla="*/ 990402 h 1639491"/>
              <a:gd name="connsiteX61" fmla="*/ 88723 w 2337816"/>
              <a:gd name="connsiteY61" fmla="*/ 1003102 h 1639491"/>
              <a:gd name="connsiteX62" fmla="*/ 101423 w 2337816"/>
              <a:gd name="connsiteY62" fmla="*/ 1015802 h 1639491"/>
              <a:gd name="connsiteX63" fmla="*/ 114124 w 2337816"/>
              <a:gd name="connsiteY63" fmla="*/ 1028502 h 1639491"/>
              <a:gd name="connsiteX64" fmla="*/ 126823 w 2337816"/>
              <a:gd name="connsiteY64" fmla="*/ 1053902 h 1639491"/>
              <a:gd name="connsiteX65" fmla="*/ 139523 w 2337816"/>
              <a:gd name="connsiteY65" fmla="*/ 1066602 h 1639491"/>
              <a:gd name="connsiteX66" fmla="*/ 164923 w 2337816"/>
              <a:gd name="connsiteY66" fmla="*/ 1079302 h 1639491"/>
              <a:gd name="connsiteX67" fmla="*/ 177623 w 2337816"/>
              <a:gd name="connsiteY67" fmla="*/ 1104702 h 1639491"/>
              <a:gd name="connsiteX68" fmla="*/ 190323 w 2337816"/>
              <a:gd name="connsiteY68" fmla="*/ 1117402 h 1639491"/>
              <a:gd name="connsiteX69" fmla="*/ 203023 w 2337816"/>
              <a:gd name="connsiteY69" fmla="*/ 1130102 h 1639491"/>
              <a:gd name="connsiteX70" fmla="*/ 215723 w 2337816"/>
              <a:gd name="connsiteY70" fmla="*/ 1142802 h 1639491"/>
              <a:gd name="connsiteX71" fmla="*/ 228423 w 2337816"/>
              <a:gd name="connsiteY71" fmla="*/ 1168202 h 1639491"/>
              <a:gd name="connsiteX72" fmla="*/ 241123 w 2337816"/>
              <a:gd name="connsiteY72" fmla="*/ 1180902 h 1639491"/>
              <a:gd name="connsiteX73" fmla="*/ 266523 w 2337816"/>
              <a:gd name="connsiteY73" fmla="*/ 1193602 h 1639491"/>
              <a:gd name="connsiteX74" fmla="*/ 291923 w 2337816"/>
              <a:gd name="connsiteY74" fmla="*/ 1219002 h 1639491"/>
              <a:gd name="connsiteX75" fmla="*/ 291923 w 2337816"/>
              <a:gd name="connsiteY75" fmla="*/ 1231702 h 1639491"/>
              <a:gd name="connsiteX76" fmla="*/ 304623 w 2337816"/>
              <a:gd name="connsiteY76" fmla="*/ 1244402 h 1639491"/>
              <a:gd name="connsiteX77" fmla="*/ 317323 w 2337816"/>
              <a:gd name="connsiteY77" fmla="*/ 1257102 h 1639491"/>
              <a:gd name="connsiteX78" fmla="*/ 330023 w 2337816"/>
              <a:gd name="connsiteY78" fmla="*/ 1269802 h 1639491"/>
              <a:gd name="connsiteX79" fmla="*/ 342723 w 2337816"/>
              <a:gd name="connsiteY79" fmla="*/ 1282502 h 1639491"/>
              <a:gd name="connsiteX80" fmla="*/ 355423 w 2337816"/>
              <a:gd name="connsiteY80" fmla="*/ 1295202 h 1639491"/>
              <a:gd name="connsiteX81" fmla="*/ 368123 w 2337816"/>
              <a:gd name="connsiteY81" fmla="*/ 1307902 h 1639491"/>
              <a:gd name="connsiteX82" fmla="*/ 380823 w 2337816"/>
              <a:gd name="connsiteY82" fmla="*/ 1320602 h 1639491"/>
              <a:gd name="connsiteX83" fmla="*/ 393523 w 2337816"/>
              <a:gd name="connsiteY83" fmla="*/ 1320602 h 1639491"/>
              <a:gd name="connsiteX84" fmla="*/ 406223 w 2337816"/>
              <a:gd name="connsiteY84" fmla="*/ 1333302 h 1639491"/>
              <a:gd name="connsiteX85" fmla="*/ 406223 w 2337816"/>
              <a:gd name="connsiteY85" fmla="*/ 1346002 h 1639491"/>
              <a:gd name="connsiteX86" fmla="*/ 418923 w 2337816"/>
              <a:gd name="connsiteY86" fmla="*/ 1358702 h 1639491"/>
              <a:gd name="connsiteX87" fmla="*/ 431623 w 2337816"/>
              <a:gd name="connsiteY87" fmla="*/ 1358702 h 1639491"/>
              <a:gd name="connsiteX88" fmla="*/ 444323 w 2337816"/>
              <a:gd name="connsiteY88" fmla="*/ 1371402 h 1639491"/>
              <a:gd name="connsiteX89" fmla="*/ 457023 w 2337816"/>
              <a:gd name="connsiteY89" fmla="*/ 1384102 h 1639491"/>
              <a:gd name="connsiteX90" fmla="*/ 469723 w 2337816"/>
              <a:gd name="connsiteY90" fmla="*/ 1396802 h 1639491"/>
              <a:gd name="connsiteX91" fmla="*/ 482423 w 2337816"/>
              <a:gd name="connsiteY91" fmla="*/ 1409502 h 1639491"/>
              <a:gd name="connsiteX92" fmla="*/ 495123 w 2337816"/>
              <a:gd name="connsiteY92" fmla="*/ 1422202 h 1639491"/>
              <a:gd name="connsiteX93" fmla="*/ 507823 w 2337816"/>
              <a:gd name="connsiteY93" fmla="*/ 1434902 h 1639491"/>
              <a:gd name="connsiteX94" fmla="*/ 520523 w 2337816"/>
              <a:gd name="connsiteY94" fmla="*/ 1434902 h 1639491"/>
              <a:gd name="connsiteX95" fmla="*/ 533223 w 2337816"/>
              <a:gd name="connsiteY95" fmla="*/ 1447602 h 1639491"/>
              <a:gd name="connsiteX96" fmla="*/ 545923 w 2337816"/>
              <a:gd name="connsiteY96" fmla="*/ 1460302 h 1639491"/>
              <a:gd name="connsiteX97" fmla="*/ 558623 w 2337816"/>
              <a:gd name="connsiteY97" fmla="*/ 1473002 h 1639491"/>
              <a:gd name="connsiteX98" fmla="*/ 571323 w 2337816"/>
              <a:gd name="connsiteY98" fmla="*/ 1485702 h 1639491"/>
              <a:gd name="connsiteX99" fmla="*/ 584023 w 2337816"/>
              <a:gd name="connsiteY99" fmla="*/ 1498402 h 1639491"/>
              <a:gd name="connsiteX100" fmla="*/ 609423 w 2337816"/>
              <a:gd name="connsiteY100" fmla="*/ 1511102 h 1639491"/>
              <a:gd name="connsiteX101" fmla="*/ 622123 w 2337816"/>
              <a:gd name="connsiteY101" fmla="*/ 1511102 h 1639491"/>
              <a:gd name="connsiteX102" fmla="*/ 634823 w 2337816"/>
              <a:gd name="connsiteY102" fmla="*/ 1523802 h 1639491"/>
              <a:gd name="connsiteX103" fmla="*/ 647523 w 2337816"/>
              <a:gd name="connsiteY103" fmla="*/ 1536502 h 1639491"/>
              <a:gd name="connsiteX104" fmla="*/ 660223 w 2337816"/>
              <a:gd name="connsiteY104" fmla="*/ 1549202 h 1639491"/>
              <a:gd name="connsiteX105" fmla="*/ 672923 w 2337816"/>
              <a:gd name="connsiteY105" fmla="*/ 1561902 h 1639491"/>
              <a:gd name="connsiteX106" fmla="*/ 698323 w 2337816"/>
              <a:gd name="connsiteY106" fmla="*/ 1561902 h 1639491"/>
              <a:gd name="connsiteX107" fmla="*/ 711023 w 2337816"/>
              <a:gd name="connsiteY107" fmla="*/ 1574602 h 1639491"/>
              <a:gd name="connsiteX108" fmla="*/ 736423 w 2337816"/>
              <a:gd name="connsiteY108" fmla="*/ 1587302 h 1639491"/>
              <a:gd name="connsiteX109" fmla="*/ 787223 w 2337816"/>
              <a:gd name="connsiteY109" fmla="*/ 1587302 h 1639491"/>
              <a:gd name="connsiteX110" fmla="*/ 799923 w 2337816"/>
              <a:gd name="connsiteY110" fmla="*/ 1600002 h 1639491"/>
              <a:gd name="connsiteX111" fmla="*/ 850723 w 2337816"/>
              <a:gd name="connsiteY111" fmla="*/ 1612702 h 1639491"/>
              <a:gd name="connsiteX112" fmla="*/ 888823 w 2337816"/>
              <a:gd name="connsiteY112" fmla="*/ 1612702 h 1639491"/>
              <a:gd name="connsiteX113" fmla="*/ 901523 w 2337816"/>
              <a:gd name="connsiteY113" fmla="*/ 1625402 h 1639491"/>
              <a:gd name="connsiteX114" fmla="*/ 990423 w 2337816"/>
              <a:gd name="connsiteY114" fmla="*/ 1625402 h 1639491"/>
              <a:gd name="connsiteX115" fmla="*/ 1003123 w 2337816"/>
              <a:gd name="connsiteY115" fmla="*/ 1638102 h 1639491"/>
              <a:gd name="connsiteX116" fmla="*/ 1396824 w 2337816"/>
              <a:gd name="connsiteY116" fmla="*/ 1638102 h 1639491"/>
              <a:gd name="connsiteX117" fmla="*/ 1409523 w 2337816"/>
              <a:gd name="connsiteY117" fmla="*/ 1625402 h 1639491"/>
              <a:gd name="connsiteX118" fmla="*/ 1434924 w 2337816"/>
              <a:gd name="connsiteY118" fmla="*/ 1625402 h 1639491"/>
              <a:gd name="connsiteX119" fmla="*/ 1447623 w 2337816"/>
              <a:gd name="connsiteY119" fmla="*/ 1612702 h 1639491"/>
              <a:gd name="connsiteX120" fmla="*/ 1473024 w 2337816"/>
              <a:gd name="connsiteY120" fmla="*/ 1600002 h 1639491"/>
              <a:gd name="connsiteX121" fmla="*/ 1498423 w 2337816"/>
              <a:gd name="connsiteY121" fmla="*/ 1587302 h 1639491"/>
              <a:gd name="connsiteX122" fmla="*/ 1511124 w 2337816"/>
              <a:gd name="connsiteY122" fmla="*/ 1574602 h 1639491"/>
              <a:gd name="connsiteX123" fmla="*/ 1536523 w 2337816"/>
              <a:gd name="connsiteY123" fmla="*/ 1561902 h 1639491"/>
              <a:gd name="connsiteX124" fmla="*/ 1549224 w 2337816"/>
              <a:gd name="connsiteY124" fmla="*/ 1549202 h 1639491"/>
              <a:gd name="connsiteX125" fmla="*/ 1574623 w 2337816"/>
              <a:gd name="connsiteY125" fmla="*/ 1549202 h 1639491"/>
              <a:gd name="connsiteX126" fmla="*/ 1587323 w 2337816"/>
              <a:gd name="connsiteY126" fmla="*/ 1536502 h 1639491"/>
              <a:gd name="connsiteX127" fmla="*/ 1600023 w 2337816"/>
              <a:gd name="connsiteY127" fmla="*/ 1523802 h 1639491"/>
              <a:gd name="connsiteX128" fmla="*/ 1612723 w 2337816"/>
              <a:gd name="connsiteY128" fmla="*/ 1523802 h 1639491"/>
              <a:gd name="connsiteX129" fmla="*/ 1625423 w 2337816"/>
              <a:gd name="connsiteY129" fmla="*/ 1511102 h 1639491"/>
              <a:gd name="connsiteX130" fmla="*/ 1638123 w 2337816"/>
              <a:gd name="connsiteY130" fmla="*/ 1511102 h 1639491"/>
              <a:gd name="connsiteX131" fmla="*/ 1650823 w 2337816"/>
              <a:gd name="connsiteY131" fmla="*/ 1498402 h 1639491"/>
              <a:gd name="connsiteX132" fmla="*/ 1663523 w 2337816"/>
              <a:gd name="connsiteY132" fmla="*/ 1485702 h 1639491"/>
              <a:gd name="connsiteX133" fmla="*/ 1688923 w 2337816"/>
              <a:gd name="connsiteY133" fmla="*/ 1473002 h 1639491"/>
              <a:gd name="connsiteX134" fmla="*/ 1714323 w 2337816"/>
              <a:gd name="connsiteY134" fmla="*/ 1473002 h 1639491"/>
              <a:gd name="connsiteX135" fmla="*/ 1727023 w 2337816"/>
              <a:gd name="connsiteY135" fmla="*/ 1460302 h 1639491"/>
              <a:gd name="connsiteX136" fmla="*/ 1739723 w 2337816"/>
              <a:gd name="connsiteY136" fmla="*/ 1447602 h 1639491"/>
              <a:gd name="connsiteX137" fmla="*/ 1752423 w 2337816"/>
              <a:gd name="connsiteY137" fmla="*/ 1434902 h 1639491"/>
              <a:gd name="connsiteX138" fmla="*/ 1777823 w 2337816"/>
              <a:gd name="connsiteY138" fmla="*/ 1434902 h 1639491"/>
              <a:gd name="connsiteX139" fmla="*/ 1790523 w 2337816"/>
              <a:gd name="connsiteY139" fmla="*/ 1422202 h 1639491"/>
              <a:gd name="connsiteX140" fmla="*/ 1803223 w 2337816"/>
              <a:gd name="connsiteY140" fmla="*/ 1422202 h 1639491"/>
              <a:gd name="connsiteX141" fmla="*/ 1815923 w 2337816"/>
              <a:gd name="connsiteY141" fmla="*/ 1409502 h 1639491"/>
              <a:gd name="connsiteX142" fmla="*/ 1841323 w 2337816"/>
              <a:gd name="connsiteY142" fmla="*/ 1409502 h 1639491"/>
              <a:gd name="connsiteX143" fmla="*/ 1854023 w 2337816"/>
              <a:gd name="connsiteY143" fmla="*/ 1396802 h 1639491"/>
              <a:gd name="connsiteX144" fmla="*/ 1879423 w 2337816"/>
              <a:gd name="connsiteY144" fmla="*/ 1396802 h 1639491"/>
              <a:gd name="connsiteX145" fmla="*/ 1892123 w 2337816"/>
              <a:gd name="connsiteY145" fmla="*/ 1384102 h 1639491"/>
              <a:gd name="connsiteX146" fmla="*/ 1981023 w 2337816"/>
              <a:gd name="connsiteY146" fmla="*/ 1371402 h 1639491"/>
              <a:gd name="connsiteX147" fmla="*/ 2006423 w 2337816"/>
              <a:gd name="connsiteY147" fmla="*/ 1371402 h 1639491"/>
              <a:gd name="connsiteX148" fmla="*/ 2019123 w 2337816"/>
              <a:gd name="connsiteY148" fmla="*/ 1358702 h 1639491"/>
              <a:gd name="connsiteX149" fmla="*/ 2057223 w 2337816"/>
              <a:gd name="connsiteY149" fmla="*/ 1358702 h 1639491"/>
              <a:gd name="connsiteX150" fmla="*/ 2069923 w 2337816"/>
              <a:gd name="connsiteY150" fmla="*/ 1346002 h 1639491"/>
              <a:gd name="connsiteX151" fmla="*/ 2082623 w 2337816"/>
              <a:gd name="connsiteY151" fmla="*/ 1333302 h 1639491"/>
              <a:gd name="connsiteX152" fmla="*/ 2120724 w 2337816"/>
              <a:gd name="connsiteY152" fmla="*/ 1333302 h 1639491"/>
              <a:gd name="connsiteX153" fmla="*/ 2133424 w 2337816"/>
              <a:gd name="connsiteY153" fmla="*/ 1320602 h 1639491"/>
              <a:gd name="connsiteX154" fmla="*/ 2146124 w 2337816"/>
              <a:gd name="connsiteY154" fmla="*/ 1320602 h 1639491"/>
              <a:gd name="connsiteX155" fmla="*/ 2158824 w 2337816"/>
              <a:gd name="connsiteY155" fmla="*/ 1307902 h 1639491"/>
              <a:gd name="connsiteX156" fmla="*/ 2171524 w 2337816"/>
              <a:gd name="connsiteY156" fmla="*/ 1295202 h 1639491"/>
              <a:gd name="connsiteX157" fmla="*/ 2184224 w 2337816"/>
              <a:gd name="connsiteY157" fmla="*/ 1282502 h 1639491"/>
              <a:gd name="connsiteX158" fmla="*/ 2196924 w 2337816"/>
              <a:gd name="connsiteY158" fmla="*/ 1269802 h 1639491"/>
              <a:gd name="connsiteX159" fmla="*/ 2209624 w 2337816"/>
              <a:gd name="connsiteY159" fmla="*/ 1257102 h 1639491"/>
              <a:gd name="connsiteX160" fmla="*/ 2222324 w 2337816"/>
              <a:gd name="connsiteY160" fmla="*/ 1244402 h 1639491"/>
              <a:gd name="connsiteX161" fmla="*/ 2235024 w 2337816"/>
              <a:gd name="connsiteY161" fmla="*/ 1231702 h 1639491"/>
              <a:gd name="connsiteX162" fmla="*/ 2247724 w 2337816"/>
              <a:gd name="connsiteY162" fmla="*/ 1219002 h 1639491"/>
              <a:gd name="connsiteX163" fmla="*/ 2260424 w 2337816"/>
              <a:gd name="connsiteY163" fmla="*/ 1206302 h 1639491"/>
              <a:gd name="connsiteX164" fmla="*/ 2273124 w 2337816"/>
              <a:gd name="connsiteY164" fmla="*/ 1180902 h 1639491"/>
              <a:gd name="connsiteX165" fmla="*/ 2273124 w 2337816"/>
              <a:gd name="connsiteY165" fmla="*/ 1168202 h 1639491"/>
              <a:gd name="connsiteX166" fmla="*/ 2285824 w 2337816"/>
              <a:gd name="connsiteY166" fmla="*/ 1155502 h 1639491"/>
              <a:gd name="connsiteX167" fmla="*/ 2298524 w 2337816"/>
              <a:gd name="connsiteY167" fmla="*/ 1142802 h 1639491"/>
              <a:gd name="connsiteX168" fmla="*/ 2311224 w 2337816"/>
              <a:gd name="connsiteY168" fmla="*/ 1117402 h 1639491"/>
              <a:gd name="connsiteX169" fmla="*/ 2311224 w 2337816"/>
              <a:gd name="connsiteY169" fmla="*/ 1079302 h 1639491"/>
              <a:gd name="connsiteX170" fmla="*/ 2323924 w 2337816"/>
              <a:gd name="connsiteY170" fmla="*/ 1066602 h 1639491"/>
              <a:gd name="connsiteX171" fmla="*/ 2336624 w 2337816"/>
              <a:gd name="connsiteY171" fmla="*/ 965002 h 1639491"/>
              <a:gd name="connsiteX172" fmla="*/ 2336624 w 2337816"/>
              <a:gd name="connsiteY172" fmla="*/ 838002 h 1639491"/>
              <a:gd name="connsiteX173" fmla="*/ 2323924 w 2337816"/>
              <a:gd name="connsiteY173" fmla="*/ 812602 h 1639491"/>
              <a:gd name="connsiteX174" fmla="*/ 2323924 w 2337816"/>
              <a:gd name="connsiteY174" fmla="*/ 787202 h 1639491"/>
              <a:gd name="connsiteX175" fmla="*/ 2311224 w 2337816"/>
              <a:gd name="connsiteY175" fmla="*/ 761802 h 1639491"/>
              <a:gd name="connsiteX176" fmla="*/ 2298524 w 2337816"/>
              <a:gd name="connsiteY176" fmla="*/ 736402 h 1639491"/>
              <a:gd name="connsiteX177" fmla="*/ 2298524 w 2337816"/>
              <a:gd name="connsiteY177" fmla="*/ 711002 h 1639491"/>
              <a:gd name="connsiteX178" fmla="*/ 2285824 w 2337816"/>
              <a:gd name="connsiteY178" fmla="*/ 685602 h 1639491"/>
              <a:gd name="connsiteX179" fmla="*/ 2273124 w 2337816"/>
              <a:gd name="connsiteY179" fmla="*/ 672902 h 1639491"/>
              <a:gd name="connsiteX180" fmla="*/ 2273124 w 2337816"/>
              <a:gd name="connsiteY180" fmla="*/ 660202 h 1639491"/>
              <a:gd name="connsiteX181" fmla="*/ 2247724 w 2337816"/>
              <a:gd name="connsiteY181" fmla="*/ 634802 h 1639491"/>
              <a:gd name="connsiteX182" fmla="*/ 2247724 w 2337816"/>
              <a:gd name="connsiteY182" fmla="*/ 622102 h 1639491"/>
              <a:gd name="connsiteX183" fmla="*/ 2235024 w 2337816"/>
              <a:gd name="connsiteY183" fmla="*/ 609402 h 1639491"/>
              <a:gd name="connsiteX184" fmla="*/ 2222324 w 2337816"/>
              <a:gd name="connsiteY184" fmla="*/ 584002 h 1639491"/>
              <a:gd name="connsiteX185" fmla="*/ 2209624 w 2337816"/>
              <a:gd name="connsiteY185" fmla="*/ 571302 h 1639491"/>
              <a:gd name="connsiteX186" fmla="*/ 2196924 w 2337816"/>
              <a:gd name="connsiteY186" fmla="*/ 545902 h 1639491"/>
              <a:gd name="connsiteX187" fmla="*/ 2184224 w 2337816"/>
              <a:gd name="connsiteY187" fmla="*/ 533202 h 1639491"/>
              <a:gd name="connsiteX188" fmla="*/ 2171524 w 2337816"/>
              <a:gd name="connsiteY188" fmla="*/ 520502 h 1639491"/>
              <a:gd name="connsiteX189" fmla="*/ 2158824 w 2337816"/>
              <a:gd name="connsiteY189" fmla="*/ 507802 h 1639491"/>
              <a:gd name="connsiteX190" fmla="*/ 2146124 w 2337816"/>
              <a:gd name="connsiteY190" fmla="*/ 495102 h 1639491"/>
              <a:gd name="connsiteX191" fmla="*/ 2146124 w 2337816"/>
              <a:gd name="connsiteY191" fmla="*/ 482402 h 1639491"/>
              <a:gd name="connsiteX192" fmla="*/ 2133424 w 2337816"/>
              <a:gd name="connsiteY192" fmla="*/ 469702 h 1639491"/>
              <a:gd name="connsiteX193" fmla="*/ 2120724 w 2337816"/>
              <a:gd name="connsiteY193" fmla="*/ 457002 h 1639491"/>
              <a:gd name="connsiteX194" fmla="*/ 2108024 w 2337816"/>
              <a:gd name="connsiteY194" fmla="*/ 444301 h 1639491"/>
              <a:gd name="connsiteX195" fmla="*/ 2108024 w 2337816"/>
              <a:gd name="connsiteY195" fmla="*/ 431602 h 1639491"/>
              <a:gd name="connsiteX196" fmla="*/ 2095323 w 2337816"/>
              <a:gd name="connsiteY196" fmla="*/ 418902 h 1639491"/>
              <a:gd name="connsiteX197" fmla="*/ 2082623 w 2337816"/>
              <a:gd name="connsiteY197" fmla="*/ 406201 h 1639491"/>
              <a:gd name="connsiteX198" fmla="*/ 2069923 w 2337816"/>
              <a:gd name="connsiteY198" fmla="*/ 393502 h 1639491"/>
              <a:gd name="connsiteX199" fmla="*/ 2057223 w 2337816"/>
              <a:gd name="connsiteY199" fmla="*/ 393502 h 1639491"/>
              <a:gd name="connsiteX200" fmla="*/ 2044523 w 2337816"/>
              <a:gd name="connsiteY200" fmla="*/ 380802 h 1639491"/>
              <a:gd name="connsiteX201" fmla="*/ 2031823 w 2337816"/>
              <a:gd name="connsiteY201" fmla="*/ 368101 h 1639491"/>
              <a:gd name="connsiteX202" fmla="*/ 2006423 w 2337816"/>
              <a:gd name="connsiteY202" fmla="*/ 355402 h 1639491"/>
              <a:gd name="connsiteX203" fmla="*/ 1993723 w 2337816"/>
              <a:gd name="connsiteY203" fmla="*/ 330001 h 1639491"/>
              <a:gd name="connsiteX204" fmla="*/ 1981023 w 2337816"/>
              <a:gd name="connsiteY204" fmla="*/ 330001 h 1639491"/>
              <a:gd name="connsiteX205" fmla="*/ 1955623 w 2337816"/>
              <a:gd name="connsiteY205" fmla="*/ 304602 h 1639491"/>
              <a:gd name="connsiteX206" fmla="*/ 1930223 w 2337816"/>
              <a:gd name="connsiteY206" fmla="*/ 291901 h 1639491"/>
              <a:gd name="connsiteX207" fmla="*/ 1917523 w 2337816"/>
              <a:gd name="connsiteY207" fmla="*/ 279202 h 1639491"/>
              <a:gd name="connsiteX208" fmla="*/ 1904823 w 2337816"/>
              <a:gd name="connsiteY208" fmla="*/ 266502 h 1639491"/>
              <a:gd name="connsiteX209" fmla="*/ 1892123 w 2337816"/>
              <a:gd name="connsiteY209" fmla="*/ 266502 h 1639491"/>
              <a:gd name="connsiteX210" fmla="*/ 1879423 w 2337816"/>
              <a:gd name="connsiteY210" fmla="*/ 253801 h 1639491"/>
              <a:gd name="connsiteX211" fmla="*/ 1854023 w 2337816"/>
              <a:gd name="connsiteY211" fmla="*/ 241102 h 1639491"/>
              <a:gd name="connsiteX212" fmla="*/ 1841323 w 2337816"/>
              <a:gd name="connsiteY212" fmla="*/ 228402 h 1639491"/>
              <a:gd name="connsiteX213" fmla="*/ 1828623 w 2337816"/>
              <a:gd name="connsiteY213" fmla="*/ 228402 h 1639491"/>
              <a:gd name="connsiteX214" fmla="*/ 1803223 w 2337816"/>
              <a:gd name="connsiteY214" fmla="*/ 215701 h 1639491"/>
              <a:gd name="connsiteX215" fmla="*/ 1803223 w 2337816"/>
              <a:gd name="connsiteY215" fmla="*/ 203002 h 1639491"/>
              <a:gd name="connsiteX216" fmla="*/ 1765123 w 2337816"/>
              <a:gd name="connsiteY216" fmla="*/ 190302 h 1639491"/>
              <a:gd name="connsiteX217" fmla="*/ 1752423 w 2337816"/>
              <a:gd name="connsiteY217" fmla="*/ 177601 h 1639491"/>
              <a:gd name="connsiteX218" fmla="*/ 1727023 w 2337816"/>
              <a:gd name="connsiteY218" fmla="*/ 164902 h 1639491"/>
              <a:gd name="connsiteX219" fmla="*/ 1701623 w 2337816"/>
              <a:gd name="connsiteY219" fmla="*/ 152202 h 1639491"/>
              <a:gd name="connsiteX220" fmla="*/ 1688923 w 2337816"/>
              <a:gd name="connsiteY220" fmla="*/ 152202 h 1639491"/>
              <a:gd name="connsiteX221" fmla="*/ 1663523 w 2337816"/>
              <a:gd name="connsiteY221" fmla="*/ 139501 h 1639491"/>
              <a:gd name="connsiteX222" fmla="*/ 1625423 w 2337816"/>
              <a:gd name="connsiteY222" fmla="*/ 126802 h 1639491"/>
              <a:gd name="connsiteX223" fmla="*/ 1587323 w 2337816"/>
              <a:gd name="connsiteY223" fmla="*/ 114102 h 1639491"/>
              <a:gd name="connsiteX224" fmla="*/ 1561923 w 2337816"/>
              <a:gd name="connsiteY224" fmla="*/ 101401 h 1639491"/>
              <a:gd name="connsiteX225" fmla="*/ 1549224 w 2337816"/>
              <a:gd name="connsiteY225" fmla="*/ 101401 h 1639491"/>
              <a:gd name="connsiteX226" fmla="*/ 1511124 w 2337816"/>
              <a:gd name="connsiteY226" fmla="*/ 76002 h 1639491"/>
              <a:gd name="connsiteX227" fmla="*/ 1485723 w 2337816"/>
              <a:gd name="connsiteY227" fmla="*/ 63301 h 1639491"/>
              <a:gd name="connsiteX228" fmla="*/ 1460323 w 2337816"/>
              <a:gd name="connsiteY228" fmla="*/ 63301 h 1639491"/>
              <a:gd name="connsiteX229" fmla="*/ 1447623 w 2337816"/>
              <a:gd name="connsiteY229" fmla="*/ 50602 h 1639491"/>
              <a:gd name="connsiteX230" fmla="*/ 1409523 w 2337816"/>
              <a:gd name="connsiteY230" fmla="*/ 50602 h 1639491"/>
              <a:gd name="connsiteX231" fmla="*/ 1384123 w 2337816"/>
              <a:gd name="connsiteY231" fmla="*/ 37902 h 1639491"/>
              <a:gd name="connsiteX232" fmla="*/ 1358724 w 2337816"/>
              <a:gd name="connsiteY232" fmla="*/ 37902 h 1639491"/>
              <a:gd name="connsiteX233" fmla="*/ 1346023 w 2337816"/>
              <a:gd name="connsiteY233" fmla="*/ 25201 h 1639491"/>
              <a:gd name="connsiteX234" fmla="*/ 1320624 w 2337816"/>
              <a:gd name="connsiteY234" fmla="*/ 25201 h 1639491"/>
              <a:gd name="connsiteX235" fmla="*/ 1295223 w 2337816"/>
              <a:gd name="connsiteY235" fmla="*/ 12502 h 1639491"/>
              <a:gd name="connsiteX236" fmla="*/ 1269823 w 2337816"/>
              <a:gd name="connsiteY236" fmla="*/ 12502 h 1639491"/>
              <a:gd name="connsiteX237" fmla="*/ 1257123 w 2337816"/>
              <a:gd name="connsiteY237" fmla="*/ -197 h 1639491"/>
              <a:gd name="connsiteX238" fmla="*/ 1206324 w 2337816"/>
              <a:gd name="connsiteY238" fmla="*/ -197 h 163949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2337816" h="1639491">
                <a:moveTo>
                  <a:pt x="1663523" y="37902"/>
                </a:moveTo>
                <a:cubicBezTo>
                  <a:pt x="1619496" y="37902"/>
                  <a:pt x="1048843" y="37055"/>
                  <a:pt x="1003123" y="37902"/>
                </a:cubicBezTo>
                <a:cubicBezTo>
                  <a:pt x="957403" y="38749"/>
                  <a:pt x="981957" y="49755"/>
                  <a:pt x="977724" y="50602"/>
                </a:cubicBezTo>
                <a:cubicBezTo>
                  <a:pt x="973490" y="51448"/>
                  <a:pt x="945550" y="49755"/>
                  <a:pt x="939623" y="50602"/>
                </a:cubicBezTo>
                <a:cubicBezTo>
                  <a:pt x="933697" y="51448"/>
                  <a:pt x="895597" y="62454"/>
                  <a:pt x="888823" y="63301"/>
                </a:cubicBezTo>
                <a:cubicBezTo>
                  <a:pt x="882050" y="64147"/>
                  <a:pt x="843950" y="62454"/>
                  <a:pt x="838023" y="63301"/>
                </a:cubicBezTo>
                <a:cubicBezTo>
                  <a:pt x="832097" y="64147"/>
                  <a:pt x="805003" y="74308"/>
                  <a:pt x="799923" y="76002"/>
                </a:cubicBezTo>
                <a:cubicBezTo>
                  <a:pt x="794843" y="77695"/>
                  <a:pt x="766057" y="87854"/>
                  <a:pt x="761823" y="88702"/>
                </a:cubicBezTo>
                <a:cubicBezTo>
                  <a:pt x="757590" y="89548"/>
                  <a:pt x="740657" y="87855"/>
                  <a:pt x="736423" y="88702"/>
                </a:cubicBezTo>
                <a:cubicBezTo>
                  <a:pt x="732190" y="89548"/>
                  <a:pt x="702557" y="100554"/>
                  <a:pt x="698323" y="101401"/>
                </a:cubicBezTo>
                <a:cubicBezTo>
                  <a:pt x="694090" y="102247"/>
                  <a:pt x="676310" y="100554"/>
                  <a:pt x="672923" y="101401"/>
                </a:cubicBezTo>
                <a:cubicBezTo>
                  <a:pt x="669537" y="102247"/>
                  <a:pt x="650910" y="112408"/>
                  <a:pt x="647523" y="114102"/>
                </a:cubicBezTo>
                <a:cubicBezTo>
                  <a:pt x="644137" y="115795"/>
                  <a:pt x="624663" y="125954"/>
                  <a:pt x="622123" y="126802"/>
                </a:cubicBezTo>
                <a:cubicBezTo>
                  <a:pt x="619583" y="127648"/>
                  <a:pt x="611963" y="125955"/>
                  <a:pt x="609423" y="126802"/>
                </a:cubicBezTo>
                <a:cubicBezTo>
                  <a:pt x="606883" y="127648"/>
                  <a:pt x="588257" y="138654"/>
                  <a:pt x="584023" y="139501"/>
                </a:cubicBezTo>
                <a:cubicBezTo>
                  <a:pt x="579790" y="140347"/>
                  <a:pt x="550157" y="138654"/>
                  <a:pt x="545923" y="139501"/>
                </a:cubicBezTo>
                <a:cubicBezTo>
                  <a:pt x="541690" y="140347"/>
                  <a:pt x="523910" y="150508"/>
                  <a:pt x="520523" y="152202"/>
                </a:cubicBezTo>
                <a:cubicBezTo>
                  <a:pt x="517137" y="153895"/>
                  <a:pt x="497663" y="164054"/>
                  <a:pt x="495123" y="164902"/>
                </a:cubicBezTo>
                <a:cubicBezTo>
                  <a:pt x="492583" y="165748"/>
                  <a:pt x="484963" y="164055"/>
                  <a:pt x="482423" y="164902"/>
                </a:cubicBezTo>
                <a:cubicBezTo>
                  <a:pt x="479883" y="165748"/>
                  <a:pt x="460410" y="175907"/>
                  <a:pt x="457023" y="177601"/>
                </a:cubicBezTo>
                <a:cubicBezTo>
                  <a:pt x="453637" y="179294"/>
                  <a:pt x="434163" y="189455"/>
                  <a:pt x="431623" y="190302"/>
                </a:cubicBezTo>
                <a:cubicBezTo>
                  <a:pt x="429083" y="191149"/>
                  <a:pt x="422310" y="189455"/>
                  <a:pt x="418923" y="190302"/>
                </a:cubicBezTo>
                <a:cubicBezTo>
                  <a:pt x="415537" y="191149"/>
                  <a:pt x="384210" y="201308"/>
                  <a:pt x="380823" y="203002"/>
                </a:cubicBezTo>
                <a:cubicBezTo>
                  <a:pt x="377437" y="204695"/>
                  <a:pt x="369817" y="214007"/>
                  <a:pt x="368123" y="215701"/>
                </a:cubicBezTo>
                <a:cubicBezTo>
                  <a:pt x="366430" y="217394"/>
                  <a:pt x="357963" y="227555"/>
                  <a:pt x="355423" y="228402"/>
                </a:cubicBezTo>
                <a:cubicBezTo>
                  <a:pt x="352883" y="229249"/>
                  <a:pt x="334257" y="226709"/>
                  <a:pt x="330023" y="228402"/>
                </a:cubicBezTo>
                <a:cubicBezTo>
                  <a:pt x="325790" y="230095"/>
                  <a:pt x="297003" y="251260"/>
                  <a:pt x="291923" y="253801"/>
                </a:cubicBezTo>
                <a:cubicBezTo>
                  <a:pt x="286843" y="256340"/>
                  <a:pt x="257210" y="264808"/>
                  <a:pt x="253823" y="266502"/>
                </a:cubicBezTo>
                <a:cubicBezTo>
                  <a:pt x="250437" y="268195"/>
                  <a:pt x="242817" y="277508"/>
                  <a:pt x="241123" y="279202"/>
                </a:cubicBezTo>
                <a:cubicBezTo>
                  <a:pt x="239430" y="280894"/>
                  <a:pt x="230117" y="290207"/>
                  <a:pt x="228423" y="291901"/>
                </a:cubicBezTo>
                <a:cubicBezTo>
                  <a:pt x="226730" y="293594"/>
                  <a:pt x="217416" y="302908"/>
                  <a:pt x="215723" y="304602"/>
                </a:cubicBezTo>
                <a:cubicBezTo>
                  <a:pt x="214030" y="306295"/>
                  <a:pt x="205563" y="315608"/>
                  <a:pt x="203023" y="317302"/>
                </a:cubicBezTo>
                <a:cubicBezTo>
                  <a:pt x="200483" y="318994"/>
                  <a:pt x="180163" y="329154"/>
                  <a:pt x="177623" y="330001"/>
                </a:cubicBezTo>
                <a:cubicBezTo>
                  <a:pt x="175083" y="330847"/>
                  <a:pt x="166617" y="329153"/>
                  <a:pt x="164923" y="330001"/>
                </a:cubicBezTo>
                <a:cubicBezTo>
                  <a:pt x="163230" y="330847"/>
                  <a:pt x="153917" y="340162"/>
                  <a:pt x="152224" y="342702"/>
                </a:cubicBezTo>
                <a:cubicBezTo>
                  <a:pt x="150530" y="345242"/>
                  <a:pt x="141216" y="366407"/>
                  <a:pt x="139523" y="368101"/>
                </a:cubicBezTo>
                <a:cubicBezTo>
                  <a:pt x="137830" y="369793"/>
                  <a:pt x="128517" y="367253"/>
                  <a:pt x="126823" y="368101"/>
                </a:cubicBezTo>
                <a:cubicBezTo>
                  <a:pt x="125130" y="368947"/>
                  <a:pt x="115817" y="379108"/>
                  <a:pt x="114124" y="380802"/>
                </a:cubicBezTo>
                <a:cubicBezTo>
                  <a:pt x="112430" y="382495"/>
                  <a:pt x="103116" y="390961"/>
                  <a:pt x="101423" y="393502"/>
                </a:cubicBezTo>
                <a:cubicBezTo>
                  <a:pt x="99730" y="396041"/>
                  <a:pt x="90417" y="416362"/>
                  <a:pt x="88723" y="418902"/>
                </a:cubicBezTo>
                <a:cubicBezTo>
                  <a:pt x="87030" y="421442"/>
                  <a:pt x="76870" y="429908"/>
                  <a:pt x="76024" y="431602"/>
                </a:cubicBezTo>
                <a:cubicBezTo>
                  <a:pt x="75177" y="433294"/>
                  <a:pt x="76870" y="442607"/>
                  <a:pt x="76024" y="444301"/>
                </a:cubicBezTo>
                <a:cubicBezTo>
                  <a:pt x="75177" y="445994"/>
                  <a:pt x="65016" y="455308"/>
                  <a:pt x="63323" y="457002"/>
                </a:cubicBezTo>
                <a:cubicBezTo>
                  <a:pt x="61630" y="458695"/>
                  <a:pt x="51470" y="468008"/>
                  <a:pt x="50623" y="469702"/>
                </a:cubicBezTo>
                <a:cubicBezTo>
                  <a:pt x="49777" y="471394"/>
                  <a:pt x="51470" y="480708"/>
                  <a:pt x="50623" y="482402"/>
                </a:cubicBezTo>
                <a:cubicBezTo>
                  <a:pt x="49777" y="484094"/>
                  <a:pt x="38770" y="493408"/>
                  <a:pt x="37924" y="495102"/>
                </a:cubicBezTo>
                <a:cubicBezTo>
                  <a:pt x="37077" y="496794"/>
                  <a:pt x="38770" y="506108"/>
                  <a:pt x="37924" y="507802"/>
                </a:cubicBezTo>
                <a:cubicBezTo>
                  <a:pt x="37077" y="509494"/>
                  <a:pt x="26070" y="517961"/>
                  <a:pt x="25223" y="520502"/>
                </a:cubicBezTo>
                <a:cubicBezTo>
                  <a:pt x="24377" y="523041"/>
                  <a:pt x="26070" y="543361"/>
                  <a:pt x="25223" y="545902"/>
                </a:cubicBezTo>
                <a:cubicBezTo>
                  <a:pt x="24377" y="548441"/>
                  <a:pt x="13370" y="554368"/>
                  <a:pt x="12523" y="558602"/>
                </a:cubicBezTo>
                <a:cubicBezTo>
                  <a:pt x="11677" y="562834"/>
                  <a:pt x="13370" y="604322"/>
                  <a:pt x="12523" y="609402"/>
                </a:cubicBezTo>
                <a:cubicBezTo>
                  <a:pt x="11677" y="614481"/>
                  <a:pt x="-176" y="620408"/>
                  <a:pt x="-176" y="634802"/>
                </a:cubicBezTo>
                <a:cubicBezTo>
                  <a:pt x="-176" y="649194"/>
                  <a:pt x="11677" y="810908"/>
                  <a:pt x="12523" y="825302"/>
                </a:cubicBezTo>
                <a:cubicBezTo>
                  <a:pt x="13370" y="839694"/>
                  <a:pt x="11677" y="848161"/>
                  <a:pt x="12523" y="850702"/>
                </a:cubicBezTo>
                <a:cubicBezTo>
                  <a:pt x="13370" y="853241"/>
                  <a:pt x="23530" y="861708"/>
                  <a:pt x="25223" y="863402"/>
                </a:cubicBezTo>
                <a:cubicBezTo>
                  <a:pt x="26916" y="865094"/>
                  <a:pt x="36230" y="872714"/>
                  <a:pt x="37924" y="876102"/>
                </a:cubicBezTo>
                <a:cubicBezTo>
                  <a:pt x="39617" y="879488"/>
                  <a:pt x="48930" y="909968"/>
                  <a:pt x="50623" y="914202"/>
                </a:cubicBezTo>
                <a:cubicBezTo>
                  <a:pt x="52317" y="918434"/>
                  <a:pt x="61630" y="937061"/>
                  <a:pt x="63323" y="939602"/>
                </a:cubicBezTo>
                <a:cubicBezTo>
                  <a:pt x="65016" y="942141"/>
                  <a:pt x="75177" y="949761"/>
                  <a:pt x="76024" y="952302"/>
                </a:cubicBezTo>
                <a:cubicBezTo>
                  <a:pt x="76870" y="954841"/>
                  <a:pt x="75177" y="975161"/>
                  <a:pt x="76024" y="977702"/>
                </a:cubicBezTo>
                <a:cubicBezTo>
                  <a:pt x="76870" y="980241"/>
                  <a:pt x="87877" y="988708"/>
                  <a:pt x="88723" y="990402"/>
                </a:cubicBezTo>
                <a:cubicBezTo>
                  <a:pt x="89570" y="992095"/>
                  <a:pt x="87877" y="1001408"/>
                  <a:pt x="88723" y="1003102"/>
                </a:cubicBezTo>
                <a:cubicBezTo>
                  <a:pt x="89570" y="1004794"/>
                  <a:pt x="99730" y="1014108"/>
                  <a:pt x="101423" y="1015802"/>
                </a:cubicBezTo>
                <a:cubicBezTo>
                  <a:pt x="103116" y="1017494"/>
                  <a:pt x="112430" y="1025961"/>
                  <a:pt x="114124" y="1028502"/>
                </a:cubicBezTo>
                <a:cubicBezTo>
                  <a:pt x="115817" y="1031042"/>
                  <a:pt x="125130" y="1051361"/>
                  <a:pt x="126823" y="1053902"/>
                </a:cubicBezTo>
                <a:cubicBezTo>
                  <a:pt x="128517" y="1056441"/>
                  <a:pt x="136983" y="1064908"/>
                  <a:pt x="139523" y="1066602"/>
                </a:cubicBezTo>
                <a:cubicBezTo>
                  <a:pt x="142063" y="1068294"/>
                  <a:pt x="162383" y="1076761"/>
                  <a:pt x="164923" y="1079302"/>
                </a:cubicBezTo>
                <a:cubicBezTo>
                  <a:pt x="167463" y="1081841"/>
                  <a:pt x="175930" y="1102161"/>
                  <a:pt x="177623" y="1104702"/>
                </a:cubicBezTo>
                <a:cubicBezTo>
                  <a:pt x="179317" y="1107241"/>
                  <a:pt x="188630" y="1115708"/>
                  <a:pt x="190323" y="1117402"/>
                </a:cubicBezTo>
                <a:cubicBezTo>
                  <a:pt x="192017" y="1119094"/>
                  <a:pt x="201330" y="1128408"/>
                  <a:pt x="203023" y="1130102"/>
                </a:cubicBezTo>
                <a:cubicBezTo>
                  <a:pt x="204717" y="1131794"/>
                  <a:pt x="214030" y="1140261"/>
                  <a:pt x="215723" y="1142802"/>
                </a:cubicBezTo>
                <a:cubicBezTo>
                  <a:pt x="217416" y="1145341"/>
                  <a:pt x="226730" y="1165661"/>
                  <a:pt x="228423" y="1168202"/>
                </a:cubicBezTo>
                <a:cubicBezTo>
                  <a:pt x="230117" y="1170741"/>
                  <a:pt x="238583" y="1179208"/>
                  <a:pt x="241123" y="1180902"/>
                </a:cubicBezTo>
                <a:cubicBezTo>
                  <a:pt x="243663" y="1182595"/>
                  <a:pt x="263137" y="1191061"/>
                  <a:pt x="266523" y="1193602"/>
                </a:cubicBezTo>
                <a:cubicBezTo>
                  <a:pt x="269910" y="1196141"/>
                  <a:pt x="290230" y="1216461"/>
                  <a:pt x="291923" y="1219002"/>
                </a:cubicBezTo>
                <a:cubicBezTo>
                  <a:pt x="293617" y="1221542"/>
                  <a:pt x="291077" y="1230008"/>
                  <a:pt x="291923" y="1231702"/>
                </a:cubicBezTo>
                <a:cubicBezTo>
                  <a:pt x="292770" y="1233394"/>
                  <a:pt x="302930" y="1242708"/>
                  <a:pt x="304623" y="1244402"/>
                </a:cubicBezTo>
                <a:cubicBezTo>
                  <a:pt x="306317" y="1246094"/>
                  <a:pt x="315630" y="1255408"/>
                  <a:pt x="317323" y="1257102"/>
                </a:cubicBezTo>
                <a:cubicBezTo>
                  <a:pt x="319017" y="1258795"/>
                  <a:pt x="328330" y="1268108"/>
                  <a:pt x="330023" y="1269802"/>
                </a:cubicBezTo>
                <a:cubicBezTo>
                  <a:pt x="331717" y="1271494"/>
                  <a:pt x="341030" y="1280808"/>
                  <a:pt x="342723" y="1282502"/>
                </a:cubicBezTo>
                <a:cubicBezTo>
                  <a:pt x="344417" y="1284194"/>
                  <a:pt x="353730" y="1293508"/>
                  <a:pt x="355423" y="1295202"/>
                </a:cubicBezTo>
                <a:cubicBezTo>
                  <a:pt x="357117" y="1296895"/>
                  <a:pt x="366430" y="1306208"/>
                  <a:pt x="368123" y="1307902"/>
                </a:cubicBezTo>
                <a:cubicBezTo>
                  <a:pt x="369817" y="1309594"/>
                  <a:pt x="379130" y="1319754"/>
                  <a:pt x="380823" y="1320602"/>
                </a:cubicBezTo>
                <a:cubicBezTo>
                  <a:pt x="382517" y="1321448"/>
                  <a:pt x="391830" y="1319754"/>
                  <a:pt x="393523" y="1320602"/>
                </a:cubicBezTo>
                <a:cubicBezTo>
                  <a:pt x="395217" y="1321448"/>
                  <a:pt x="405377" y="1331608"/>
                  <a:pt x="406223" y="1333302"/>
                </a:cubicBezTo>
                <a:cubicBezTo>
                  <a:pt x="407070" y="1334995"/>
                  <a:pt x="405376" y="1344308"/>
                  <a:pt x="406223" y="1346002"/>
                </a:cubicBezTo>
                <a:cubicBezTo>
                  <a:pt x="407070" y="1347694"/>
                  <a:pt x="417230" y="1357854"/>
                  <a:pt x="418923" y="1358702"/>
                </a:cubicBezTo>
                <a:cubicBezTo>
                  <a:pt x="420617" y="1359548"/>
                  <a:pt x="429930" y="1357854"/>
                  <a:pt x="431623" y="1358702"/>
                </a:cubicBezTo>
                <a:cubicBezTo>
                  <a:pt x="433317" y="1359548"/>
                  <a:pt x="442630" y="1369708"/>
                  <a:pt x="444323" y="1371402"/>
                </a:cubicBezTo>
                <a:cubicBezTo>
                  <a:pt x="446017" y="1373095"/>
                  <a:pt x="455330" y="1382408"/>
                  <a:pt x="457023" y="1384102"/>
                </a:cubicBezTo>
                <a:cubicBezTo>
                  <a:pt x="458717" y="1385794"/>
                  <a:pt x="468030" y="1395108"/>
                  <a:pt x="469723" y="1396802"/>
                </a:cubicBezTo>
                <a:cubicBezTo>
                  <a:pt x="471417" y="1398494"/>
                  <a:pt x="480730" y="1407808"/>
                  <a:pt x="482423" y="1409502"/>
                </a:cubicBezTo>
                <a:cubicBezTo>
                  <a:pt x="484117" y="1411195"/>
                  <a:pt x="493430" y="1420508"/>
                  <a:pt x="495123" y="1422202"/>
                </a:cubicBezTo>
                <a:cubicBezTo>
                  <a:pt x="496817" y="1423894"/>
                  <a:pt x="506130" y="1434054"/>
                  <a:pt x="507823" y="1434902"/>
                </a:cubicBezTo>
                <a:cubicBezTo>
                  <a:pt x="509517" y="1435748"/>
                  <a:pt x="518830" y="1434054"/>
                  <a:pt x="520523" y="1434902"/>
                </a:cubicBezTo>
                <a:cubicBezTo>
                  <a:pt x="522217" y="1435748"/>
                  <a:pt x="531530" y="1445908"/>
                  <a:pt x="533223" y="1447602"/>
                </a:cubicBezTo>
                <a:cubicBezTo>
                  <a:pt x="534917" y="1449295"/>
                  <a:pt x="544230" y="1458608"/>
                  <a:pt x="545923" y="1460302"/>
                </a:cubicBezTo>
                <a:cubicBezTo>
                  <a:pt x="547616" y="1461994"/>
                  <a:pt x="556930" y="1471308"/>
                  <a:pt x="558623" y="1473002"/>
                </a:cubicBezTo>
                <a:cubicBezTo>
                  <a:pt x="560317" y="1474694"/>
                  <a:pt x="569630" y="1484008"/>
                  <a:pt x="571323" y="1485702"/>
                </a:cubicBezTo>
                <a:cubicBezTo>
                  <a:pt x="573017" y="1487395"/>
                  <a:pt x="581483" y="1496708"/>
                  <a:pt x="584023" y="1498402"/>
                </a:cubicBezTo>
                <a:cubicBezTo>
                  <a:pt x="586563" y="1500094"/>
                  <a:pt x="606883" y="1510254"/>
                  <a:pt x="609423" y="1511102"/>
                </a:cubicBezTo>
                <a:cubicBezTo>
                  <a:pt x="611963" y="1511948"/>
                  <a:pt x="620430" y="1510254"/>
                  <a:pt x="622123" y="1511102"/>
                </a:cubicBezTo>
                <a:cubicBezTo>
                  <a:pt x="623817" y="1511948"/>
                  <a:pt x="633130" y="1522108"/>
                  <a:pt x="634823" y="1523802"/>
                </a:cubicBezTo>
                <a:cubicBezTo>
                  <a:pt x="636517" y="1525495"/>
                  <a:pt x="645830" y="1534808"/>
                  <a:pt x="647523" y="1536502"/>
                </a:cubicBezTo>
                <a:cubicBezTo>
                  <a:pt x="649217" y="1538194"/>
                  <a:pt x="658530" y="1547508"/>
                  <a:pt x="660223" y="1549202"/>
                </a:cubicBezTo>
                <a:cubicBezTo>
                  <a:pt x="661917" y="1550894"/>
                  <a:pt x="670383" y="1561054"/>
                  <a:pt x="672923" y="1561902"/>
                </a:cubicBezTo>
                <a:cubicBezTo>
                  <a:pt x="675463" y="1562748"/>
                  <a:pt x="695783" y="1561055"/>
                  <a:pt x="698323" y="1561902"/>
                </a:cubicBezTo>
                <a:cubicBezTo>
                  <a:pt x="700863" y="1562748"/>
                  <a:pt x="708483" y="1572908"/>
                  <a:pt x="711023" y="1574602"/>
                </a:cubicBezTo>
                <a:cubicBezTo>
                  <a:pt x="713563" y="1576294"/>
                  <a:pt x="731343" y="1586454"/>
                  <a:pt x="736423" y="1587302"/>
                </a:cubicBezTo>
                <a:cubicBezTo>
                  <a:pt x="741503" y="1588148"/>
                  <a:pt x="782990" y="1586454"/>
                  <a:pt x="787223" y="1587302"/>
                </a:cubicBezTo>
                <a:cubicBezTo>
                  <a:pt x="791457" y="1588148"/>
                  <a:pt x="795690" y="1598308"/>
                  <a:pt x="799923" y="1600002"/>
                </a:cubicBezTo>
                <a:cubicBezTo>
                  <a:pt x="804157" y="1601695"/>
                  <a:pt x="844797" y="1611854"/>
                  <a:pt x="850723" y="1612702"/>
                </a:cubicBezTo>
                <a:cubicBezTo>
                  <a:pt x="856650" y="1613548"/>
                  <a:pt x="885437" y="1611854"/>
                  <a:pt x="888823" y="1612702"/>
                </a:cubicBezTo>
                <a:cubicBezTo>
                  <a:pt x="892210" y="1613548"/>
                  <a:pt x="894750" y="1624554"/>
                  <a:pt x="901523" y="1625402"/>
                </a:cubicBezTo>
                <a:cubicBezTo>
                  <a:pt x="908297" y="1626248"/>
                  <a:pt x="983650" y="1624554"/>
                  <a:pt x="990423" y="1625402"/>
                </a:cubicBezTo>
                <a:cubicBezTo>
                  <a:pt x="997196" y="1626248"/>
                  <a:pt x="976030" y="1637255"/>
                  <a:pt x="1003123" y="1638102"/>
                </a:cubicBezTo>
                <a:cubicBezTo>
                  <a:pt x="1030217" y="1638948"/>
                  <a:pt x="1369730" y="1638948"/>
                  <a:pt x="1396824" y="1638102"/>
                </a:cubicBezTo>
                <a:cubicBezTo>
                  <a:pt x="1423917" y="1637255"/>
                  <a:pt x="1406982" y="1626248"/>
                  <a:pt x="1409523" y="1625402"/>
                </a:cubicBezTo>
                <a:cubicBezTo>
                  <a:pt x="1412063" y="1624554"/>
                  <a:pt x="1432384" y="1626248"/>
                  <a:pt x="1434924" y="1625402"/>
                </a:cubicBezTo>
                <a:cubicBezTo>
                  <a:pt x="1437463" y="1624554"/>
                  <a:pt x="1445083" y="1614394"/>
                  <a:pt x="1447623" y="1612702"/>
                </a:cubicBezTo>
                <a:cubicBezTo>
                  <a:pt x="1450163" y="1611008"/>
                  <a:pt x="1469637" y="1601695"/>
                  <a:pt x="1473024" y="1600002"/>
                </a:cubicBezTo>
                <a:cubicBezTo>
                  <a:pt x="1476410" y="1598308"/>
                  <a:pt x="1495883" y="1588994"/>
                  <a:pt x="1498423" y="1587302"/>
                </a:cubicBezTo>
                <a:cubicBezTo>
                  <a:pt x="1500963" y="1585608"/>
                  <a:pt x="1508584" y="1576294"/>
                  <a:pt x="1511124" y="1574602"/>
                </a:cubicBezTo>
                <a:cubicBezTo>
                  <a:pt x="1513663" y="1572908"/>
                  <a:pt x="1533983" y="1563595"/>
                  <a:pt x="1536523" y="1561902"/>
                </a:cubicBezTo>
                <a:cubicBezTo>
                  <a:pt x="1539063" y="1560208"/>
                  <a:pt x="1546684" y="1550048"/>
                  <a:pt x="1549224" y="1549202"/>
                </a:cubicBezTo>
                <a:cubicBezTo>
                  <a:pt x="1551763" y="1548354"/>
                  <a:pt x="1572083" y="1550048"/>
                  <a:pt x="1574623" y="1549202"/>
                </a:cubicBezTo>
                <a:cubicBezTo>
                  <a:pt x="1577163" y="1548354"/>
                  <a:pt x="1585630" y="1538194"/>
                  <a:pt x="1587323" y="1536502"/>
                </a:cubicBezTo>
                <a:cubicBezTo>
                  <a:pt x="1589017" y="1534808"/>
                  <a:pt x="1598330" y="1524648"/>
                  <a:pt x="1600023" y="1523802"/>
                </a:cubicBezTo>
                <a:cubicBezTo>
                  <a:pt x="1601716" y="1522955"/>
                  <a:pt x="1611030" y="1524648"/>
                  <a:pt x="1612723" y="1523802"/>
                </a:cubicBezTo>
                <a:cubicBezTo>
                  <a:pt x="1614416" y="1522954"/>
                  <a:pt x="1623730" y="1511948"/>
                  <a:pt x="1625423" y="1511102"/>
                </a:cubicBezTo>
                <a:cubicBezTo>
                  <a:pt x="1627117" y="1510254"/>
                  <a:pt x="1636429" y="1511948"/>
                  <a:pt x="1638123" y="1511102"/>
                </a:cubicBezTo>
                <a:cubicBezTo>
                  <a:pt x="1639816" y="1510254"/>
                  <a:pt x="1649130" y="1500094"/>
                  <a:pt x="1650823" y="1498402"/>
                </a:cubicBezTo>
                <a:cubicBezTo>
                  <a:pt x="1652516" y="1496708"/>
                  <a:pt x="1660983" y="1487395"/>
                  <a:pt x="1663523" y="1485702"/>
                </a:cubicBezTo>
                <a:cubicBezTo>
                  <a:pt x="1666063" y="1484008"/>
                  <a:pt x="1685536" y="1473848"/>
                  <a:pt x="1688923" y="1473002"/>
                </a:cubicBezTo>
                <a:cubicBezTo>
                  <a:pt x="1692310" y="1472154"/>
                  <a:pt x="1711783" y="1473848"/>
                  <a:pt x="1714323" y="1473002"/>
                </a:cubicBezTo>
                <a:cubicBezTo>
                  <a:pt x="1716863" y="1472154"/>
                  <a:pt x="1725330" y="1461994"/>
                  <a:pt x="1727023" y="1460302"/>
                </a:cubicBezTo>
                <a:cubicBezTo>
                  <a:pt x="1728717" y="1458608"/>
                  <a:pt x="1738030" y="1449295"/>
                  <a:pt x="1739723" y="1447602"/>
                </a:cubicBezTo>
                <a:cubicBezTo>
                  <a:pt x="1741416" y="1445908"/>
                  <a:pt x="1749883" y="1435748"/>
                  <a:pt x="1752423" y="1434902"/>
                </a:cubicBezTo>
                <a:cubicBezTo>
                  <a:pt x="1754963" y="1434054"/>
                  <a:pt x="1775283" y="1435748"/>
                  <a:pt x="1777823" y="1434902"/>
                </a:cubicBezTo>
                <a:cubicBezTo>
                  <a:pt x="1780363" y="1434054"/>
                  <a:pt x="1788830" y="1423048"/>
                  <a:pt x="1790523" y="1422202"/>
                </a:cubicBezTo>
                <a:cubicBezTo>
                  <a:pt x="1792216" y="1421354"/>
                  <a:pt x="1801530" y="1423048"/>
                  <a:pt x="1803223" y="1422202"/>
                </a:cubicBezTo>
                <a:cubicBezTo>
                  <a:pt x="1804917" y="1421354"/>
                  <a:pt x="1813383" y="1410348"/>
                  <a:pt x="1815923" y="1409502"/>
                </a:cubicBezTo>
                <a:cubicBezTo>
                  <a:pt x="1818463" y="1408655"/>
                  <a:pt x="1838783" y="1410348"/>
                  <a:pt x="1841323" y="1409502"/>
                </a:cubicBezTo>
                <a:cubicBezTo>
                  <a:pt x="1843863" y="1408654"/>
                  <a:pt x="1851483" y="1397648"/>
                  <a:pt x="1854023" y="1396802"/>
                </a:cubicBezTo>
                <a:cubicBezTo>
                  <a:pt x="1856563" y="1395954"/>
                  <a:pt x="1876883" y="1397648"/>
                  <a:pt x="1879423" y="1396802"/>
                </a:cubicBezTo>
                <a:cubicBezTo>
                  <a:pt x="1881963" y="1395954"/>
                  <a:pt x="1885350" y="1385794"/>
                  <a:pt x="1892123" y="1384102"/>
                </a:cubicBezTo>
                <a:cubicBezTo>
                  <a:pt x="1898897" y="1382408"/>
                  <a:pt x="1973403" y="1372248"/>
                  <a:pt x="1981023" y="1371402"/>
                </a:cubicBezTo>
                <a:cubicBezTo>
                  <a:pt x="1988643" y="1370555"/>
                  <a:pt x="2003883" y="1372248"/>
                  <a:pt x="2006423" y="1371402"/>
                </a:cubicBezTo>
                <a:cubicBezTo>
                  <a:pt x="2008963" y="1370555"/>
                  <a:pt x="2015737" y="1359548"/>
                  <a:pt x="2019123" y="1358702"/>
                </a:cubicBezTo>
                <a:cubicBezTo>
                  <a:pt x="2022510" y="1357854"/>
                  <a:pt x="2053836" y="1359548"/>
                  <a:pt x="2057223" y="1358702"/>
                </a:cubicBezTo>
                <a:cubicBezTo>
                  <a:pt x="2060610" y="1357854"/>
                  <a:pt x="2068230" y="1347694"/>
                  <a:pt x="2069923" y="1346002"/>
                </a:cubicBezTo>
                <a:cubicBezTo>
                  <a:pt x="2071617" y="1344308"/>
                  <a:pt x="2079236" y="1334148"/>
                  <a:pt x="2082623" y="1333302"/>
                </a:cubicBezTo>
                <a:cubicBezTo>
                  <a:pt x="2086010" y="1332454"/>
                  <a:pt x="2117337" y="1334148"/>
                  <a:pt x="2120724" y="1333302"/>
                </a:cubicBezTo>
                <a:cubicBezTo>
                  <a:pt x="2124110" y="1332455"/>
                  <a:pt x="2131730" y="1321448"/>
                  <a:pt x="2133424" y="1320602"/>
                </a:cubicBezTo>
                <a:cubicBezTo>
                  <a:pt x="2135116" y="1319754"/>
                  <a:pt x="2144430" y="1321448"/>
                  <a:pt x="2146124" y="1320602"/>
                </a:cubicBezTo>
                <a:cubicBezTo>
                  <a:pt x="2147817" y="1319754"/>
                  <a:pt x="2157130" y="1309594"/>
                  <a:pt x="2158824" y="1307902"/>
                </a:cubicBezTo>
                <a:cubicBezTo>
                  <a:pt x="2160517" y="1306208"/>
                  <a:pt x="2169830" y="1296895"/>
                  <a:pt x="2171524" y="1295202"/>
                </a:cubicBezTo>
                <a:cubicBezTo>
                  <a:pt x="2173216" y="1293508"/>
                  <a:pt x="2182530" y="1284194"/>
                  <a:pt x="2184224" y="1282502"/>
                </a:cubicBezTo>
                <a:cubicBezTo>
                  <a:pt x="2185917" y="1280808"/>
                  <a:pt x="2195230" y="1271494"/>
                  <a:pt x="2196924" y="1269802"/>
                </a:cubicBezTo>
                <a:cubicBezTo>
                  <a:pt x="2198617" y="1268108"/>
                  <a:pt x="2207930" y="1258795"/>
                  <a:pt x="2209624" y="1257102"/>
                </a:cubicBezTo>
                <a:cubicBezTo>
                  <a:pt x="2211317" y="1255408"/>
                  <a:pt x="2220630" y="1246094"/>
                  <a:pt x="2222324" y="1244402"/>
                </a:cubicBezTo>
                <a:cubicBezTo>
                  <a:pt x="2224017" y="1242708"/>
                  <a:pt x="2233330" y="1233394"/>
                  <a:pt x="2235024" y="1231702"/>
                </a:cubicBezTo>
                <a:cubicBezTo>
                  <a:pt x="2236717" y="1230008"/>
                  <a:pt x="2246030" y="1220695"/>
                  <a:pt x="2247724" y="1219002"/>
                </a:cubicBezTo>
                <a:cubicBezTo>
                  <a:pt x="2249417" y="1217308"/>
                  <a:pt x="2258730" y="1208841"/>
                  <a:pt x="2260424" y="1206302"/>
                </a:cubicBezTo>
                <a:cubicBezTo>
                  <a:pt x="2262117" y="1203761"/>
                  <a:pt x="2272277" y="1183441"/>
                  <a:pt x="2273124" y="1180902"/>
                </a:cubicBezTo>
                <a:cubicBezTo>
                  <a:pt x="2273970" y="1178361"/>
                  <a:pt x="2272277" y="1169894"/>
                  <a:pt x="2273124" y="1168202"/>
                </a:cubicBezTo>
                <a:cubicBezTo>
                  <a:pt x="2273970" y="1166508"/>
                  <a:pt x="2284130" y="1157194"/>
                  <a:pt x="2285824" y="1155502"/>
                </a:cubicBezTo>
                <a:cubicBezTo>
                  <a:pt x="2287517" y="1153808"/>
                  <a:pt x="2296830" y="1145341"/>
                  <a:pt x="2298524" y="1142802"/>
                </a:cubicBezTo>
                <a:cubicBezTo>
                  <a:pt x="2300217" y="1140261"/>
                  <a:pt x="2310377" y="1121634"/>
                  <a:pt x="2311224" y="1117402"/>
                </a:cubicBezTo>
                <a:cubicBezTo>
                  <a:pt x="2312070" y="1113168"/>
                  <a:pt x="2310377" y="1082688"/>
                  <a:pt x="2311224" y="1079302"/>
                </a:cubicBezTo>
                <a:cubicBezTo>
                  <a:pt x="2312070" y="1075914"/>
                  <a:pt x="2322230" y="1074221"/>
                  <a:pt x="2323924" y="1066602"/>
                </a:cubicBezTo>
                <a:cubicBezTo>
                  <a:pt x="2325616" y="1058982"/>
                  <a:pt x="2335777" y="980241"/>
                  <a:pt x="2336624" y="965002"/>
                </a:cubicBezTo>
                <a:cubicBezTo>
                  <a:pt x="2337470" y="949761"/>
                  <a:pt x="2337470" y="848161"/>
                  <a:pt x="2336624" y="838002"/>
                </a:cubicBezTo>
                <a:cubicBezTo>
                  <a:pt x="2335777" y="827842"/>
                  <a:pt x="2324770" y="815988"/>
                  <a:pt x="2323924" y="812602"/>
                </a:cubicBezTo>
                <a:cubicBezTo>
                  <a:pt x="2323077" y="809214"/>
                  <a:pt x="2324770" y="790588"/>
                  <a:pt x="2323924" y="787202"/>
                </a:cubicBezTo>
                <a:cubicBezTo>
                  <a:pt x="2323077" y="783814"/>
                  <a:pt x="2312917" y="765188"/>
                  <a:pt x="2311224" y="761802"/>
                </a:cubicBezTo>
                <a:cubicBezTo>
                  <a:pt x="2309530" y="758415"/>
                  <a:pt x="2299370" y="739788"/>
                  <a:pt x="2298524" y="736402"/>
                </a:cubicBezTo>
                <a:cubicBezTo>
                  <a:pt x="2297677" y="733014"/>
                  <a:pt x="2299370" y="714388"/>
                  <a:pt x="2298524" y="711002"/>
                </a:cubicBezTo>
                <a:cubicBezTo>
                  <a:pt x="2297677" y="707614"/>
                  <a:pt x="2287517" y="688141"/>
                  <a:pt x="2285824" y="685602"/>
                </a:cubicBezTo>
                <a:cubicBezTo>
                  <a:pt x="2284130" y="683061"/>
                  <a:pt x="2273970" y="674594"/>
                  <a:pt x="2273124" y="672902"/>
                </a:cubicBezTo>
                <a:cubicBezTo>
                  <a:pt x="2272277" y="671208"/>
                  <a:pt x="2274817" y="662741"/>
                  <a:pt x="2273124" y="660202"/>
                </a:cubicBezTo>
                <a:cubicBezTo>
                  <a:pt x="2271430" y="657661"/>
                  <a:pt x="2249416" y="637342"/>
                  <a:pt x="2247724" y="634802"/>
                </a:cubicBezTo>
                <a:cubicBezTo>
                  <a:pt x="2246030" y="632261"/>
                  <a:pt x="2248570" y="623794"/>
                  <a:pt x="2247724" y="622102"/>
                </a:cubicBezTo>
                <a:cubicBezTo>
                  <a:pt x="2246877" y="620408"/>
                  <a:pt x="2236717" y="611942"/>
                  <a:pt x="2235024" y="609402"/>
                </a:cubicBezTo>
                <a:cubicBezTo>
                  <a:pt x="2233330" y="606861"/>
                  <a:pt x="2224017" y="586541"/>
                  <a:pt x="2222324" y="584002"/>
                </a:cubicBezTo>
                <a:cubicBezTo>
                  <a:pt x="2220630" y="581461"/>
                  <a:pt x="2211317" y="573841"/>
                  <a:pt x="2209624" y="571302"/>
                </a:cubicBezTo>
                <a:cubicBezTo>
                  <a:pt x="2207930" y="568761"/>
                  <a:pt x="2198617" y="548441"/>
                  <a:pt x="2196924" y="545902"/>
                </a:cubicBezTo>
                <a:cubicBezTo>
                  <a:pt x="2195230" y="543361"/>
                  <a:pt x="2185917" y="534894"/>
                  <a:pt x="2184224" y="533202"/>
                </a:cubicBezTo>
                <a:cubicBezTo>
                  <a:pt x="2182530" y="531508"/>
                  <a:pt x="2173216" y="522194"/>
                  <a:pt x="2171524" y="520502"/>
                </a:cubicBezTo>
                <a:cubicBezTo>
                  <a:pt x="2169830" y="518808"/>
                  <a:pt x="2160517" y="509494"/>
                  <a:pt x="2158824" y="507802"/>
                </a:cubicBezTo>
                <a:cubicBezTo>
                  <a:pt x="2157130" y="506108"/>
                  <a:pt x="2146970" y="496794"/>
                  <a:pt x="2146124" y="495102"/>
                </a:cubicBezTo>
                <a:cubicBezTo>
                  <a:pt x="2145277" y="493408"/>
                  <a:pt x="2146970" y="484094"/>
                  <a:pt x="2146124" y="482402"/>
                </a:cubicBezTo>
                <a:cubicBezTo>
                  <a:pt x="2145277" y="480708"/>
                  <a:pt x="2135116" y="471394"/>
                  <a:pt x="2133424" y="469702"/>
                </a:cubicBezTo>
                <a:cubicBezTo>
                  <a:pt x="2131730" y="468008"/>
                  <a:pt x="2122417" y="458695"/>
                  <a:pt x="2120724" y="457002"/>
                </a:cubicBezTo>
                <a:cubicBezTo>
                  <a:pt x="2119030" y="455308"/>
                  <a:pt x="2108870" y="445994"/>
                  <a:pt x="2108024" y="444301"/>
                </a:cubicBezTo>
                <a:cubicBezTo>
                  <a:pt x="2107177" y="442607"/>
                  <a:pt x="2108870" y="433294"/>
                  <a:pt x="2108024" y="431602"/>
                </a:cubicBezTo>
                <a:cubicBezTo>
                  <a:pt x="2107177" y="429908"/>
                  <a:pt x="2097016" y="420595"/>
                  <a:pt x="2095323" y="418902"/>
                </a:cubicBezTo>
                <a:cubicBezTo>
                  <a:pt x="2093630" y="417208"/>
                  <a:pt x="2084316" y="407894"/>
                  <a:pt x="2082623" y="406201"/>
                </a:cubicBezTo>
                <a:cubicBezTo>
                  <a:pt x="2080930" y="404507"/>
                  <a:pt x="2071617" y="394348"/>
                  <a:pt x="2069923" y="393502"/>
                </a:cubicBezTo>
                <a:cubicBezTo>
                  <a:pt x="2068230" y="392655"/>
                  <a:pt x="2058916" y="394348"/>
                  <a:pt x="2057223" y="393502"/>
                </a:cubicBezTo>
                <a:cubicBezTo>
                  <a:pt x="2055530" y="392655"/>
                  <a:pt x="2046216" y="382495"/>
                  <a:pt x="2044523" y="380802"/>
                </a:cubicBezTo>
                <a:cubicBezTo>
                  <a:pt x="2042830" y="379108"/>
                  <a:pt x="2034363" y="369794"/>
                  <a:pt x="2031823" y="368101"/>
                </a:cubicBezTo>
                <a:cubicBezTo>
                  <a:pt x="2029283" y="366407"/>
                  <a:pt x="2008963" y="357941"/>
                  <a:pt x="2006423" y="355402"/>
                </a:cubicBezTo>
                <a:cubicBezTo>
                  <a:pt x="2003883" y="352861"/>
                  <a:pt x="1995417" y="331694"/>
                  <a:pt x="1993723" y="330001"/>
                </a:cubicBezTo>
                <a:cubicBezTo>
                  <a:pt x="1992030" y="328307"/>
                  <a:pt x="1983563" y="331693"/>
                  <a:pt x="1981023" y="330001"/>
                </a:cubicBezTo>
                <a:cubicBezTo>
                  <a:pt x="1978483" y="328307"/>
                  <a:pt x="1959010" y="307142"/>
                  <a:pt x="1955623" y="304602"/>
                </a:cubicBezTo>
                <a:cubicBezTo>
                  <a:pt x="1952236" y="302062"/>
                  <a:pt x="1932763" y="293594"/>
                  <a:pt x="1930223" y="291901"/>
                </a:cubicBezTo>
                <a:cubicBezTo>
                  <a:pt x="1927683" y="290207"/>
                  <a:pt x="1919216" y="280894"/>
                  <a:pt x="1917523" y="279202"/>
                </a:cubicBezTo>
                <a:cubicBezTo>
                  <a:pt x="1915830" y="277508"/>
                  <a:pt x="1906516" y="267348"/>
                  <a:pt x="1904823" y="266502"/>
                </a:cubicBezTo>
                <a:cubicBezTo>
                  <a:pt x="1903130" y="265655"/>
                  <a:pt x="1893817" y="267349"/>
                  <a:pt x="1892123" y="266502"/>
                </a:cubicBezTo>
                <a:cubicBezTo>
                  <a:pt x="1890430" y="265655"/>
                  <a:pt x="1881963" y="255494"/>
                  <a:pt x="1879423" y="253801"/>
                </a:cubicBezTo>
                <a:cubicBezTo>
                  <a:pt x="1876883" y="252107"/>
                  <a:pt x="1856563" y="242794"/>
                  <a:pt x="1854023" y="241102"/>
                </a:cubicBezTo>
                <a:cubicBezTo>
                  <a:pt x="1851483" y="239408"/>
                  <a:pt x="1843017" y="229248"/>
                  <a:pt x="1841323" y="228402"/>
                </a:cubicBezTo>
                <a:cubicBezTo>
                  <a:pt x="1839630" y="227555"/>
                  <a:pt x="1831163" y="229249"/>
                  <a:pt x="1828623" y="228402"/>
                </a:cubicBezTo>
                <a:cubicBezTo>
                  <a:pt x="1826083" y="227555"/>
                  <a:pt x="1804917" y="217394"/>
                  <a:pt x="1803223" y="215701"/>
                </a:cubicBezTo>
                <a:cubicBezTo>
                  <a:pt x="1801530" y="214007"/>
                  <a:pt x="1805763" y="204695"/>
                  <a:pt x="1803223" y="203002"/>
                </a:cubicBezTo>
                <a:cubicBezTo>
                  <a:pt x="1800683" y="201308"/>
                  <a:pt x="1768510" y="191995"/>
                  <a:pt x="1765123" y="190302"/>
                </a:cubicBezTo>
                <a:cubicBezTo>
                  <a:pt x="1761736" y="188608"/>
                  <a:pt x="1754963" y="179294"/>
                  <a:pt x="1752423" y="177601"/>
                </a:cubicBezTo>
                <a:cubicBezTo>
                  <a:pt x="1749883" y="175907"/>
                  <a:pt x="1730410" y="166595"/>
                  <a:pt x="1727023" y="164902"/>
                </a:cubicBezTo>
                <a:cubicBezTo>
                  <a:pt x="1723636" y="163208"/>
                  <a:pt x="1704163" y="153049"/>
                  <a:pt x="1701623" y="152202"/>
                </a:cubicBezTo>
                <a:cubicBezTo>
                  <a:pt x="1699083" y="151355"/>
                  <a:pt x="1691463" y="153048"/>
                  <a:pt x="1688923" y="152202"/>
                </a:cubicBezTo>
                <a:cubicBezTo>
                  <a:pt x="1686383" y="151355"/>
                  <a:pt x="1667757" y="141193"/>
                  <a:pt x="1663523" y="139501"/>
                </a:cubicBezTo>
                <a:cubicBezTo>
                  <a:pt x="1659290" y="137807"/>
                  <a:pt x="1630503" y="128495"/>
                  <a:pt x="1625423" y="126802"/>
                </a:cubicBezTo>
                <a:cubicBezTo>
                  <a:pt x="1620343" y="125108"/>
                  <a:pt x="1591556" y="115795"/>
                  <a:pt x="1587323" y="114102"/>
                </a:cubicBezTo>
                <a:cubicBezTo>
                  <a:pt x="1583090" y="112408"/>
                  <a:pt x="1564463" y="102247"/>
                  <a:pt x="1561923" y="101401"/>
                </a:cubicBezTo>
                <a:cubicBezTo>
                  <a:pt x="1559383" y="100554"/>
                  <a:pt x="1552610" y="103094"/>
                  <a:pt x="1549224" y="101401"/>
                </a:cubicBezTo>
                <a:cubicBezTo>
                  <a:pt x="1545837" y="99707"/>
                  <a:pt x="1515357" y="78542"/>
                  <a:pt x="1511124" y="76002"/>
                </a:cubicBezTo>
                <a:cubicBezTo>
                  <a:pt x="1506890" y="73462"/>
                  <a:pt x="1489109" y="64147"/>
                  <a:pt x="1485723" y="63301"/>
                </a:cubicBezTo>
                <a:cubicBezTo>
                  <a:pt x="1482336" y="62454"/>
                  <a:pt x="1462863" y="64147"/>
                  <a:pt x="1460323" y="63301"/>
                </a:cubicBezTo>
                <a:cubicBezTo>
                  <a:pt x="1457783" y="62454"/>
                  <a:pt x="1451009" y="51448"/>
                  <a:pt x="1447623" y="50602"/>
                </a:cubicBezTo>
                <a:cubicBezTo>
                  <a:pt x="1444236" y="49755"/>
                  <a:pt x="1413756" y="51448"/>
                  <a:pt x="1409523" y="50602"/>
                </a:cubicBezTo>
                <a:cubicBezTo>
                  <a:pt x="1405290" y="49755"/>
                  <a:pt x="1387510" y="38749"/>
                  <a:pt x="1384123" y="37902"/>
                </a:cubicBezTo>
                <a:cubicBezTo>
                  <a:pt x="1380736" y="37055"/>
                  <a:pt x="1361264" y="38748"/>
                  <a:pt x="1358724" y="37902"/>
                </a:cubicBezTo>
                <a:cubicBezTo>
                  <a:pt x="1356184" y="37055"/>
                  <a:pt x="1348563" y="26047"/>
                  <a:pt x="1346023" y="25201"/>
                </a:cubicBezTo>
                <a:cubicBezTo>
                  <a:pt x="1343483" y="24354"/>
                  <a:pt x="1324010" y="26047"/>
                  <a:pt x="1320624" y="25201"/>
                </a:cubicBezTo>
                <a:cubicBezTo>
                  <a:pt x="1317237" y="24354"/>
                  <a:pt x="1298609" y="13348"/>
                  <a:pt x="1295223" y="12502"/>
                </a:cubicBezTo>
                <a:cubicBezTo>
                  <a:pt x="1291836" y="11655"/>
                  <a:pt x="1272363" y="13348"/>
                  <a:pt x="1269823" y="12502"/>
                </a:cubicBezTo>
                <a:cubicBezTo>
                  <a:pt x="1267283" y="11655"/>
                  <a:pt x="1261356" y="648"/>
                  <a:pt x="1257123" y="-197"/>
                </a:cubicBezTo>
                <a:cubicBezTo>
                  <a:pt x="1252890" y="-1044"/>
                  <a:pt x="1209710" y="-197"/>
                  <a:pt x="1206324" y="-197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10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"/>
          <p:cNvSpPr txBox="1"/>
          <p:nvPr/>
        </p:nvSpPr>
        <p:spPr>
          <a:xfrm>
            <a:off x="0" y="0"/>
            <a:ext cx="14630401" cy="8458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000"/>
              <a:t>전자출결 </a:t>
            </a:r>
            <a:r>
              <a:rPr lang="en-US" altLang="ko-KR" sz="5000"/>
              <a:t>(</a:t>
            </a:r>
            <a:r>
              <a:rPr lang="ko-KR" altLang="en-US" sz="5000"/>
              <a:t>모바일</a:t>
            </a:r>
            <a:r>
              <a:rPr lang="en-US" altLang="ko-KR" sz="5000"/>
              <a:t>)</a:t>
            </a:r>
            <a:endParaRPr lang="en-US" altLang="ko-KR" sz="5000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772" y="1654821"/>
            <a:ext cx="6206837" cy="6574779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02888" y="1654821"/>
            <a:ext cx="6427512" cy="65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7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01535"/>
            <a:ext cx="5277207" cy="694373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74" b="1" kern="0" spc="-131">
                <a:solidFill>
                  <a:srgbClr val="000000"/>
                </a:solidFill>
                <a:latin typeface="Inter"/>
                <a:ea typeface="Inter"/>
                <a:cs typeface="Inter"/>
              </a:rPr>
              <a:t>다음</a:t>
            </a:r>
            <a:r>
              <a:rPr lang="ko-KR" altLang="en-US" sz="4374" b="1" kern="0" spc="-131">
                <a:solidFill>
                  <a:srgbClr val="000000"/>
                </a:solidFill>
                <a:latin typeface="Inter"/>
                <a:ea typeface="Inter"/>
                <a:cs typeface="Inter"/>
              </a:rPr>
              <a:t> 시간 예정</a:t>
            </a:r>
            <a:endParaRPr lang="ko-KR" altLang="en-US" sz="4374" b="1" kern="0" spc="-131">
              <a:solidFill>
                <a:srgbClr val="000000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3051334"/>
            <a:ext cx="5110520" cy="666512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5249"/>
              </a:lnSpc>
              <a:buNone/>
              <a:defRPr/>
            </a:pPr>
            <a:r>
              <a:rPr lang="en-US" sz="5249" b="1" kern="0" spc="-35">
                <a:solidFill>
                  <a:srgbClr val="272525"/>
                </a:solidFill>
                <a:latin typeface="Inter"/>
                <a:ea typeface="Inter"/>
                <a:cs typeface="Inter"/>
              </a:rPr>
              <a:t>1</a:t>
            </a:r>
            <a:endParaRPr lang="en-US" sz="5249"/>
          </a:p>
        </p:txBody>
      </p:sp>
      <p:sp>
        <p:nvSpPr>
          <p:cNvPr id="6" name="Text 4"/>
          <p:cNvSpPr/>
          <p:nvPr/>
        </p:nvSpPr>
        <p:spPr>
          <a:xfrm>
            <a:off x="2037993" y="3995499"/>
            <a:ext cx="5110520" cy="355402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2799"/>
              </a:lnSpc>
              <a:buNone/>
              <a:defRPr/>
            </a:pPr>
            <a:r>
              <a:rPr lang="ko-KR" altLang="en-US" sz="1750" kern="0" spc="-35">
                <a:solidFill>
                  <a:srgbClr val="272525"/>
                </a:solidFill>
                <a:latin typeface="Inter"/>
                <a:ea typeface="Inter"/>
                <a:cs typeface="Inter"/>
              </a:rPr>
              <a:t>교양 탐색</a:t>
            </a:r>
            <a:endParaRPr lang="ko-KR" altLang="en-US" sz="1750" kern="0" spc="-35">
              <a:solidFill>
                <a:srgbClr val="272525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7" name="Text 5"/>
          <p:cNvSpPr/>
          <p:nvPr/>
        </p:nvSpPr>
        <p:spPr>
          <a:xfrm>
            <a:off x="7481768" y="3051334"/>
            <a:ext cx="5110639" cy="666512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5249"/>
              </a:lnSpc>
              <a:buNone/>
              <a:defRPr/>
            </a:pPr>
            <a:r>
              <a:rPr lang="en-US" sz="5249" b="1" kern="0" spc="-35">
                <a:solidFill>
                  <a:srgbClr val="272525"/>
                </a:solidFill>
                <a:latin typeface="Inter"/>
                <a:ea typeface="Inter"/>
                <a:cs typeface="Inter"/>
              </a:rPr>
              <a:t>2</a:t>
            </a:r>
            <a:endParaRPr lang="en-US" sz="5249"/>
          </a:p>
        </p:txBody>
      </p:sp>
      <p:sp>
        <p:nvSpPr>
          <p:cNvPr id="8" name="Text 6"/>
          <p:cNvSpPr/>
          <p:nvPr/>
        </p:nvSpPr>
        <p:spPr>
          <a:xfrm>
            <a:off x="7481768" y="3995499"/>
            <a:ext cx="5110639" cy="355402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2799"/>
              </a:lnSpc>
              <a:buNone/>
              <a:defRPr/>
            </a:pPr>
            <a:r>
              <a:rPr lang="ko-KR" altLang="en-US" sz="1750" kern="0" spc="-35">
                <a:solidFill>
                  <a:srgbClr val="272525"/>
                </a:solidFill>
                <a:latin typeface="Inter"/>
                <a:ea typeface="Inter"/>
                <a:cs typeface="Inter"/>
              </a:rPr>
              <a:t>전공 탐색</a:t>
            </a:r>
            <a:endParaRPr lang="ko-KR" altLang="en-US" sz="1750" kern="0" spc="-35">
              <a:solidFill>
                <a:srgbClr val="272525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9" name="Text 7"/>
          <p:cNvSpPr/>
          <p:nvPr/>
        </p:nvSpPr>
        <p:spPr>
          <a:xfrm>
            <a:off x="2037993" y="5128498"/>
            <a:ext cx="5110520" cy="666512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5249"/>
              </a:lnSpc>
              <a:buNone/>
              <a:defRPr/>
            </a:pPr>
            <a:r>
              <a:rPr lang="en-US" sz="5249" b="1" kern="0" spc="-35">
                <a:solidFill>
                  <a:srgbClr val="272525"/>
                </a:solidFill>
                <a:latin typeface="Inter"/>
                <a:ea typeface="Inter"/>
                <a:cs typeface="Inter"/>
              </a:rPr>
              <a:t>3</a:t>
            </a:r>
            <a:endParaRPr lang="en-US" sz="5249"/>
          </a:p>
        </p:txBody>
      </p:sp>
      <p:sp>
        <p:nvSpPr>
          <p:cNvPr id="10" name="Text 8"/>
          <p:cNvSpPr/>
          <p:nvPr/>
        </p:nvSpPr>
        <p:spPr>
          <a:xfrm>
            <a:off x="2037993" y="6072664"/>
            <a:ext cx="5110520" cy="355402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2799"/>
              </a:lnSpc>
              <a:buNone/>
              <a:defRPr/>
            </a:pPr>
            <a:r>
              <a:rPr lang="ko-KR" altLang="en-US" sz="1750"/>
              <a:t>에브리타임 활용</a:t>
            </a:r>
            <a:endParaRPr lang="ko-KR" altLang="en-US" sz="1750"/>
          </a:p>
        </p:txBody>
      </p:sp>
      <p:sp>
        <p:nvSpPr>
          <p:cNvPr id="11" name="Text 9"/>
          <p:cNvSpPr/>
          <p:nvPr/>
        </p:nvSpPr>
        <p:spPr>
          <a:xfrm>
            <a:off x="7481768" y="5128498"/>
            <a:ext cx="5110639" cy="666512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5249"/>
              </a:lnSpc>
              <a:buNone/>
              <a:defRPr/>
            </a:pPr>
            <a:r>
              <a:rPr lang="en-US" sz="5249" b="1" kern="0" spc="-35">
                <a:solidFill>
                  <a:srgbClr val="272525"/>
                </a:solidFill>
                <a:latin typeface="Inter"/>
                <a:ea typeface="Inter"/>
                <a:cs typeface="Inter"/>
              </a:rPr>
              <a:t>4</a:t>
            </a:r>
            <a:endParaRPr lang="en-US" sz="5249"/>
          </a:p>
        </p:txBody>
      </p:sp>
      <p:sp>
        <p:nvSpPr>
          <p:cNvPr id="12" name="Text 10"/>
          <p:cNvSpPr/>
          <p:nvPr/>
        </p:nvSpPr>
        <p:spPr>
          <a:xfrm>
            <a:off x="7481768" y="6072664"/>
            <a:ext cx="5110639" cy="355402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2799"/>
              </a:lnSpc>
              <a:buNone/>
              <a:defRPr/>
            </a:pPr>
            <a:r>
              <a:rPr lang="ko-KR" altLang="en-US" sz="1750"/>
              <a:t>수강 신청 메뉴얼</a:t>
            </a:r>
            <a:endParaRPr lang="ko-KR" altLang="en-US" sz="1750"/>
          </a:p>
        </p:txBody>
      </p:sp>
      <p:pic>
        <p:nvPicPr>
          <p:cNvPr id="13" name="Image 0" descr="preencoded.png">
            <a:hlinkClick r:id="rId3"/>
          </p:cNvPr>
          <p:cNvPicPr>
            <a:picLocks noChangeAspect="1"/>
          </p:cNvPicPr>
          <p:nvPr/>
        </p:nvPicPr>
        <p:blipFill rotWithShape="1">
          <a:blip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94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4119741" y="816428"/>
            <a:ext cx="6523315" cy="1532280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6561"/>
              </a:lnSpc>
              <a:buNone/>
              <a:defRPr/>
            </a:pPr>
            <a:r>
              <a:rPr lang="en-US" sz="13000" b="1">
                <a:solidFill>
                  <a:srgbClr val="00002e"/>
                </a:solidFill>
                <a:latin typeface="Nunito"/>
                <a:ea typeface="Nunito"/>
                <a:cs typeface="Nunito"/>
              </a:rPr>
              <a:t>Q&amp;A </a:t>
            </a:r>
            <a:endParaRPr lang="ko-KR" altLang="en-US" sz="13000" b="1">
              <a:solidFill>
                <a:srgbClr val="00002e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7" name="Shape 3"/>
          <p:cNvSpPr/>
          <p:nvPr/>
        </p:nvSpPr>
        <p:spPr>
          <a:xfrm>
            <a:off x="63195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1" name=""/>
          <p:cNvSpPr txBox="1"/>
          <p:nvPr/>
        </p:nvSpPr>
        <p:spPr>
          <a:xfrm>
            <a:off x="2789722" y="4114800"/>
            <a:ext cx="9452430" cy="16078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5000"/>
              <a:t>사소한 것 </a:t>
            </a:r>
            <a:r>
              <a:rPr lang="en-US" altLang="ko-KR" sz="5000"/>
              <a:t>OK</a:t>
            </a:r>
            <a:endParaRPr lang="en-US" altLang="ko-KR" sz="5000"/>
          </a:p>
          <a:p>
            <a:pPr>
              <a:defRPr/>
            </a:pPr>
            <a:r>
              <a:rPr lang="ko-KR" altLang="en-US" sz="5000"/>
              <a:t>최소 한가지</a:t>
            </a:r>
            <a:r>
              <a:rPr lang="en-US" altLang="ko-KR" sz="5000"/>
              <a:t>..</a:t>
            </a:r>
            <a:r>
              <a:rPr lang="ko-KR" altLang="en-US" sz="5000"/>
              <a:t> 질문 부탁드립니다</a:t>
            </a:r>
            <a:r>
              <a:rPr lang="en-US" altLang="ko-KR" sz="5000"/>
              <a:t>.</a:t>
            </a:r>
            <a:endParaRPr lang="en-US" altLang="ko-KR" sz="5000"/>
          </a:p>
        </p:txBody>
      </p:sp>
    </p:spTree>
    <p:extLst>
      <p:ext uri="{BB962C8B-B14F-4D97-AF65-F5344CB8AC3E}">
        <p14:creationId xmlns:p14="http://schemas.microsoft.com/office/powerpoint/2010/main" val="987344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001293" y="265111"/>
            <a:ext cx="6627812" cy="69738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000"/>
              <a:t>학번 부여 및 포탈 가입 안내</a:t>
            </a:r>
            <a:r>
              <a:rPr lang="en-US" altLang="ko-KR" sz="4000"/>
              <a:t>!</a:t>
            </a:r>
            <a:endParaRPr lang="en-US" altLang="ko-KR" sz="4000"/>
          </a:p>
        </p:txBody>
      </p:sp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309687"/>
            <a:ext cx="6323012" cy="6919912"/>
          </a:xfrm>
          <a:prstGeom prst="rect">
            <a:avLst/>
          </a:prstGeom>
        </p:spPr>
      </p:pic>
      <p:sp>
        <p:nvSpPr>
          <p:cNvPr id="4" name=""/>
          <p:cNvSpPr/>
          <p:nvPr/>
        </p:nvSpPr>
        <p:spPr>
          <a:xfrm rot="16211979">
            <a:off x="6055122" y="3192104"/>
            <a:ext cx="2520157" cy="1845391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42282" y="1309688"/>
            <a:ext cx="6388118" cy="691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94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" name=""/>
          <p:cNvSpPr txBox="1"/>
          <p:nvPr/>
        </p:nvSpPr>
        <p:spPr>
          <a:xfrm>
            <a:off x="1282842" y="3269297"/>
            <a:ext cx="12454733" cy="8455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000"/>
              <a:t>TLS</a:t>
            </a:r>
            <a:r>
              <a:rPr lang="ko-KR" altLang="en-US" sz="5000"/>
              <a:t> 동영상 수강 확인</a:t>
            </a:r>
            <a:r>
              <a:rPr lang="en-US" altLang="ko-KR" sz="5000"/>
              <a:t>!!</a:t>
            </a:r>
            <a:r>
              <a:rPr lang="ko-KR" altLang="en-US" sz="5000"/>
              <a:t> </a:t>
            </a:r>
            <a:r>
              <a:rPr lang="en-US" altLang="ko-KR" sz="5000"/>
              <a:t>-&gt;</a:t>
            </a:r>
            <a:r>
              <a:rPr lang="ko-KR" altLang="en-US" sz="5000"/>
              <a:t> 학사 안내 동영상</a:t>
            </a:r>
            <a:endParaRPr lang="ko-KR" altLang="en-US" sz="5000"/>
          </a:p>
        </p:txBody>
      </p:sp>
      <p:sp>
        <p:nvSpPr>
          <p:cNvPr id="11" name=""/>
          <p:cNvSpPr txBox="1"/>
          <p:nvPr/>
        </p:nvSpPr>
        <p:spPr>
          <a:xfrm>
            <a:off x="10026795" y="1033859"/>
            <a:ext cx="3710780" cy="69992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000">
                <a:solidFill>
                  <a:srgbClr val="ff0000"/>
                </a:solidFill>
              </a:rPr>
              <a:t>100%</a:t>
            </a:r>
            <a:r>
              <a:rPr lang="ko-KR" altLang="en-US" sz="4000">
                <a:solidFill>
                  <a:srgbClr val="ff0000"/>
                </a:solidFill>
              </a:rPr>
              <a:t> 확인</a:t>
            </a:r>
            <a:r>
              <a:rPr lang="en-US" altLang="ko-KR" sz="4000">
                <a:solidFill>
                  <a:srgbClr val="ff0000"/>
                </a:solidFill>
              </a:rPr>
              <a:t>!</a:t>
            </a:r>
            <a:endParaRPr lang="en-US" altLang="ko-KR" sz="4000">
              <a:solidFill>
                <a:srgbClr val="ff0000"/>
              </a:solidFill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966661" y="1383824"/>
            <a:ext cx="3710780" cy="7002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100%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확인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!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3604420" y="5523627"/>
            <a:ext cx="3710780" cy="697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100%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확인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!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8925470" y="5173504"/>
            <a:ext cx="3710780" cy="7002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100%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확인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!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316015" y="2084070"/>
            <a:ext cx="3710780" cy="70024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100%</a:t>
            </a: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확인</a:t>
            </a:r>
            <a:r>
              <a: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!</a:t>
            </a:r>
            <a:endParaRPr xmlns:mc="http://schemas.openxmlformats.org/markup-compatibility/2006" xmlns:hp="http://schemas.haansoft.com/office/presentation/8.0" kumimoji="0" lang="en-US" altLang="ko-KR" sz="40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001293" y="265111"/>
            <a:ext cx="6627812" cy="69738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000"/>
              <a:t>학번 부여 및 포탈 가입 안내</a:t>
            </a:r>
            <a:r>
              <a:rPr lang="en-US" altLang="ko-KR" sz="4000"/>
              <a:t>!</a:t>
            </a:r>
            <a:endParaRPr lang="en-US" altLang="ko-KR" sz="40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3382" y="962500"/>
            <a:ext cx="7955724" cy="72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8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4001293" y="265111"/>
            <a:ext cx="6627813" cy="69738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000"/>
              <a:t>학교 캠퍼스맵 </a:t>
            </a:r>
            <a:endParaRPr lang="ko-KR" altLang="en-US" sz="4000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99355"/>
            <a:ext cx="14630400" cy="7054544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" y="1343373"/>
            <a:ext cx="14774419" cy="7054544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554235" y="2148007"/>
            <a:ext cx="4068961" cy="2974656"/>
          </a:xfrm>
          <a:custGeom>
            <a:avLst/>
            <a:gdLst>
              <a:gd name="connsiteX0" fmla="*/ 4056739 w 4068961"/>
              <a:gd name="connsiteY0" fmla="*/ -3897 h 2974656"/>
              <a:gd name="connsiteX1" fmla="*/ 4067687 w 4068961"/>
              <a:gd name="connsiteY1" fmla="*/ 50844 h 2974656"/>
              <a:gd name="connsiteX2" fmla="*/ 4067687 w 4068961"/>
              <a:gd name="connsiteY2" fmla="*/ 236965 h 2974656"/>
              <a:gd name="connsiteX3" fmla="*/ 4056739 w 4068961"/>
              <a:gd name="connsiteY3" fmla="*/ 247913 h 2974656"/>
              <a:gd name="connsiteX4" fmla="*/ 4056739 w 4068961"/>
              <a:gd name="connsiteY4" fmla="*/ 313603 h 2974656"/>
              <a:gd name="connsiteX5" fmla="*/ 4045791 w 4068961"/>
              <a:gd name="connsiteY5" fmla="*/ 335499 h 2974656"/>
              <a:gd name="connsiteX6" fmla="*/ 4045791 w 4068961"/>
              <a:gd name="connsiteY6" fmla="*/ 379293 h 2974656"/>
              <a:gd name="connsiteX7" fmla="*/ 4034843 w 4068961"/>
              <a:gd name="connsiteY7" fmla="*/ 390241 h 2974656"/>
              <a:gd name="connsiteX8" fmla="*/ 4023895 w 4068961"/>
              <a:gd name="connsiteY8" fmla="*/ 444982 h 2974656"/>
              <a:gd name="connsiteX9" fmla="*/ 4023895 w 4068961"/>
              <a:gd name="connsiteY9" fmla="*/ 488775 h 2974656"/>
              <a:gd name="connsiteX10" fmla="*/ 4012947 w 4068961"/>
              <a:gd name="connsiteY10" fmla="*/ 499724 h 2974656"/>
              <a:gd name="connsiteX11" fmla="*/ 4012947 w 4068961"/>
              <a:gd name="connsiteY11" fmla="*/ 521620 h 2974656"/>
              <a:gd name="connsiteX12" fmla="*/ 4001998 w 4068961"/>
              <a:gd name="connsiteY12" fmla="*/ 532568 h 2974656"/>
              <a:gd name="connsiteX13" fmla="*/ 4001998 w 4068961"/>
              <a:gd name="connsiteY13" fmla="*/ 554465 h 2974656"/>
              <a:gd name="connsiteX14" fmla="*/ 3991050 w 4068961"/>
              <a:gd name="connsiteY14" fmla="*/ 565413 h 2974656"/>
              <a:gd name="connsiteX15" fmla="*/ 3980101 w 4068961"/>
              <a:gd name="connsiteY15" fmla="*/ 598258 h 2974656"/>
              <a:gd name="connsiteX16" fmla="*/ 3980101 w 4068961"/>
              <a:gd name="connsiteY16" fmla="*/ 631103 h 2974656"/>
              <a:gd name="connsiteX17" fmla="*/ 3969153 w 4068961"/>
              <a:gd name="connsiteY17" fmla="*/ 642051 h 2974656"/>
              <a:gd name="connsiteX18" fmla="*/ 3958205 w 4068961"/>
              <a:gd name="connsiteY18" fmla="*/ 663947 h 2974656"/>
              <a:gd name="connsiteX19" fmla="*/ 3958205 w 4068961"/>
              <a:gd name="connsiteY19" fmla="*/ 674896 h 2974656"/>
              <a:gd name="connsiteX20" fmla="*/ 3947256 w 4068961"/>
              <a:gd name="connsiteY20" fmla="*/ 685844 h 2974656"/>
              <a:gd name="connsiteX21" fmla="*/ 3936308 w 4068961"/>
              <a:gd name="connsiteY21" fmla="*/ 707741 h 2974656"/>
              <a:gd name="connsiteX22" fmla="*/ 3925360 w 4068961"/>
              <a:gd name="connsiteY22" fmla="*/ 718689 h 2974656"/>
              <a:gd name="connsiteX23" fmla="*/ 3914412 w 4068961"/>
              <a:gd name="connsiteY23" fmla="*/ 729637 h 2974656"/>
              <a:gd name="connsiteX24" fmla="*/ 3914412 w 4068961"/>
              <a:gd name="connsiteY24" fmla="*/ 740585 h 2974656"/>
              <a:gd name="connsiteX25" fmla="*/ 3903464 w 4068961"/>
              <a:gd name="connsiteY25" fmla="*/ 751534 h 2974656"/>
              <a:gd name="connsiteX26" fmla="*/ 3892515 w 4068961"/>
              <a:gd name="connsiteY26" fmla="*/ 762482 h 2974656"/>
              <a:gd name="connsiteX27" fmla="*/ 3881567 w 4068961"/>
              <a:gd name="connsiteY27" fmla="*/ 773430 h 2974656"/>
              <a:gd name="connsiteX28" fmla="*/ 3859670 w 4068961"/>
              <a:gd name="connsiteY28" fmla="*/ 784378 h 2974656"/>
              <a:gd name="connsiteX29" fmla="*/ 3848722 w 4068961"/>
              <a:gd name="connsiteY29" fmla="*/ 795327 h 2974656"/>
              <a:gd name="connsiteX30" fmla="*/ 3837774 w 4068961"/>
              <a:gd name="connsiteY30" fmla="*/ 806275 h 2974656"/>
              <a:gd name="connsiteX31" fmla="*/ 3826825 w 4068961"/>
              <a:gd name="connsiteY31" fmla="*/ 806275 h 2974656"/>
              <a:gd name="connsiteX32" fmla="*/ 3815877 w 4068961"/>
              <a:gd name="connsiteY32" fmla="*/ 817223 h 2974656"/>
              <a:gd name="connsiteX33" fmla="*/ 3804929 w 4068961"/>
              <a:gd name="connsiteY33" fmla="*/ 828172 h 2974656"/>
              <a:gd name="connsiteX34" fmla="*/ 3783033 w 4068961"/>
              <a:gd name="connsiteY34" fmla="*/ 839120 h 2974656"/>
              <a:gd name="connsiteX35" fmla="*/ 3761136 w 4068961"/>
              <a:gd name="connsiteY35" fmla="*/ 850068 h 2974656"/>
              <a:gd name="connsiteX36" fmla="*/ 3750188 w 4068961"/>
              <a:gd name="connsiteY36" fmla="*/ 861017 h 2974656"/>
              <a:gd name="connsiteX37" fmla="*/ 3728291 w 4068961"/>
              <a:gd name="connsiteY37" fmla="*/ 861017 h 2974656"/>
              <a:gd name="connsiteX38" fmla="*/ 3717343 w 4068961"/>
              <a:gd name="connsiteY38" fmla="*/ 871965 h 2974656"/>
              <a:gd name="connsiteX39" fmla="*/ 3706394 w 4068961"/>
              <a:gd name="connsiteY39" fmla="*/ 871965 h 2974656"/>
              <a:gd name="connsiteX40" fmla="*/ 3695446 w 4068961"/>
              <a:gd name="connsiteY40" fmla="*/ 882913 h 2974656"/>
              <a:gd name="connsiteX41" fmla="*/ 3673550 w 4068961"/>
              <a:gd name="connsiteY41" fmla="*/ 893861 h 2974656"/>
              <a:gd name="connsiteX42" fmla="*/ 3651653 w 4068961"/>
              <a:gd name="connsiteY42" fmla="*/ 893861 h 2974656"/>
              <a:gd name="connsiteX43" fmla="*/ 3640705 w 4068961"/>
              <a:gd name="connsiteY43" fmla="*/ 904809 h 2974656"/>
              <a:gd name="connsiteX44" fmla="*/ 3629757 w 4068961"/>
              <a:gd name="connsiteY44" fmla="*/ 904809 h 2974656"/>
              <a:gd name="connsiteX45" fmla="*/ 3618808 w 4068961"/>
              <a:gd name="connsiteY45" fmla="*/ 915758 h 2974656"/>
              <a:gd name="connsiteX46" fmla="*/ 3607860 w 4068961"/>
              <a:gd name="connsiteY46" fmla="*/ 926706 h 2974656"/>
              <a:gd name="connsiteX47" fmla="*/ 3596912 w 4068961"/>
              <a:gd name="connsiteY47" fmla="*/ 926706 h 2974656"/>
              <a:gd name="connsiteX48" fmla="*/ 3585963 w 4068961"/>
              <a:gd name="connsiteY48" fmla="*/ 937654 h 2974656"/>
              <a:gd name="connsiteX49" fmla="*/ 3564067 w 4068961"/>
              <a:gd name="connsiteY49" fmla="*/ 948603 h 2974656"/>
              <a:gd name="connsiteX50" fmla="*/ 3542171 w 4068961"/>
              <a:gd name="connsiteY50" fmla="*/ 948603 h 2974656"/>
              <a:gd name="connsiteX51" fmla="*/ 3531222 w 4068961"/>
              <a:gd name="connsiteY51" fmla="*/ 959551 h 2974656"/>
              <a:gd name="connsiteX52" fmla="*/ 3520274 w 4068961"/>
              <a:gd name="connsiteY52" fmla="*/ 959551 h 2974656"/>
              <a:gd name="connsiteX53" fmla="*/ 3509326 w 4068961"/>
              <a:gd name="connsiteY53" fmla="*/ 970499 h 2974656"/>
              <a:gd name="connsiteX54" fmla="*/ 3498377 w 4068961"/>
              <a:gd name="connsiteY54" fmla="*/ 981448 h 2974656"/>
              <a:gd name="connsiteX55" fmla="*/ 3487429 w 4068961"/>
              <a:gd name="connsiteY55" fmla="*/ 981448 h 2974656"/>
              <a:gd name="connsiteX56" fmla="*/ 3476481 w 4068961"/>
              <a:gd name="connsiteY56" fmla="*/ 992396 h 2974656"/>
              <a:gd name="connsiteX57" fmla="*/ 3465532 w 4068961"/>
              <a:gd name="connsiteY57" fmla="*/ 992396 h 2974656"/>
              <a:gd name="connsiteX58" fmla="*/ 3454584 w 4068961"/>
              <a:gd name="connsiteY58" fmla="*/ 1003344 h 2974656"/>
              <a:gd name="connsiteX59" fmla="*/ 3443636 w 4068961"/>
              <a:gd name="connsiteY59" fmla="*/ 1014292 h 2974656"/>
              <a:gd name="connsiteX60" fmla="*/ 3421740 w 4068961"/>
              <a:gd name="connsiteY60" fmla="*/ 1025241 h 2974656"/>
              <a:gd name="connsiteX61" fmla="*/ 3399843 w 4068961"/>
              <a:gd name="connsiteY61" fmla="*/ 1036189 h 2974656"/>
              <a:gd name="connsiteX62" fmla="*/ 3388894 w 4068961"/>
              <a:gd name="connsiteY62" fmla="*/ 1036189 h 2974656"/>
              <a:gd name="connsiteX63" fmla="*/ 3377946 w 4068961"/>
              <a:gd name="connsiteY63" fmla="*/ 1047137 h 2974656"/>
              <a:gd name="connsiteX64" fmla="*/ 3366998 w 4068961"/>
              <a:gd name="connsiteY64" fmla="*/ 1047137 h 2974656"/>
              <a:gd name="connsiteX65" fmla="*/ 3356049 w 4068961"/>
              <a:gd name="connsiteY65" fmla="*/ 1058085 h 2974656"/>
              <a:gd name="connsiteX66" fmla="*/ 3345101 w 4068961"/>
              <a:gd name="connsiteY66" fmla="*/ 1069034 h 2974656"/>
              <a:gd name="connsiteX67" fmla="*/ 3323205 w 4068961"/>
              <a:gd name="connsiteY67" fmla="*/ 1079982 h 2974656"/>
              <a:gd name="connsiteX68" fmla="*/ 3301309 w 4068961"/>
              <a:gd name="connsiteY68" fmla="*/ 1090930 h 2974656"/>
              <a:gd name="connsiteX69" fmla="*/ 3290360 w 4068961"/>
              <a:gd name="connsiteY69" fmla="*/ 1090930 h 2974656"/>
              <a:gd name="connsiteX70" fmla="*/ 3279412 w 4068961"/>
              <a:gd name="connsiteY70" fmla="*/ 1101879 h 2974656"/>
              <a:gd name="connsiteX71" fmla="*/ 3268463 w 4068961"/>
              <a:gd name="connsiteY71" fmla="*/ 1112827 h 2974656"/>
              <a:gd name="connsiteX72" fmla="*/ 3257515 w 4068961"/>
              <a:gd name="connsiteY72" fmla="*/ 1112827 h 2974656"/>
              <a:gd name="connsiteX73" fmla="*/ 3246567 w 4068961"/>
              <a:gd name="connsiteY73" fmla="*/ 1123775 h 2974656"/>
              <a:gd name="connsiteX74" fmla="*/ 3235618 w 4068961"/>
              <a:gd name="connsiteY74" fmla="*/ 1123775 h 2974656"/>
              <a:gd name="connsiteX75" fmla="*/ 3224670 w 4068961"/>
              <a:gd name="connsiteY75" fmla="*/ 1134723 h 2974656"/>
              <a:gd name="connsiteX76" fmla="*/ 3191826 w 4068961"/>
              <a:gd name="connsiteY76" fmla="*/ 1145672 h 2974656"/>
              <a:gd name="connsiteX77" fmla="*/ 3169929 w 4068961"/>
              <a:gd name="connsiteY77" fmla="*/ 1145672 h 2974656"/>
              <a:gd name="connsiteX78" fmla="*/ 3158981 w 4068961"/>
              <a:gd name="connsiteY78" fmla="*/ 1156620 h 2974656"/>
              <a:gd name="connsiteX79" fmla="*/ 3126136 w 4068961"/>
              <a:gd name="connsiteY79" fmla="*/ 1167568 h 2974656"/>
              <a:gd name="connsiteX80" fmla="*/ 3093291 w 4068961"/>
              <a:gd name="connsiteY80" fmla="*/ 1167568 h 2974656"/>
              <a:gd name="connsiteX81" fmla="*/ 3082343 w 4068961"/>
              <a:gd name="connsiteY81" fmla="*/ 1178516 h 2974656"/>
              <a:gd name="connsiteX82" fmla="*/ 3049498 w 4068961"/>
              <a:gd name="connsiteY82" fmla="*/ 1189465 h 2974656"/>
              <a:gd name="connsiteX83" fmla="*/ 3016653 w 4068961"/>
              <a:gd name="connsiteY83" fmla="*/ 1189465 h 2974656"/>
              <a:gd name="connsiteX84" fmla="*/ 3005705 w 4068961"/>
              <a:gd name="connsiteY84" fmla="*/ 1200413 h 2974656"/>
              <a:gd name="connsiteX85" fmla="*/ 2961912 w 4068961"/>
              <a:gd name="connsiteY85" fmla="*/ 1211361 h 2974656"/>
              <a:gd name="connsiteX86" fmla="*/ 2929067 w 4068961"/>
              <a:gd name="connsiteY86" fmla="*/ 1222310 h 2974656"/>
              <a:gd name="connsiteX87" fmla="*/ 2885274 w 4068961"/>
              <a:gd name="connsiteY87" fmla="*/ 1222310 h 2974656"/>
              <a:gd name="connsiteX88" fmla="*/ 2874326 w 4068961"/>
              <a:gd name="connsiteY88" fmla="*/ 1233258 h 2974656"/>
              <a:gd name="connsiteX89" fmla="*/ 2852429 w 4068961"/>
              <a:gd name="connsiteY89" fmla="*/ 1244206 h 2974656"/>
              <a:gd name="connsiteX90" fmla="*/ 2841481 w 4068961"/>
              <a:gd name="connsiteY90" fmla="*/ 1244206 h 2974656"/>
              <a:gd name="connsiteX91" fmla="*/ 2830533 w 4068961"/>
              <a:gd name="connsiteY91" fmla="*/ 1255154 h 2974656"/>
              <a:gd name="connsiteX92" fmla="*/ 2819584 w 4068961"/>
              <a:gd name="connsiteY92" fmla="*/ 1266103 h 2974656"/>
              <a:gd name="connsiteX93" fmla="*/ 2808636 w 4068961"/>
              <a:gd name="connsiteY93" fmla="*/ 1277051 h 2974656"/>
              <a:gd name="connsiteX94" fmla="*/ 2786739 w 4068961"/>
              <a:gd name="connsiteY94" fmla="*/ 1287999 h 2974656"/>
              <a:gd name="connsiteX95" fmla="*/ 2764843 w 4068961"/>
              <a:gd name="connsiteY95" fmla="*/ 1298947 h 2974656"/>
              <a:gd name="connsiteX96" fmla="*/ 2753895 w 4068961"/>
              <a:gd name="connsiteY96" fmla="*/ 1298947 h 2974656"/>
              <a:gd name="connsiteX97" fmla="*/ 2742946 w 4068961"/>
              <a:gd name="connsiteY97" fmla="*/ 1309896 h 2974656"/>
              <a:gd name="connsiteX98" fmla="*/ 2731998 w 4068961"/>
              <a:gd name="connsiteY98" fmla="*/ 1309896 h 2974656"/>
              <a:gd name="connsiteX99" fmla="*/ 2721050 w 4068961"/>
              <a:gd name="connsiteY99" fmla="*/ 1320844 h 2974656"/>
              <a:gd name="connsiteX100" fmla="*/ 2710102 w 4068961"/>
              <a:gd name="connsiteY100" fmla="*/ 1331792 h 2974656"/>
              <a:gd name="connsiteX101" fmla="*/ 2699153 w 4068961"/>
              <a:gd name="connsiteY101" fmla="*/ 1331792 h 2974656"/>
              <a:gd name="connsiteX102" fmla="*/ 2688205 w 4068961"/>
              <a:gd name="connsiteY102" fmla="*/ 1342741 h 2974656"/>
              <a:gd name="connsiteX103" fmla="*/ 2677257 w 4068961"/>
              <a:gd name="connsiteY103" fmla="*/ 1342741 h 2974656"/>
              <a:gd name="connsiteX104" fmla="*/ 2666308 w 4068961"/>
              <a:gd name="connsiteY104" fmla="*/ 1353689 h 2974656"/>
              <a:gd name="connsiteX105" fmla="*/ 2655360 w 4068961"/>
              <a:gd name="connsiteY105" fmla="*/ 1353689 h 2974656"/>
              <a:gd name="connsiteX106" fmla="*/ 2644412 w 4068961"/>
              <a:gd name="connsiteY106" fmla="*/ 1364637 h 2974656"/>
              <a:gd name="connsiteX107" fmla="*/ 2600619 w 4068961"/>
              <a:gd name="connsiteY107" fmla="*/ 1364637 h 2974656"/>
              <a:gd name="connsiteX108" fmla="*/ 2589671 w 4068961"/>
              <a:gd name="connsiteY108" fmla="*/ 1375585 h 2974656"/>
              <a:gd name="connsiteX109" fmla="*/ 2578722 w 4068961"/>
              <a:gd name="connsiteY109" fmla="*/ 1375585 h 2974656"/>
              <a:gd name="connsiteX110" fmla="*/ 2567774 w 4068961"/>
              <a:gd name="connsiteY110" fmla="*/ 1386534 h 2974656"/>
              <a:gd name="connsiteX111" fmla="*/ 2545877 w 4068961"/>
              <a:gd name="connsiteY111" fmla="*/ 1386534 h 2974656"/>
              <a:gd name="connsiteX112" fmla="*/ 2534929 w 4068961"/>
              <a:gd name="connsiteY112" fmla="*/ 1397482 h 2974656"/>
              <a:gd name="connsiteX113" fmla="*/ 2513033 w 4068961"/>
              <a:gd name="connsiteY113" fmla="*/ 1397482 h 2974656"/>
              <a:gd name="connsiteX114" fmla="*/ 2502084 w 4068961"/>
              <a:gd name="connsiteY114" fmla="*/ 1408430 h 2974656"/>
              <a:gd name="connsiteX115" fmla="*/ 2480188 w 4068961"/>
              <a:gd name="connsiteY115" fmla="*/ 1408430 h 2974656"/>
              <a:gd name="connsiteX116" fmla="*/ 2469240 w 4068961"/>
              <a:gd name="connsiteY116" fmla="*/ 1419379 h 2974656"/>
              <a:gd name="connsiteX117" fmla="*/ 2447343 w 4068961"/>
              <a:gd name="connsiteY117" fmla="*/ 1419379 h 2974656"/>
              <a:gd name="connsiteX118" fmla="*/ 2436394 w 4068961"/>
              <a:gd name="connsiteY118" fmla="*/ 1430327 h 2974656"/>
              <a:gd name="connsiteX119" fmla="*/ 2414498 w 4068961"/>
              <a:gd name="connsiteY119" fmla="*/ 1441275 h 2974656"/>
              <a:gd name="connsiteX120" fmla="*/ 2392602 w 4068961"/>
              <a:gd name="connsiteY120" fmla="*/ 1441275 h 2974656"/>
              <a:gd name="connsiteX121" fmla="*/ 2381653 w 4068961"/>
              <a:gd name="connsiteY121" fmla="*/ 1452223 h 2974656"/>
              <a:gd name="connsiteX122" fmla="*/ 2359757 w 4068961"/>
              <a:gd name="connsiteY122" fmla="*/ 1452223 h 2974656"/>
              <a:gd name="connsiteX123" fmla="*/ 2348809 w 4068961"/>
              <a:gd name="connsiteY123" fmla="*/ 1463172 h 2974656"/>
              <a:gd name="connsiteX124" fmla="*/ 2337860 w 4068961"/>
              <a:gd name="connsiteY124" fmla="*/ 1474120 h 2974656"/>
              <a:gd name="connsiteX125" fmla="*/ 2315963 w 4068961"/>
              <a:gd name="connsiteY125" fmla="*/ 1474120 h 2974656"/>
              <a:gd name="connsiteX126" fmla="*/ 2305015 w 4068961"/>
              <a:gd name="connsiteY126" fmla="*/ 1485068 h 2974656"/>
              <a:gd name="connsiteX127" fmla="*/ 2283119 w 4068961"/>
              <a:gd name="connsiteY127" fmla="*/ 1496016 h 2974656"/>
              <a:gd name="connsiteX128" fmla="*/ 2261222 w 4068961"/>
              <a:gd name="connsiteY128" fmla="*/ 1506965 h 2974656"/>
              <a:gd name="connsiteX129" fmla="*/ 2239326 w 4068961"/>
              <a:gd name="connsiteY129" fmla="*/ 1517913 h 2974656"/>
              <a:gd name="connsiteX130" fmla="*/ 2217429 w 4068961"/>
              <a:gd name="connsiteY130" fmla="*/ 1517913 h 2974656"/>
              <a:gd name="connsiteX131" fmla="*/ 2206481 w 4068961"/>
              <a:gd name="connsiteY131" fmla="*/ 1528861 h 2974656"/>
              <a:gd name="connsiteX132" fmla="*/ 2195532 w 4068961"/>
              <a:gd name="connsiteY132" fmla="*/ 1528861 h 2974656"/>
              <a:gd name="connsiteX133" fmla="*/ 2184584 w 4068961"/>
              <a:gd name="connsiteY133" fmla="*/ 1539810 h 2974656"/>
              <a:gd name="connsiteX134" fmla="*/ 2173636 w 4068961"/>
              <a:gd name="connsiteY134" fmla="*/ 1539810 h 2974656"/>
              <a:gd name="connsiteX135" fmla="*/ 2162688 w 4068961"/>
              <a:gd name="connsiteY135" fmla="*/ 1550758 h 2974656"/>
              <a:gd name="connsiteX136" fmla="*/ 2151740 w 4068961"/>
              <a:gd name="connsiteY136" fmla="*/ 1550758 h 2974656"/>
              <a:gd name="connsiteX137" fmla="*/ 2140791 w 4068961"/>
              <a:gd name="connsiteY137" fmla="*/ 1561706 h 2974656"/>
              <a:gd name="connsiteX138" fmla="*/ 2118895 w 4068961"/>
              <a:gd name="connsiteY138" fmla="*/ 1561706 h 2974656"/>
              <a:gd name="connsiteX139" fmla="*/ 2107946 w 4068961"/>
              <a:gd name="connsiteY139" fmla="*/ 1572654 h 2974656"/>
              <a:gd name="connsiteX140" fmla="*/ 2096998 w 4068961"/>
              <a:gd name="connsiteY140" fmla="*/ 1583603 h 2974656"/>
              <a:gd name="connsiteX141" fmla="*/ 2075101 w 4068961"/>
              <a:gd name="connsiteY141" fmla="*/ 1583603 h 2974656"/>
              <a:gd name="connsiteX142" fmla="*/ 2064153 w 4068961"/>
              <a:gd name="connsiteY142" fmla="*/ 1594551 h 2974656"/>
              <a:gd name="connsiteX143" fmla="*/ 2053205 w 4068961"/>
              <a:gd name="connsiteY143" fmla="*/ 1594551 h 2974656"/>
              <a:gd name="connsiteX144" fmla="*/ 2042257 w 4068961"/>
              <a:gd name="connsiteY144" fmla="*/ 1605499 h 2974656"/>
              <a:gd name="connsiteX145" fmla="*/ 2020360 w 4068961"/>
              <a:gd name="connsiteY145" fmla="*/ 1616447 h 2974656"/>
              <a:gd name="connsiteX146" fmla="*/ 1998464 w 4068961"/>
              <a:gd name="connsiteY146" fmla="*/ 1627396 h 2974656"/>
              <a:gd name="connsiteX147" fmla="*/ 1976567 w 4068961"/>
              <a:gd name="connsiteY147" fmla="*/ 1627396 h 2974656"/>
              <a:gd name="connsiteX148" fmla="*/ 1965618 w 4068961"/>
              <a:gd name="connsiteY148" fmla="*/ 1638344 h 2974656"/>
              <a:gd name="connsiteX149" fmla="*/ 1943722 w 4068961"/>
              <a:gd name="connsiteY149" fmla="*/ 1649292 h 2974656"/>
              <a:gd name="connsiteX150" fmla="*/ 1921826 w 4068961"/>
              <a:gd name="connsiteY150" fmla="*/ 1660241 h 2974656"/>
              <a:gd name="connsiteX151" fmla="*/ 1899929 w 4068961"/>
              <a:gd name="connsiteY151" fmla="*/ 1671189 h 2974656"/>
              <a:gd name="connsiteX152" fmla="*/ 1888981 w 4068961"/>
              <a:gd name="connsiteY152" fmla="*/ 1671189 h 2974656"/>
              <a:gd name="connsiteX153" fmla="*/ 1878032 w 4068961"/>
              <a:gd name="connsiteY153" fmla="*/ 1682137 h 2974656"/>
              <a:gd name="connsiteX154" fmla="*/ 1867084 w 4068961"/>
              <a:gd name="connsiteY154" fmla="*/ 1682137 h 2974656"/>
              <a:gd name="connsiteX155" fmla="*/ 1856136 w 4068961"/>
              <a:gd name="connsiteY155" fmla="*/ 1693085 h 2974656"/>
              <a:gd name="connsiteX156" fmla="*/ 1834239 w 4068961"/>
              <a:gd name="connsiteY156" fmla="*/ 1704034 h 2974656"/>
              <a:gd name="connsiteX157" fmla="*/ 1812343 w 4068961"/>
              <a:gd name="connsiteY157" fmla="*/ 1714982 h 2974656"/>
              <a:gd name="connsiteX158" fmla="*/ 1790446 w 4068961"/>
              <a:gd name="connsiteY158" fmla="*/ 1714982 h 2974656"/>
              <a:gd name="connsiteX159" fmla="*/ 1779498 w 4068961"/>
              <a:gd name="connsiteY159" fmla="*/ 1725930 h 2974656"/>
              <a:gd name="connsiteX160" fmla="*/ 1757601 w 4068961"/>
              <a:gd name="connsiteY160" fmla="*/ 1725930 h 2974656"/>
              <a:gd name="connsiteX161" fmla="*/ 1746653 w 4068961"/>
              <a:gd name="connsiteY161" fmla="*/ 1736878 h 2974656"/>
              <a:gd name="connsiteX162" fmla="*/ 1724757 w 4068961"/>
              <a:gd name="connsiteY162" fmla="*/ 1736878 h 2974656"/>
              <a:gd name="connsiteX163" fmla="*/ 1713808 w 4068961"/>
              <a:gd name="connsiteY163" fmla="*/ 1747827 h 2974656"/>
              <a:gd name="connsiteX164" fmla="*/ 1691912 w 4068961"/>
              <a:gd name="connsiteY164" fmla="*/ 1747827 h 2974656"/>
              <a:gd name="connsiteX165" fmla="*/ 1680964 w 4068961"/>
              <a:gd name="connsiteY165" fmla="*/ 1758775 h 2974656"/>
              <a:gd name="connsiteX166" fmla="*/ 1648119 w 4068961"/>
              <a:gd name="connsiteY166" fmla="*/ 1758775 h 2974656"/>
              <a:gd name="connsiteX167" fmla="*/ 1637170 w 4068961"/>
              <a:gd name="connsiteY167" fmla="*/ 1769723 h 2974656"/>
              <a:gd name="connsiteX168" fmla="*/ 1593377 w 4068961"/>
              <a:gd name="connsiteY168" fmla="*/ 1769723 h 2974656"/>
              <a:gd name="connsiteX169" fmla="*/ 1582429 w 4068961"/>
              <a:gd name="connsiteY169" fmla="*/ 1780672 h 2974656"/>
              <a:gd name="connsiteX170" fmla="*/ 1560533 w 4068961"/>
              <a:gd name="connsiteY170" fmla="*/ 1791620 h 2974656"/>
              <a:gd name="connsiteX171" fmla="*/ 1516740 w 4068961"/>
              <a:gd name="connsiteY171" fmla="*/ 1802568 h 2974656"/>
              <a:gd name="connsiteX172" fmla="*/ 1483895 w 4068961"/>
              <a:gd name="connsiteY172" fmla="*/ 1802568 h 2974656"/>
              <a:gd name="connsiteX173" fmla="*/ 1472947 w 4068961"/>
              <a:gd name="connsiteY173" fmla="*/ 1813517 h 2974656"/>
              <a:gd name="connsiteX174" fmla="*/ 1440102 w 4068961"/>
              <a:gd name="connsiteY174" fmla="*/ 1824465 h 2974656"/>
              <a:gd name="connsiteX175" fmla="*/ 1407257 w 4068961"/>
              <a:gd name="connsiteY175" fmla="*/ 1824465 h 2974656"/>
              <a:gd name="connsiteX176" fmla="*/ 1396308 w 4068961"/>
              <a:gd name="connsiteY176" fmla="*/ 1835413 h 2974656"/>
              <a:gd name="connsiteX177" fmla="*/ 1363464 w 4068961"/>
              <a:gd name="connsiteY177" fmla="*/ 1846361 h 2974656"/>
              <a:gd name="connsiteX178" fmla="*/ 1308722 w 4068961"/>
              <a:gd name="connsiteY178" fmla="*/ 1857309 h 2974656"/>
              <a:gd name="connsiteX179" fmla="*/ 1286826 w 4068961"/>
              <a:gd name="connsiteY179" fmla="*/ 1868258 h 2974656"/>
              <a:gd name="connsiteX180" fmla="*/ 1264929 w 4068961"/>
              <a:gd name="connsiteY180" fmla="*/ 1868258 h 2974656"/>
              <a:gd name="connsiteX181" fmla="*/ 1253981 w 4068961"/>
              <a:gd name="connsiteY181" fmla="*/ 1879206 h 2974656"/>
              <a:gd name="connsiteX182" fmla="*/ 1243033 w 4068961"/>
              <a:gd name="connsiteY182" fmla="*/ 1879206 h 2974656"/>
              <a:gd name="connsiteX183" fmla="*/ 1232085 w 4068961"/>
              <a:gd name="connsiteY183" fmla="*/ 1890154 h 2974656"/>
              <a:gd name="connsiteX184" fmla="*/ 1210188 w 4068961"/>
              <a:gd name="connsiteY184" fmla="*/ 1890154 h 2974656"/>
              <a:gd name="connsiteX185" fmla="*/ 1199240 w 4068961"/>
              <a:gd name="connsiteY185" fmla="*/ 1901103 h 2974656"/>
              <a:gd name="connsiteX186" fmla="*/ 1177343 w 4068961"/>
              <a:gd name="connsiteY186" fmla="*/ 1901103 h 2974656"/>
              <a:gd name="connsiteX187" fmla="*/ 1166395 w 4068961"/>
              <a:gd name="connsiteY187" fmla="*/ 1912051 h 2974656"/>
              <a:gd name="connsiteX188" fmla="*/ 1144498 w 4068961"/>
              <a:gd name="connsiteY188" fmla="*/ 1912051 h 2974656"/>
              <a:gd name="connsiteX189" fmla="*/ 1122602 w 4068961"/>
              <a:gd name="connsiteY189" fmla="*/ 1922999 h 2974656"/>
              <a:gd name="connsiteX190" fmla="*/ 1111653 w 4068961"/>
              <a:gd name="connsiteY190" fmla="*/ 1922999 h 2974656"/>
              <a:gd name="connsiteX191" fmla="*/ 1100705 w 4068961"/>
              <a:gd name="connsiteY191" fmla="*/ 1933948 h 2974656"/>
              <a:gd name="connsiteX192" fmla="*/ 1056912 w 4068961"/>
              <a:gd name="connsiteY192" fmla="*/ 1933948 h 2974656"/>
              <a:gd name="connsiteX193" fmla="*/ 1045963 w 4068961"/>
              <a:gd name="connsiteY193" fmla="*/ 1944896 h 2974656"/>
              <a:gd name="connsiteX194" fmla="*/ 1013119 w 4068961"/>
              <a:gd name="connsiteY194" fmla="*/ 1944896 h 2974656"/>
              <a:gd name="connsiteX195" fmla="*/ 1002170 w 4068961"/>
              <a:gd name="connsiteY195" fmla="*/ 1955844 h 2974656"/>
              <a:gd name="connsiteX196" fmla="*/ 991222 w 4068961"/>
              <a:gd name="connsiteY196" fmla="*/ 1955844 h 2974656"/>
              <a:gd name="connsiteX197" fmla="*/ 969326 w 4068961"/>
              <a:gd name="connsiteY197" fmla="*/ 1966792 h 2974656"/>
              <a:gd name="connsiteX198" fmla="*/ 958377 w 4068961"/>
              <a:gd name="connsiteY198" fmla="*/ 1966792 h 2974656"/>
              <a:gd name="connsiteX199" fmla="*/ 947429 w 4068961"/>
              <a:gd name="connsiteY199" fmla="*/ 1977741 h 2974656"/>
              <a:gd name="connsiteX200" fmla="*/ 925532 w 4068961"/>
              <a:gd name="connsiteY200" fmla="*/ 1977741 h 2974656"/>
              <a:gd name="connsiteX201" fmla="*/ 914584 w 4068961"/>
              <a:gd name="connsiteY201" fmla="*/ 1988689 h 2974656"/>
              <a:gd name="connsiteX202" fmla="*/ 903636 w 4068961"/>
              <a:gd name="connsiteY202" fmla="*/ 1988689 h 2974656"/>
              <a:gd name="connsiteX203" fmla="*/ 892688 w 4068961"/>
              <a:gd name="connsiteY203" fmla="*/ 1999637 h 2974656"/>
              <a:gd name="connsiteX204" fmla="*/ 859843 w 4068961"/>
              <a:gd name="connsiteY204" fmla="*/ 2010585 h 2974656"/>
              <a:gd name="connsiteX205" fmla="*/ 848895 w 4068961"/>
              <a:gd name="connsiteY205" fmla="*/ 2010585 h 2974656"/>
              <a:gd name="connsiteX206" fmla="*/ 837946 w 4068961"/>
              <a:gd name="connsiteY206" fmla="*/ 2021534 h 2974656"/>
              <a:gd name="connsiteX207" fmla="*/ 816050 w 4068961"/>
              <a:gd name="connsiteY207" fmla="*/ 2032482 h 2974656"/>
              <a:gd name="connsiteX208" fmla="*/ 794153 w 4068961"/>
              <a:gd name="connsiteY208" fmla="*/ 2032482 h 2974656"/>
              <a:gd name="connsiteX209" fmla="*/ 783205 w 4068961"/>
              <a:gd name="connsiteY209" fmla="*/ 2043430 h 2974656"/>
              <a:gd name="connsiteX210" fmla="*/ 761308 w 4068961"/>
              <a:gd name="connsiteY210" fmla="*/ 2054379 h 2974656"/>
              <a:gd name="connsiteX211" fmla="*/ 750360 w 4068961"/>
              <a:gd name="connsiteY211" fmla="*/ 2065327 h 2974656"/>
              <a:gd name="connsiteX212" fmla="*/ 739412 w 4068961"/>
              <a:gd name="connsiteY212" fmla="*/ 2065327 h 2974656"/>
              <a:gd name="connsiteX213" fmla="*/ 728464 w 4068961"/>
              <a:gd name="connsiteY213" fmla="*/ 2076275 h 2974656"/>
              <a:gd name="connsiteX214" fmla="*/ 706567 w 4068961"/>
              <a:gd name="connsiteY214" fmla="*/ 2087223 h 2974656"/>
              <a:gd name="connsiteX215" fmla="*/ 695619 w 4068961"/>
              <a:gd name="connsiteY215" fmla="*/ 2087223 h 2974656"/>
              <a:gd name="connsiteX216" fmla="*/ 684670 w 4068961"/>
              <a:gd name="connsiteY216" fmla="*/ 2098172 h 2974656"/>
              <a:gd name="connsiteX217" fmla="*/ 673722 w 4068961"/>
              <a:gd name="connsiteY217" fmla="*/ 2098172 h 2974656"/>
              <a:gd name="connsiteX218" fmla="*/ 662774 w 4068961"/>
              <a:gd name="connsiteY218" fmla="*/ 2109120 h 2974656"/>
              <a:gd name="connsiteX219" fmla="*/ 651826 w 4068961"/>
              <a:gd name="connsiteY219" fmla="*/ 2109120 h 2974656"/>
              <a:gd name="connsiteX220" fmla="*/ 640877 w 4068961"/>
              <a:gd name="connsiteY220" fmla="*/ 2120068 h 2974656"/>
              <a:gd name="connsiteX221" fmla="*/ 629929 w 4068961"/>
              <a:gd name="connsiteY221" fmla="*/ 2131016 h 2974656"/>
              <a:gd name="connsiteX222" fmla="*/ 618981 w 4068961"/>
              <a:gd name="connsiteY222" fmla="*/ 2141965 h 2974656"/>
              <a:gd name="connsiteX223" fmla="*/ 608033 w 4068961"/>
              <a:gd name="connsiteY223" fmla="*/ 2152913 h 2974656"/>
              <a:gd name="connsiteX224" fmla="*/ 597084 w 4068961"/>
              <a:gd name="connsiteY224" fmla="*/ 2163861 h 2974656"/>
              <a:gd name="connsiteX225" fmla="*/ 597084 w 4068961"/>
              <a:gd name="connsiteY225" fmla="*/ 2207654 h 2974656"/>
              <a:gd name="connsiteX226" fmla="*/ 586136 w 4068961"/>
              <a:gd name="connsiteY226" fmla="*/ 2218603 h 2974656"/>
              <a:gd name="connsiteX227" fmla="*/ 597084 w 4068961"/>
              <a:gd name="connsiteY227" fmla="*/ 2328085 h 2974656"/>
              <a:gd name="connsiteX228" fmla="*/ 586136 w 4068961"/>
              <a:gd name="connsiteY228" fmla="*/ 2393775 h 2974656"/>
              <a:gd name="connsiteX229" fmla="*/ 575188 w 4068961"/>
              <a:gd name="connsiteY229" fmla="*/ 2415672 h 2974656"/>
              <a:gd name="connsiteX230" fmla="*/ 575188 w 4068961"/>
              <a:gd name="connsiteY230" fmla="*/ 2437568 h 2974656"/>
              <a:gd name="connsiteX231" fmla="*/ 564239 w 4068961"/>
              <a:gd name="connsiteY231" fmla="*/ 2448516 h 2974656"/>
              <a:gd name="connsiteX232" fmla="*/ 564239 w 4068961"/>
              <a:gd name="connsiteY232" fmla="*/ 2470413 h 2974656"/>
              <a:gd name="connsiteX233" fmla="*/ 553291 w 4068961"/>
              <a:gd name="connsiteY233" fmla="*/ 2481361 h 2974656"/>
              <a:gd name="connsiteX234" fmla="*/ 553291 w 4068961"/>
              <a:gd name="connsiteY234" fmla="*/ 2503258 h 2974656"/>
              <a:gd name="connsiteX235" fmla="*/ 542343 w 4068961"/>
              <a:gd name="connsiteY235" fmla="*/ 2514206 h 2974656"/>
              <a:gd name="connsiteX236" fmla="*/ 542343 w 4068961"/>
              <a:gd name="connsiteY236" fmla="*/ 2525154 h 2974656"/>
              <a:gd name="connsiteX237" fmla="*/ 531395 w 4068961"/>
              <a:gd name="connsiteY237" fmla="*/ 2536103 h 2974656"/>
              <a:gd name="connsiteX238" fmla="*/ 531395 w 4068961"/>
              <a:gd name="connsiteY238" fmla="*/ 2547051 h 2974656"/>
              <a:gd name="connsiteX239" fmla="*/ 520446 w 4068961"/>
              <a:gd name="connsiteY239" fmla="*/ 2557999 h 2974656"/>
              <a:gd name="connsiteX240" fmla="*/ 520446 w 4068961"/>
              <a:gd name="connsiteY240" fmla="*/ 2579896 h 2974656"/>
              <a:gd name="connsiteX241" fmla="*/ 509498 w 4068961"/>
              <a:gd name="connsiteY241" fmla="*/ 2590844 h 2974656"/>
              <a:gd name="connsiteX242" fmla="*/ 509498 w 4068961"/>
              <a:gd name="connsiteY242" fmla="*/ 2612741 h 2974656"/>
              <a:gd name="connsiteX243" fmla="*/ 498550 w 4068961"/>
              <a:gd name="connsiteY243" fmla="*/ 2623689 h 2974656"/>
              <a:gd name="connsiteX244" fmla="*/ 498550 w 4068961"/>
              <a:gd name="connsiteY244" fmla="*/ 2634637 h 2974656"/>
              <a:gd name="connsiteX245" fmla="*/ 487601 w 4068961"/>
              <a:gd name="connsiteY245" fmla="*/ 2656534 h 2974656"/>
              <a:gd name="connsiteX246" fmla="*/ 487601 w 4068961"/>
              <a:gd name="connsiteY246" fmla="*/ 2689378 h 2974656"/>
              <a:gd name="connsiteX247" fmla="*/ 476653 w 4068961"/>
              <a:gd name="connsiteY247" fmla="*/ 2700327 h 2974656"/>
              <a:gd name="connsiteX248" fmla="*/ 465705 w 4068961"/>
              <a:gd name="connsiteY248" fmla="*/ 2722224 h 2974656"/>
              <a:gd name="connsiteX249" fmla="*/ 454757 w 4068961"/>
              <a:gd name="connsiteY249" fmla="*/ 2744120 h 2974656"/>
              <a:gd name="connsiteX250" fmla="*/ 443808 w 4068961"/>
              <a:gd name="connsiteY250" fmla="*/ 2776965 h 2974656"/>
              <a:gd name="connsiteX251" fmla="*/ 432860 w 4068961"/>
              <a:gd name="connsiteY251" fmla="*/ 2787913 h 2974656"/>
              <a:gd name="connsiteX252" fmla="*/ 421912 w 4068961"/>
              <a:gd name="connsiteY252" fmla="*/ 2798861 h 2974656"/>
              <a:gd name="connsiteX253" fmla="*/ 421912 w 4068961"/>
              <a:gd name="connsiteY253" fmla="*/ 2809809 h 2974656"/>
              <a:gd name="connsiteX254" fmla="*/ 410964 w 4068961"/>
              <a:gd name="connsiteY254" fmla="*/ 2820758 h 2974656"/>
              <a:gd name="connsiteX255" fmla="*/ 400015 w 4068961"/>
              <a:gd name="connsiteY255" fmla="*/ 2831706 h 2974656"/>
              <a:gd name="connsiteX256" fmla="*/ 389067 w 4068961"/>
              <a:gd name="connsiteY256" fmla="*/ 2831706 h 2974656"/>
              <a:gd name="connsiteX257" fmla="*/ 378119 w 4068961"/>
              <a:gd name="connsiteY257" fmla="*/ 2842655 h 2974656"/>
              <a:gd name="connsiteX258" fmla="*/ 367170 w 4068961"/>
              <a:gd name="connsiteY258" fmla="*/ 2853603 h 2974656"/>
              <a:gd name="connsiteX259" fmla="*/ 356222 w 4068961"/>
              <a:gd name="connsiteY259" fmla="*/ 2864551 h 2974656"/>
              <a:gd name="connsiteX260" fmla="*/ 345274 w 4068961"/>
              <a:gd name="connsiteY260" fmla="*/ 2864551 h 2974656"/>
              <a:gd name="connsiteX261" fmla="*/ 334326 w 4068961"/>
              <a:gd name="connsiteY261" fmla="*/ 2875499 h 2974656"/>
              <a:gd name="connsiteX262" fmla="*/ 323377 w 4068961"/>
              <a:gd name="connsiteY262" fmla="*/ 2875499 h 2974656"/>
              <a:gd name="connsiteX263" fmla="*/ 312429 w 4068961"/>
              <a:gd name="connsiteY263" fmla="*/ 2886447 h 2974656"/>
              <a:gd name="connsiteX264" fmla="*/ 301481 w 4068961"/>
              <a:gd name="connsiteY264" fmla="*/ 2886447 h 2974656"/>
              <a:gd name="connsiteX265" fmla="*/ 290533 w 4068961"/>
              <a:gd name="connsiteY265" fmla="*/ 2897395 h 2974656"/>
              <a:gd name="connsiteX266" fmla="*/ 279584 w 4068961"/>
              <a:gd name="connsiteY266" fmla="*/ 2897395 h 2974656"/>
              <a:gd name="connsiteX267" fmla="*/ 257688 w 4068961"/>
              <a:gd name="connsiteY267" fmla="*/ 2908344 h 2974656"/>
              <a:gd name="connsiteX268" fmla="*/ 246739 w 4068961"/>
              <a:gd name="connsiteY268" fmla="*/ 2919292 h 2974656"/>
              <a:gd name="connsiteX269" fmla="*/ 235791 w 4068961"/>
              <a:gd name="connsiteY269" fmla="*/ 2919292 h 2974656"/>
              <a:gd name="connsiteX270" fmla="*/ 224843 w 4068961"/>
              <a:gd name="connsiteY270" fmla="*/ 2930241 h 2974656"/>
              <a:gd name="connsiteX271" fmla="*/ 202946 w 4068961"/>
              <a:gd name="connsiteY271" fmla="*/ 2930241 h 2974656"/>
              <a:gd name="connsiteX272" fmla="*/ 191998 w 4068961"/>
              <a:gd name="connsiteY272" fmla="*/ 2941189 h 2974656"/>
              <a:gd name="connsiteX273" fmla="*/ 159153 w 4068961"/>
              <a:gd name="connsiteY273" fmla="*/ 2941189 h 2974656"/>
              <a:gd name="connsiteX274" fmla="*/ 148205 w 4068961"/>
              <a:gd name="connsiteY274" fmla="*/ 2952137 h 2974656"/>
              <a:gd name="connsiteX275" fmla="*/ 126308 w 4068961"/>
              <a:gd name="connsiteY275" fmla="*/ 2952137 h 2974656"/>
              <a:gd name="connsiteX276" fmla="*/ 104412 w 4068961"/>
              <a:gd name="connsiteY276" fmla="*/ 2963086 h 2974656"/>
              <a:gd name="connsiteX277" fmla="*/ 71567 w 4068961"/>
              <a:gd name="connsiteY277" fmla="*/ 2974034 h 2974656"/>
              <a:gd name="connsiteX278" fmla="*/ -5070 w 4068961"/>
              <a:gd name="connsiteY278" fmla="*/ 2974034 h 297465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4068961" h="2974656">
                <a:moveTo>
                  <a:pt x="4056739" y="-3897"/>
                </a:moveTo>
                <a:cubicBezTo>
                  <a:pt x="4057469" y="-247"/>
                  <a:pt x="4066957" y="34786"/>
                  <a:pt x="4067687" y="50844"/>
                </a:cubicBezTo>
                <a:cubicBezTo>
                  <a:pt x="4068417" y="66901"/>
                  <a:pt x="4068417" y="223827"/>
                  <a:pt x="4067687" y="236965"/>
                </a:cubicBezTo>
                <a:cubicBezTo>
                  <a:pt x="4066957" y="250103"/>
                  <a:pt x="4057469" y="242804"/>
                  <a:pt x="4056739" y="247913"/>
                </a:cubicBezTo>
                <a:cubicBezTo>
                  <a:pt x="4056009" y="253022"/>
                  <a:pt x="4057469" y="307763"/>
                  <a:pt x="4056739" y="313603"/>
                </a:cubicBezTo>
                <a:cubicBezTo>
                  <a:pt x="4056009" y="319442"/>
                  <a:pt x="4046521" y="331120"/>
                  <a:pt x="4045791" y="335499"/>
                </a:cubicBezTo>
                <a:cubicBezTo>
                  <a:pt x="4045061" y="339878"/>
                  <a:pt x="4046521" y="375643"/>
                  <a:pt x="4045791" y="379293"/>
                </a:cubicBezTo>
                <a:cubicBezTo>
                  <a:pt x="4045061" y="382942"/>
                  <a:pt x="4036302" y="385861"/>
                  <a:pt x="4034843" y="390241"/>
                </a:cubicBezTo>
                <a:cubicBezTo>
                  <a:pt x="4033383" y="394620"/>
                  <a:pt x="4024624" y="438413"/>
                  <a:pt x="4023895" y="444982"/>
                </a:cubicBezTo>
                <a:cubicBezTo>
                  <a:pt x="4023165" y="451551"/>
                  <a:pt x="4024624" y="485126"/>
                  <a:pt x="4023895" y="488775"/>
                </a:cubicBezTo>
                <a:cubicBezTo>
                  <a:pt x="4023165" y="492424"/>
                  <a:pt x="4013676" y="497534"/>
                  <a:pt x="4012947" y="499724"/>
                </a:cubicBezTo>
                <a:cubicBezTo>
                  <a:pt x="4012217" y="501913"/>
                  <a:pt x="4013677" y="519430"/>
                  <a:pt x="4012947" y="521620"/>
                </a:cubicBezTo>
                <a:cubicBezTo>
                  <a:pt x="4012217" y="523809"/>
                  <a:pt x="4002728" y="530378"/>
                  <a:pt x="4001998" y="532568"/>
                </a:cubicBezTo>
                <a:cubicBezTo>
                  <a:pt x="4001268" y="534757"/>
                  <a:pt x="4002727" y="552275"/>
                  <a:pt x="4001998" y="554465"/>
                </a:cubicBezTo>
                <a:cubicBezTo>
                  <a:pt x="4001268" y="556654"/>
                  <a:pt x="3992509" y="562494"/>
                  <a:pt x="3991050" y="565413"/>
                </a:cubicBezTo>
                <a:cubicBezTo>
                  <a:pt x="3989590" y="568332"/>
                  <a:pt x="3980831" y="593879"/>
                  <a:pt x="3980101" y="598258"/>
                </a:cubicBezTo>
                <a:cubicBezTo>
                  <a:pt x="3979371" y="602637"/>
                  <a:pt x="3980831" y="628183"/>
                  <a:pt x="3980101" y="631103"/>
                </a:cubicBezTo>
                <a:cubicBezTo>
                  <a:pt x="3979371" y="634022"/>
                  <a:pt x="3970612" y="639861"/>
                  <a:pt x="3969153" y="642051"/>
                </a:cubicBezTo>
                <a:cubicBezTo>
                  <a:pt x="3967693" y="644240"/>
                  <a:pt x="3958935" y="661758"/>
                  <a:pt x="3958205" y="663947"/>
                </a:cubicBezTo>
                <a:cubicBezTo>
                  <a:pt x="3957475" y="666137"/>
                  <a:pt x="3958935" y="673436"/>
                  <a:pt x="3958205" y="674896"/>
                </a:cubicBezTo>
                <a:cubicBezTo>
                  <a:pt x="3957475" y="676355"/>
                  <a:pt x="3948716" y="683654"/>
                  <a:pt x="3947256" y="685844"/>
                </a:cubicBezTo>
                <a:cubicBezTo>
                  <a:pt x="3945797" y="688033"/>
                  <a:pt x="3937768" y="705551"/>
                  <a:pt x="3936308" y="707741"/>
                </a:cubicBezTo>
                <a:cubicBezTo>
                  <a:pt x="3934849" y="709930"/>
                  <a:pt x="3926820" y="717229"/>
                  <a:pt x="3925360" y="718689"/>
                </a:cubicBezTo>
                <a:cubicBezTo>
                  <a:pt x="3923901" y="720148"/>
                  <a:pt x="3915142" y="728177"/>
                  <a:pt x="3914412" y="729637"/>
                </a:cubicBezTo>
                <a:cubicBezTo>
                  <a:pt x="3913683" y="731097"/>
                  <a:pt x="3915142" y="739125"/>
                  <a:pt x="3914412" y="740585"/>
                </a:cubicBezTo>
                <a:cubicBezTo>
                  <a:pt x="3913682" y="742045"/>
                  <a:pt x="3904923" y="750074"/>
                  <a:pt x="3903464" y="751534"/>
                </a:cubicBezTo>
                <a:cubicBezTo>
                  <a:pt x="3902004" y="752993"/>
                  <a:pt x="3893974" y="761022"/>
                  <a:pt x="3892515" y="762482"/>
                </a:cubicBezTo>
                <a:cubicBezTo>
                  <a:pt x="3891055" y="763941"/>
                  <a:pt x="3883756" y="771970"/>
                  <a:pt x="3881567" y="773430"/>
                </a:cubicBezTo>
                <a:cubicBezTo>
                  <a:pt x="3879377" y="774890"/>
                  <a:pt x="3861860" y="782919"/>
                  <a:pt x="3859670" y="784378"/>
                </a:cubicBezTo>
                <a:cubicBezTo>
                  <a:pt x="3857481" y="785838"/>
                  <a:pt x="3850182" y="793867"/>
                  <a:pt x="3848722" y="795327"/>
                </a:cubicBezTo>
                <a:cubicBezTo>
                  <a:pt x="3847262" y="796786"/>
                  <a:pt x="3839234" y="805545"/>
                  <a:pt x="3837774" y="806275"/>
                </a:cubicBezTo>
                <a:cubicBezTo>
                  <a:pt x="3836314" y="807005"/>
                  <a:pt x="3828285" y="805545"/>
                  <a:pt x="3826825" y="806275"/>
                </a:cubicBezTo>
                <a:cubicBezTo>
                  <a:pt x="3825365" y="807005"/>
                  <a:pt x="3817336" y="815763"/>
                  <a:pt x="3815877" y="817223"/>
                </a:cubicBezTo>
                <a:cubicBezTo>
                  <a:pt x="3814417" y="818683"/>
                  <a:pt x="3807118" y="826712"/>
                  <a:pt x="3804929" y="828172"/>
                </a:cubicBezTo>
                <a:cubicBezTo>
                  <a:pt x="3802739" y="829631"/>
                  <a:pt x="3785952" y="837660"/>
                  <a:pt x="3783033" y="839120"/>
                </a:cubicBezTo>
                <a:cubicBezTo>
                  <a:pt x="3780113" y="840579"/>
                  <a:pt x="3763325" y="848608"/>
                  <a:pt x="3761136" y="850068"/>
                </a:cubicBezTo>
                <a:cubicBezTo>
                  <a:pt x="3758946" y="851528"/>
                  <a:pt x="3752377" y="860287"/>
                  <a:pt x="3750188" y="861017"/>
                </a:cubicBezTo>
                <a:cubicBezTo>
                  <a:pt x="3747998" y="861747"/>
                  <a:pt x="3730480" y="860287"/>
                  <a:pt x="3728291" y="861017"/>
                </a:cubicBezTo>
                <a:cubicBezTo>
                  <a:pt x="3726101" y="861746"/>
                  <a:pt x="3718803" y="871235"/>
                  <a:pt x="3717343" y="871965"/>
                </a:cubicBezTo>
                <a:cubicBezTo>
                  <a:pt x="3715883" y="872694"/>
                  <a:pt x="3707854" y="871235"/>
                  <a:pt x="3706394" y="871965"/>
                </a:cubicBezTo>
                <a:cubicBezTo>
                  <a:pt x="3704935" y="872694"/>
                  <a:pt x="3697636" y="881453"/>
                  <a:pt x="3695446" y="882913"/>
                </a:cubicBezTo>
                <a:cubicBezTo>
                  <a:pt x="3693257" y="884373"/>
                  <a:pt x="3676469" y="893131"/>
                  <a:pt x="3673550" y="893861"/>
                </a:cubicBezTo>
                <a:cubicBezTo>
                  <a:pt x="3670630" y="894591"/>
                  <a:pt x="3653842" y="893131"/>
                  <a:pt x="3651653" y="893861"/>
                </a:cubicBezTo>
                <a:cubicBezTo>
                  <a:pt x="3649463" y="894591"/>
                  <a:pt x="3642164" y="904079"/>
                  <a:pt x="3640705" y="904809"/>
                </a:cubicBezTo>
                <a:cubicBezTo>
                  <a:pt x="3639245" y="905539"/>
                  <a:pt x="3631216" y="904079"/>
                  <a:pt x="3629757" y="904809"/>
                </a:cubicBezTo>
                <a:cubicBezTo>
                  <a:pt x="3628297" y="905539"/>
                  <a:pt x="3620268" y="914298"/>
                  <a:pt x="3618808" y="915758"/>
                </a:cubicBezTo>
                <a:cubicBezTo>
                  <a:pt x="3617349" y="917217"/>
                  <a:pt x="3609320" y="925976"/>
                  <a:pt x="3607860" y="926706"/>
                </a:cubicBezTo>
                <a:cubicBezTo>
                  <a:pt x="3606400" y="927436"/>
                  <a:pt x="3598372" y="925976"/>
                  <a:pt x="3596912" y="926706"/>
                </a:cubicBezTo>
                <a:cubicBezTo>
                  <a:pt x="3595452" y="927436"/>
                  <a:pt x="3588153" y="936194"/>
                  <a:pt x="3585963" y="937654"/>
                </a:cubicBezTo>
                <a:cubicBezTo>
                  <a:pt x="3583774" y="939114"/>
                  <a:pt x="3566986" y="947873"/>
                  <a:pt x="3564067" y="948603"/>
                </a:cubicBezTo>
                <a:cubicBezTo>
                  <a:pt x="3561147" y="949332"/>
                  <a:pt x="3544360" y="947873"/>
                  <a:pt x="3542171" y="948603"/>
                </a:cubicBezTo>
                <a:cubicBezTo>
                  <a:pt x="3539981" y="949332"/>
                  <a:pt x="3532682" y="958821"/>
                  <a:pt x="3531222" y="959551"/>
                </a:cubicBezTo>
                <a:cubicBezTo>
                  <a:pt x="3529762" y="960281"/>
                  <a:pt x="3521733" y="958821"/>
                  <a:pt x="3520274" y="959551"/>
                </a:cubicBezTo>
                <a:cubicBezTo>
                  <a:pt x="3518814" y="960281"/>
                  <a:pt x="3510785" y="969039"/>
                  <a:pt x="3509326" y="970499"/>
                </a:cubicBezTo>
                <a:cubicBezTo>
                  <a:pt x="3507866" y="971959"/>
                  <a:pt x="3499837" y="980718"/>
                  <a:pt x="3498377" y="981448"/>
                </a:cubicBezTo>
                <a:cubicBezTo>
                  <a:pt x="3496918" y="982177"/>
                  <a:pt x="3488889" y="980718"/>
                  <a:pt x="3487429" y="981448"/>
                </a:cubicBezTo>
                <a:cubicBezTo>
                  <a:pt x="3485970" y="982177"/>
                  <a:pt x="3477941" y="991666"/>
                  <a:pt x="3476481" y="992396"/>
                </a:cubicBezTo>
                <a:cubicBezTo>
                  <a:pt x="3475021" y="993125"/>
                  <a:pt x="3466992" y="991666"/>
                  <a:pt x="3465532" y="992396"/>
                </a:cubicBezTo>
                <a:cubicBezTo>
                  <a:pt x="3464072" y="993125"/>
                  <a:pt x="3456044" y="1001884"/>
                  <a:pt x="3454584" y="1003344"/>
                </a:cubicBezTo>
                <a:cubicBezTo>
                  <a:pt x="3453124" y="1004803"/>
                  <a:pt x="3445825" y="1012833"/>
                  <a:pt x="3443636" y="1014292"/>
                </a:cubicBezTo>
                <a:cubicBezTo>
                  <a:pt x="3441446" y="1015752"/>
                  <a:pt x="3424659" y="1023781"/>
                  <a:pt x="3421740" y="1025241"/>
                </a:cubicBezTo>
                <a:cubicBezTo>
                  <a:pt x="3418820" y="1026700"/>
                  <a:pt x="3402032" y="1035459"/>
                  <a:pt x="3399843" y="1036189"/>
                </a:cubicBezTo>
                <a:cubicBezTo>
                  <a:pt x="3397653" y="1036919"/>
                  <a:pt x="3390354" y="1035459"/>
                  <a:pt x="3388894" y="1036189"/>
                </a:cubicBezTo>
                <a:cubicBezTo>
                  <a:pt x="3387434" y="1036919"/>
                  <a:pt x="3379406" y="1046407"/>
                  <a:pt x="3377946" y="1047137"/>
                </a:cubicBezTo>
                <a:cubicBezTo>
                  <a:pt x="3376487" y="1047867"/>
                  <a:pt x="3368457" y="1046407"/>
                  <a:pt x="3366998" y="1047137"/>
                </a:cubicBezTo>
                <a:cubicBezTo>
                  <a:pt x="3365538" y="1047867"/>
                  <a:pt x="3357509" y="1056626"/>
                  <a:pt x="3356049" y="1058085"/>
                </a:cubicBezTo>
                <a:cubicBezTo>
                  <a:pt x="3354590" y="1059545"/>
                  <a:pt x="3347291" y="1067574"/>
                  <a:pt x="3345101" y="1069034"/>
                </a:cubicBezTo>
                <a:cubicBezTo>
                  <a:pt x="3342912" y="1070493"/>
                  <a:pt x="3326124" y="1078522"/>
                  <a:pt x="3323205" y="1079982"/>
                </a:cubicBezTo>
                <a:cubicBezTo>
                  <a:pt x="3320285" y="1081441"/>
                  <a:pt x="3303498" y="1090200"/>
                  <a:pt x="3301309" y="1090930"/>
                </a:cubicBezTo>
                <a:cubicBezTo>
                  <a:pt x="3299119" y="1091660"/>
                  <a:pt x="3291819" y="1090200"/>
                  <a:pt x="3290360" y="1090930"/>
                </a:cubicBezTo>
                <a:cubicBezTo>
                  <a:pt x="3288900" y="1091660"/>
                  <a:pt x="3280871" y="1100419"/>
                  <a:pt x="3279412" y="1101879"/>
                </a:cubicBezTo>
                <a:cubicBezTo>
                  <a:pt x="3277952" y="1103338"/>
                  <a:pt x="3269923" y="1112097"/>
                  <a:pt x="3268463" y="1112827"/>
                </a:cubicBezTo>
                <a:cubicBezTo>
                  <a:pt x="3267004" y="1113556"/>
                  <a:pt x="3258975" y="1112097"/>
                  <a:pt x="3257515" y="1112827"/>
                </a:cubicBezTo>
                <a:cubicBezTo>
                  <a:pt x="3256056" y="1113557"/>
                  <a:pt x="3248027" y="1123045"/>
                  <a:pt x="3246567" y="1123775"/>
                </a:cubicBezTo>
                <a:cubicBezTo>
                  <a:pt x="3245107" y="1124505"/>
                  <a:pt x="3237078" y="1123046"/>
                  <a:pt x="3235618" y="1123775"/>
                </a:cubicBezTo>
                <a:cubicBezTo>
                  <a:pt x="3234159" y="1124505"/>
                  <a:pt x="3227590" y="1133264"/>
                  <a:pt x="3224670" y="1134723"/>
                </a:cubicBezTo>
                <a:cubicBezTo>
                  <a:pt x="3221751" y="1136183"/>
                  <a:pt x="3195475" y="1144942"/>
                  <a:pt x="3191826" y="1145672"/>
                </a:cubicBezTo>
                <a:cubicBezTo>
                  <a:pt x="3188176" y="1146401"/>
                  <a:pt x="3172118" y="1144942"/>
                  <a:pt x="3169929" y="1145672"/>
                </a:cubicBezTo>
                <a:cubicBezTo>
                  <a:pt x="3167739" y="1146401"/>
                  <a:pt x="3161900" y="1155160"/>
                  <a:pt x="3158981" y="1156620"/>
                </a:cubicBezTo>
                <a:cubicBezTo>
                  <a:pt x="3156061" y="1158079"/>
                  <a:pt x="3130515" y="1166838"/>
                  <a:pt x="3126136" y="1167568"/>
                </a:cubicBezTo>
                <a:cubicBezTo>
                  <a:pt x="3121757" y="1168297"/>
                  <a:pt x="3096210" y="1166838"/>
                  <a:pt x="3093291" y="1167568"/>
                </a:cubicBezTo>
                <a:cubicBezTo>
                  <a:pt x="3090371" y="1168297"/>
                  <a:pt x="3085262" y="1177057"/>
                  <a:pt x="3082343" y="1178516"/>
                </a:cubicBezTo>
                <a:cubicBezTo>
                  <a:pt x="3079423" y="1179976"/>
                  <a:pt x="3053877" y="1188735"/>
                  <a:pt x="3049498" y="1189465"/>
                </a:cubicBezTo>
                <a:cubicBezTo>
                  <a:pt x="3045118" y="1190194"/>
                  <a:pt x="3019573" y="1188735"/>
                  <a:pt x="3016653" y="1189465"/>
                </a:cubicBezTo>
                <a:cubicBezTo>
                  <a:pt x="3013734" y="1190194"/>
                  <a:pt x="3009354" y="1198953"/>
                  <a:pt x="3005705" y="1200413"/>
                </a:cubicBezTo>
                <a:cubicBezTo>
                  <a:pt x="3002056" y="1201872"/>
                  <a:pt x="2967021" y="1209902"/>
                  <a:pt x="2961912" y="1211361"/>
                </a:cubicBezTo>
                <a:cubicBezTo>
                  <a:pt x="2956803" y="1212821"/>
                  <a:pt x="2934176" y="1221580"/>
                  <a:pt x="2929067" y="1222310"/>
                </a:cubicBezTo>
                <a:cubicBezTo>
                  <a:pt x="2923958" y="1223039"/>
                  <a:pt x="2888923" y="1221580"/>
                  <a:pt x="2885274" y="1222310"/>
                </a:cubicBezTo>
                <a:cubicBezTo>
                  <a:pt x="2881625" y="1223039"/>
                  <a:pt x="2876515" y="1231798"/>
                  <a:pt x="2874326" y="1233258"/>
                </a:cubicBezTo>
                <a:cubicBezTo>
                  <a:pt x="2872136" y="1234717"/>
                  <a:pt x="2854618" y="1243476"/>
                  <a:pt x="2852429" y="1244206"/>
                </a:cubicBezTo>
                <a:cubicBezTo>
                  <a:pt x="2850239" y="1244936"/>
                  <a:pt x="2842940" y="1243476"/>
                  <a:pt x="2841481" y="1244206"/>
                </a:cubicBezTo>
                <a:cubicBezTo>
                  <a:pt x="2840021" y="1244936"/>
                  <a:pt x="2831992" y="1253695"/>
                  <a:pt x="2830533" y="1255154"/>
                </a:cubicBezTo>
                <a:cubicBezTo>
                  <a:pt x="2829073" y="1256614"/>
                  <a:pt x="2821044" y="1264643"/>
                  <a:pt x="2819584" y="1266103"/>
                </a:cubicBezTo>
                <a:cubicBezTo>
                  <a:pt x="2818125" y="1267562"/>
                  <a:pt x="2810826" y="1275591"/>
                  <a:pt x="2808636" y="1277051"/>
                </a:cubicBezTo>
                <a:cubicBezTo>
                  <a:pt x="2806447" y="1278511"/>
                  <a:pt x="2789659" y="1286540"/>
                  <a:pt x="2786739" y="1287999"/>
                </a:cubicBezTo>
                <a:cubicBezTo>
                  <a:pt x="2783820" y="1289459"/>
                  <a:pt x="2767032" y="1298217"/>
                  <a:pt x="2764843" y="1298947"/>
                </a:cubicBezTo>
                <a:cubicBezTo>
                  <a:pt x="2762653" y="1299677"/>
                  <a:pt x="2755354" y="1298217"/>
                  <a:pt x="2753895" y="1298947"/>
                </a:cubicBezTo>
                <a:cubicBezTo>
                  <a:pt x="2752435" y="1299677"/>
                  <a:pt x="2744406" y="1309166"/>
                  <a:pt x="2742946" y="1309896"/>
                </a:cubicBezTo>
                <a:cubicBezTo>
                  <a:pt x="2741486" y="1310625"/>
                  <a:pt x="2733457" y="1309166"/>
                  <a:pt x="2731998" y="1309896"/>
                </a:cubicBezTo>
                <a:cubicBezTo>
                  <a:pt x="2730538" y="1310625"/>
                  <a:pt x="2722509" y="1319384"/>
                  <a:pt x="2721050" y="1320844"/>
                </a:cubicBezTo>
                <a:cubicBezTo>
                  <a:pt x="2719590" y="1322303"/>
                  <a:pt x="2711561" y="1331063"/>
                  <a:pt x="2710102" y="1331792"/>
                </a:cubicBezTo>
                <a:cubicBezTo>
                  <a:pt x="2708642" y="1332522"/>
                  <a:pt x="2700613" y="1331063"/>
                  <a:pt x="2699153" y="1331792"/>
                </a:cubicBezTo>
                <a:cubicBezTo>
                  <a:pt x="2697694" y="1332522"/>
                  <a:pt x="2689665" y="1342011"/>
                  <a:pt x="2688205" y="1342741"/>
                </a:cubicBezTo>
                <a:cubicBezTo>
                  <a:pt x="2686745" y="1343470"/>
                  <a:pt x="2678716" y="1342011"/>
                  <a:pt x="2677257" y="1342741"/>
                </a:cubicBezTo>
                <a:cubicBezTo>
                  <a:pt x="2675797" y="1343470"/>
                  <a:pt x="2667768" y="1352959"/>
                  <a:pt x="2666308" y="1353689"/>
                </a:cubicBezTo>
                <a:cubicBezTo>
                  <a:pt x="2664849" y="1354418"/>
                  <a:pt x="2656820" y="1352959"/>
                  <a:pt x="2655360" y="1353689"/>
                </a:cubicBezTo>
                <a:cubicBezTo>
                  <a:pt x="2653900" y="1354418"/>
                  <a:pt x="2648061" y="1363907"/>
                  <a:pt x="2644412" y="1364637"/>
                </a:cubicBezTo>
                <a:cubicBezTo>
                  <a:pt x="2640763" y="1365367"/>
                  <a:pt x="2604268" y="1363907"/>
                  <a:pt x="2600619" y="1364637"/>
                </a:cubicBezTo>
                <a:cubicBezTo>
                  <a:pt x="2596969" y="1365367"/>
                  <a:pt x="2591130" y="1374855"/>
                  <a:pt x="2589671" y="1375585"/>
                </a:cubicBezTo>
                <a:cubicBezTo>
                  <a:pt x="2588211" y="1376315"/>
                  <a:pt x="2580182" y="1374855"/>
                  <a:pt x="2578722" y="1375585"/>
                </a:cubicBezTo>
                <a:cubicBezTo>
                  <a:pt x="2577263" y="1376315"/>
                  <a:pt x="2569964" y="1385804"/>
                  <a:pt x="2567774" y="1386534"/>
                </a:cubicBezTo>
                <a:cubicBezTo>
                  <a:pt x="2565585" y="1387263"/>
                  <a:pt x="2548067" y="1385804"/>
                  <a:pt x="2545877" y="1386534"/>
                </a:cubicBezTo>
                <a:cubicBezTo>
                  <a:pt x="2543688" y="1387263"/>
                  <a:pt x="2537119" y="1396752"/>
                  <a:pt x="2534929" y="1397482"/>
                </a:cubicBezTo>
                <a:cubicBezTo>
                  <a:pt x="2532740" y="1398212"/>
                  <a:pt x="2515223" y="1396752"/>
                  <a:pt x="2513033" y="1397482"/>
                </a:cubicBezTo>
                <a:cubicBezTo>
                  <a:pt x="2510843" y="1398212"/>
                  <a:pt x="2504273" y="1407700"/>
                  <a:pt x="2502084" y="1408430"/>
                </a:cubicBezTo>
                <a:cubicBezTo>
                  <a:pt x="2499894" y="1409160"/>
                  <a:pt x="2482377" y="1407700"/>
                  <a:pt x="2480188" y="1408430"/>
                </a:cubicBezTo>
                <a:cubicBezTo>
                  <a:pt x="2477998" y="1409160"/>
                  <a:pt x="2471429" y="1418649"/>
                  <a:pt x="2469240" y="1419379"/>
                </a:cubicBezTo>
                <a:cubicBezTo>
                  <a:pt x="2467050" y="1420108"/>
                  <a:pt x="2449532" y="1418649"/>
                  <a:pt x="2447343" y="1419379"/>
                </a:cubicBezTo>
                <a:cubicBezTo>
                  <a:pt x="2445153" y="1420108"/>
                  <a:pt x="2438584" y="1428867"/>
                  <a:pt x="2436394" y="1430327"/>
                </a:cubicBezTo>
                <a:cubicBezTo>
                  <a:pt x="2434205" y="1431786"/>
                  <a:pt x="2417417" y="1440545"/>
                  <a:pt x="2414498" y="1441275"/>
                </a:cubicBezTo>
                <a:cubicBezTo>
                  <a:pt x="2411578" y="1442005"/>
                  <a:pt x="2394791" y="1440545"/>
                  <a:pt x="2392602" y="1441275"/>
                </a:cubicBezTo>
                <a:cubicBezTo>
                  <a:pt x="2390412" y="1442005"/>
                  <a:pt x="2383842" y="1451494"/>
                  <a:pt x="2381653" y="1452223"/>
                </a:cubicBezTo>
                <a:cubicBezTo>
                  <a:pt x="2379463" y="1452953"/>
                  <a:pt x="2361946" y="1451494"/>
                  <a:pt x="2359757" y="1452223"/>
                </a:cubicBezTo>
                <a:cubicBezTo>
                  <a:pt x="2357567" y="1452953"/>
                  <a:pt x="2350268" y="1461712"/>
                  <a:pt x="2348809" y="1463172"/>
                </a:cubicBezTo>
                <a:cubicBezTo>
                  <a:pt x="2347349" y="1464631"/>
                  <a:pt x="2340050" y="1473390"/>
                  <a:pt x="2337860" y="1474120"/>
                </a:cubicBezTo>
                <a:cubicBezTo>
                  <a:pt x="2335671" y="1474849"/>
                  <a:pt x="2318153" y="1473390"/>
                  <a:pt x="2315963" y="1474120"/>
                </a:cubicBezTo>
                <a:cubicBezTo>
                  <a:pt x="2313774" y="1474849"/>
                  <a:pt x="2307205" y="1483608"/>
                  <a:pt x="2305015" y="1485068"/>
                </a:cubicBezTo>
                <a:cubicBezTo>
                  <a:pt x="2302826" y="1486528"/>
                  <a:pt x="2286038" y="1494557"/>
                  <a:pt x="2283119" y="1496016"/>
                </a:cubicBezTo>
                <a:cubicBezTo>
                  <a:pt x="2280199" y="1497476"/>
                  <a:pt x="2264141" y="1505505"/>
                  <a:pt x="2261222" y="1506965"/>
                </a:cubicBezTo>
                <a:cubicBezTo>
                  <a:pt x="2258302" y="1508424"/>
                  <a:pt x="2242245" y="1517183"/>
                  <a:pt x="2239326" y="1517913"/>
                </a:cubicBezTo>
                <a:cubicBezTo>
                  <a:pt x="2236406" y="1518643"/>
                  <a:pt x="2219619" y="1517183"/>
                  <a:pt x="2217429" y="1517913"/>
                </a:cubicBezTo>
                <a:cubicBezTo>
                  <a:pt x="2215240" y="1518643"/>
                  <a:pt x="2207940" y="1528131"/>
                  <a:pt x="2206481" y="1528861"/>
                </a:cubicBezTo>
                <a:cubicBezTo>
                  <a:pt x="2205021" y="1529591"/>
                  <a:pt x="2196992" y="1528131"/>
                  <a:pt x="2195532" y="1528861"/>
                </a:cubicBezTo>
                <a:cubicBezTo>
                  <a:pt x="2194073" y="1529591"/>
                  <a:pt x="2186044" y="1539080"/>
                  <a:pt x="2184584" y="1539810"/>
                </a:cubicBezTo>
                <a:cubicBezTo>
                  <a:pt x="2183124" y="1540539"/>
                  <a:pt x="2175096" y="1539080"/>
                  <a:pt x="2173636" y="1539810"/>
                </a:cubicBezTo>
                <a:cubicBezTo>
                  <a:pt x="2172176" y="1540539"/>
                  <a:pt x="2164147" y="1550028"/>
                  <a:pt x="2162688" y="1550758"/>
                </a:cubicBezTo>
                <a:cubicBezTo>
                  <a:pt x="2161228" y="1551488"/>
                  <a:pt x="2153199" y="1550028"/>
                  <a:pt x="2151740" y="1550758"/>
                </a:cubicBezTo>
                <a:cubicBezTo>
                  <a:pt x="2150280" y="1551488"/>
                  <a:pt x="2142980" y="1560976"/>
                  <a:pt x="2140791" y="1561706"/>
                </a:cubicBezTo>
                <a:cubicBezTo>
                  <a:pt x="2138601" y="1562436"/>
                  <a:pt x="2121084" y="1560976"/>
                  <a:pt x="2118895" y="1561706"/>
                </a:cubicBezTo>
                <a:cubicBezTo>
                  <a:pt x="2116705" y="1562436"/>
                  <a:pt x="2109406" y="1571195"/>
                  <a:pt x="2107946" y="1572654"/>
                </a:cubicBezTo>
                <a:cubicBezTo>
                  <a:pt x="2106486" y="1574114"/>
                  <a:pt x="2099188" y="1582873"/>
                  <a:pt x="2096998" y="1583603"/>
                </a:cubicBezTo>
                <a:cubicBezTo>
                  <a:pt x="2094809" y="1584332"/>
                  <a:pt x="2077291" y="1582873"/>
                  <a:pt x="2075101" y="1583603"/>
                </a:cubicBezTo>
                <a:cubicBezTo>
                  <a:pt x="2072912" y="1584332"/>
                  <a:pt x="2065613" y="1593821"/>
                  <a:pt x="2064153" y="1594551"/>
                </a:cubicBezTo>
                <a:cubicBezTo>
                  <a:pt x="2062693" y="1595280"/>
                  <a:pt x="2054665" y="1593821"/>
                  <a:pt x="2053205" y="1594551"/>
                </a:cubicBezTo>
                <a:cubicBezTo>
                  <a:pt x="2051745" y="1595280"/>
                  <a:pt x="2044446" y="1604039"/>
                  <a:pt x="2042257" y="1605499"/>
                </a:cubicBezTo>
                <a:cubicBezTo>
                  <a:pt x="2040067" y="1606959"/>
                  <a:pt x="2023279" y="1614988"/>
                  <a:pt x="2020360" y="1616447"/>
                </a:cubicBezTo>
                <a:cubicBezTo>
                  <a:pt x="2017440" y="1617907"/>
                  <a:pt x="2001383" y="1626666"/>
                  <a:pt x="1998464" y="1627396"/>
                </a:cubicBezTo>
                <a:cubicBezTo>
                  <a:pt x="1995544" y="1628126"/>
                  <a:pt x="1978757" y="1626666"/>
                  <a:pt x="1976567" y="1627396"/>
                </a:cubicBezTo>
                <a:cubicBezTo>
                  <a:pt x="1974378" y="1628126"/>
                  <a:pt x="1967808" y="1636884"/>
                  <a:pt x="1965618" y="1638344"/>
                </a:cubicBezTo>
                <a:cubicBezTo>
                  <a:pt x="1963429" y="1639804"/>
                  <a:pt x="1946641" y="1647832"/>
                  <a:pt x="1943722" y="1649292"/>
                </a:cubicBezTo>
                <a:cubicBezTo>
                  <a:pt x="1940803" y="1650752"/>
                  <a:pt x="1924745" y="1658781"/>
                  <a:pt x="1921826" y="1660241"/>
                </a:cubicBezTo>
                <a:cubicBezTo>
                  <a:pt x="1918906" y="1661700"/>
                  <a:pt x="1902118" y="1670459"/>
                  <a:pt x="1899929" y="1671189"/>
                </a:cubicBezTo>
                <a:cubicBezTo>
                  <a:pt x="1897739" y="1671918"/>
                  <a:pt x="1890441" y="1670459"/>
                  <a:pt x="1888981" y="1671189"/>
                </a:cubicBezTo>
                <a:cubicBezTo>
                  <a:pt x="1887521" y="1671918"/>
                  <a:pt x="1879492" y="1681407"/>
                  <a:pt x="1878032" y="1682137"/>
                </a:cubicBezTo>
                <a:cubicBezTo>
                  <a:pt x="1876572" y="1682867"/>
                  <a:pt x="1868544" y="1681407"/>
                  <a:pt x="1867084" y="1682137"/>
                </a:cubicBezTo>
                <a:cubicBezTo>
                  <a:pt x="1865624" y="1682867"/>
                  <a:pt x="1858326" y="1691625"/>
                  <a:pt x="1856136" y="1693085"/>
                </a:cubicBezTo>
                <a:cubicBezTo>
                  <a:pt x="1853946" y="1694545"/>
                  <a:pt x="1837159" y="1702574"/>
                  <a:pt x="1834239" y="1704034"/>
                </a:cubicBezTo>
                <a:cubicBezTo>
                  <a:pt x="1831320" y="1705493"/>
                  <a:pt x="1815262" y="1714252"/>
                  <a:pt x="1812343" y="1714982"/>
                </a:cubicBezTo>
                <a:cubicBezTo>
                  <a:pt x="1809423" y="1715711"/>
                  <a:pt x="1792636" y="1714251"/>
                  <a:pt x="1790446" y="1714982"/>
                </a:cubicBezTo>
                <a:cubicBezTo>
                  <a:pt x="1788257" y="1715711"/>
                  <a:pt x="1781688" y="1725200"/>
                  <a:pt x="1779498" y="1725930"/>
                </a:cubicBezTo>
                <a:cubicBezTo>
                  <a:pt x="1777308" y="1726660"/>
                  <a:pt x="1759791" y="1725200"/>
                  <a:pt x="1757601" y="1725930"/>
                </a:cubicBezTo>
                <a:cubicBezTo>
                  <a:pt x="1755412" y="1726660"/>
                  <a:pt x="1748843" y="1736149"/>
                  <a:pt x="1746653" y="1736878"/>
                </a:cubicBezTo>
                <a:cubicBezTo>
                  <a:pt x="1744464" y="1737608"/>
                  <a:pt x="1726946" y="1736149"/>
                  <a:pt x="1724757" y="1736878"/>
                </a:cubicBezTo>
                <a:cubicBezTo>
                  <a:pt x="1722567" y="1737608"/>
                  <a:pt x="1715998" y="1747097"/>
                  <a:pt x="1713808" y="1747827"/>
                </a:cubicBezTo>
                <a:cubicBezTo>
                  <a:pt x="1711619" y="1748557"/>
                  <a:pt x="1694101" y="1747097"/>
                  <a:pt x="1691912" y="1747827"/>
                </a:cubicBezTo>
                <a:cubicBezTo>
                  <a:pt x="1689722" y="1748557"/>
                  <a:pt x="1683883" y="1758045"/>
                  <a:pt x="1680964" y="1758775"/>
                </a:cubicBezTo>
                <a:cubicBezTo>
                  <a:pt x="1678044" y="1759505"/>
                  <a:pt x="1651038" y="1758045"/>
                  <a:pt x="1648119" y="1758775"/>
                </a:cubicBezTo>
                <a:cubicBezTo>
                  <a:pt x="1645199" y="1759505"/>
                  <a:pt x="1640820" y="1768993"/>
                  <a:pt x="1637170" y="1769723"/>
                </a:cubicBezTo>
                <a:cubicBezTo>
                  <a:pt x="1633521" y="1770453"/>
                  <a:pt x="1597027" y="1768993"/>
                  <a:pt x="1593377" y="1769723"/>
                </a:cubicBezTo>
                <a:cubicBezTo>
                  <a:pt x="1589728" y="1770453"/>
                  <a:pt x="1584618" y="1779212"/>
                  <a:pt x="1582429" y="1780672"/>
                </a:cubicBezTo>
                <a:cubicBezTo>
                  <a:pt x="1580239" y="1782131"/>
                  <a:pt x="1564912" y="1790160"/>
                  <a:pt x="1560533" y="1791620"/>
                </a:cubicBezTo>
                <a:cubicBezTo>
                  <a:pt x="1556153" y="1793079"/>
                  <a:pt x="1521849" y="1801838"/>
                  <a:pt x="1516740" y="1802568"/>
                </a:cubicBezTo>
                <a:cubicBezTo>
                  <a:pt x="1511630" y="1803298"/>
                  <a:pt x="1486814" y="1801838"/>
                  <a:pt x="1483895" y="1802568"/>
                </a:cubicBezTo>
                <a:cubicBezTo>
                  <a:pt x="1480975" y="1803298"/>
                  <a:pt x="1475866" y="1812057"/>
                  <a:pt x="1472947" y="1813517"/>
                </a:cubicBezTo>
                <a:cubicBezTo>
                  <a:pt x="1470027" y="1814976"/>
                  <a:pt x="1444481" y="1823735"/>
                  <a:pt x="1440102" y="1824465"/>
                </a:cubicBezTo>
                <a:cubicBezTo>
                  <a:pt x="1435722" y="1825194"/>
                  <a:pt x="1410176" y="1823735"/>
                  <a:pt x="1407257" y="1824465"/>
                </a:cubicBezTo>
                <a:cubicBezTo>
                  <a:pt x="1404337" y="1825194"/>
                  <a:pt x="1399228" y="1833953"/>
                  <a:pt x="1396308" y="1835413"/>
                </a:cubicBezTo>
                <a:cubicBezTo>
                  <a:pt x="1393389" y="1836873"/>
                  <a:pt x="1369303" y="1844902"/>
                  <a:pt x="1363464" y="1846361"/>
                </a:cubicBezTo>
                <a:cubicBezTo>
                  <a:pt x="1357625" y="1847821"/>
                  <a:pt x="1313831" y="1855849"/>
                  <a:pt x="1308722" y="1857309"/>
                </a:cubicBezTo>
                <a:cubicBezTo>
                  <a:pt x="1303613" y="1858769"/>
                  <a:pt x="1289745" y="1867528"/>
                  <a:pt x="1286826" y="1868258"/>
                </a:cubicBezTo>
                <a:cubicBezTo>
                  <a:pt x="1283906" y="1868988"/>
                  <a:pt x="1267119" y="1867528"/>
                  <a:pt x="1264929" y="1868258"/>
                </a:cubicBezTo>
                <a:cubicBezTo>
                  <a:pt x="1262740" y="1868988"/>
                  <a:pt x="1255440" y="1878476"/>
                  <a:pt x="1253981" y="1879206"/>
                </a:cubicBezTo>
                <a:cubicBezTo>
                  <a:pt x="1252521" y="1879936"/>
                  <a:pt x="1244492" y="1878476"/>
                  <a:pt x="1243033" y="1879206"/>
                </a:cubicBezTo>
                <a:cubicBezTo>
                  <a:pt x="1241573" y="1879936"/>
                  <a:pt x="1234274" y="1889424"/>
                  <a:pt x="1232085" y="1890154"/>
                </a:cubicBezTo>
                <a:cubicBezTo>
                  <a:pt x="1229895" y="1890884"/>
                  <a:pt x="1212377" y="1889424"/>
                  <a:pt x="1210188" y="1890154"/>
                </a:cubicBezTo>
                <a:cubicBezTo>
                  <a:pt x="1207998" y="1890884"/>
                  <a:pt x="1201429" y="1900373"/>
                  <a:pt x="1199240" y="1901103"/>
                </a:cubicBezTo>
                <a:cubicBezTo>
                  <a:pt x="1197050" y="1901832"/>
                  <a:pt x="1179533" y="1900373"/>
                  <a:pt x="1177343" y="1901103"/>
                </a:cubicBezTo>
                <a:cubicBezTo>
                  <a:pt x="1175153" y="1901832"/>
                  <a:pt x="1168584" y="1911321"/>
                  <a:pt x="1166395" y="1912051"/>
                </a:cubicBezTo>
                <a:cubicBezTo>
                  <a:pt x="1164205" y="1912781"/>
                  <a:pt x="1147418" y="1911321"/>
                  <a:pt x="1144498" y="1912051"/>
                </a:cubicBezTo>
                <a:cubicBezTo>
                  <a:pt x="1141579" y="1912781"/>
                  <a:pt x="1124791" y="1922269"/>
                  <a:pt x="1122602" y="1922999"/>
                </a:cubicBezTo>
                <a:cubicBezTo>
                  <a:pt x="1120412" y="1923729"/>
                  <a:pt x="1113113" y="1922269"/>
                  <a:pt x="1111653" y="1922999"/>
                </a:cubicBezTo>
                <a:cubicBezTo>
                  <a:pt x="1110194" y="1923729"/>
                  <a:pt x="1104354" y="1933218"/>
                  <a:pt x="1100705" y="1933948"/>
                </a:cubicBezTo>
                <a:cubicBezTo>
                  <a:pt x="1097056" y="1934677"/>
                  <a:pt x="1060561" y="1933218"/>
                  <a:pt x="1056912" y="1933948"/>
                </a:cubicBezTo>
                <a:cubicBezTo>
                  <a:pt x="1053263" y="1934677"/>
                  <a:pt x="1048883" y="1944166"/>
                  <a:pt x="1045963" y="1944896"/>
                </a:cubicBezTo>
                <a:cubicBezTo>
                  <a:pt x="1043044" y="1945625"/>
                  <a:pt x="1016038" y="1944166"/>
                  <a:pt x="1013119" y="1944896"/>
                </a:cubicBezTo>
                <a:cubicBezTo>
                  <a:pt x="1010199" y="1945625"/>
                  <a:pt x="1003630" y="1955114"/>
                  <a:pt x="1002170" y="1955844"/>
                </a:cubicBezTo>
                <a:cubicBezTo>
                  <a:pt x="1000711" y="1956573"/>
                  <a:pt x="993412" y="1955114"/>
                  <a:pt x="991222" y="1955844"/>
                </a:cubicBezTo>
                <a:cubicBezTo>
                  <a:pt x="989033" y="1956573"/>
                  <a:pt x="971515" y="1966062"/>
                  <a:pt x="969326" y="1966792"/>
                </a:cubicBezTo>
                <a:cubicBezTo>
                  <a:pt x="967136" y="1967522"/>
                  <a:pt x="959837" y="1966062"/>
                  <a:pt x="958377" y="1966792"/>
                </a:cubicBezTo>
                <a:cubicBezTo>
                  <a:pt x="956917" y="1967522"/>
                  <a:pt x="949619" y="1977011"/>
                  <a:pt x="947429" y="1977741"/>
                </a:cubicBezTo>
                <a:cubicBezTo>
                  <a:pt x="945239" y="1978470"/>
                  <a:pt x="927722" y="1977011"/>
                  <a:pt x="925532" y="1977741"/>
                </a:cubicBezTo>
                <a:cubicBezTo>
                  <a:pt x="923343" y="1978470"/>
                  <a:pt x="916044" y="1987959"/>
                  <a:pt x="914584" y="1988689"/>
                </a:cubicBezTo>
                <a:cubicBezTo>
                  <a:pt x="913124" y="1989419"/>
                  <a:pt x="905096" y="1987959"/>
                  <a:pt x="903636" y="1988689"/>
                </a:cubicBezTo>
                <a:cubicBezTo>
                  <a:pt x="902176" y="1989419"/>
                  <a:pt x="895607" y="1998177"/>
                  <a:pt x="892688" y="1999637"/>
                </a:cubicBezTo>
                <a:cubicBezTo>
                  <a:pt x="889768" y="2001097"/>
                  <a:pt x="862762" y="2009855"/>
                  <a:pt x="859843" y="2010585"/>
                </a:cubicBezTo>
                <a:cubicBezTo>
                  <a:pt x="856923" y="2011315"/>
                  <a:pt x="850354" y="2009855"/>
                  <a:pt x="848895" y="2010585"/>
                </a:cubicBezTo>
                <a:cubicBezTo>
                  <a:pt x="847435" y="2011315"/>
                  <a:pt x="840136" y="2020074"/>
                  <a:pt x="837946" y="2021534"/>
                </a:cubicBezTo>
                <a:cubicBezTo>
                  <a:pt x="835756" y="2022993"/>
                  <a:pt x="818969" y="2031752"/>
                  <a:pt x="816050" y="2032482"/>
                </a:cubicBezTo>
                <a:cubicBezTo>
                  <a:pt x="813130" y="2033212"/>
                  <a:pt x="796343" y="2031752"/>
                  <a:pt x="794153" y="2032482"/>
                </a:cubicBezTo>
                <a:cubicBezTo>
                  <a:pt x="791963" y="2033212"/>
                  <a:pt x="785395" y="2041970"/>
                  <a:pt x="783205" y="2043430"/>
                </a:cubicBezTo>
                <a:cubicBezTo>
                  <a:pt x="781015" y="2044890"/>
                  <a:pt x="763498" y="2052919"/>
                  <a:pt x="761308" y="2054379"/>
                </a:cubicBezTo>
                <a:cubicBezTo>
                  <a:pt x="759119" y="2055839"/>
                  <a:pt x="751820" y="2064597"/>
                  <a:pt x="750360" y="2065327"/>
                </a:cubicBezTo>
                <a:cubicBezTo>
                  <a:pt x="748900" y="2066057"/>
                  <a:pt x="740871" y="2064597"/>
                  <a:pt x="739412" y="2065327"/>
                </a:cubicBezTo>
                <a:cubicBezTo>
                  <a:pt x="737952" y="2066057"/>
                  <a:pt x="730653" y="2074816"/>
                  <a:pt x="728464" y="2076275"/>
                </a:cubicBezTo>
                <a:cubicBezTo>
                  <a:pt x="726274" y="2077735"/>
                  <a:pt x="708756" y="2086493"/>
                  <a:pt x="706567" y="2087223"/>
                </a:cubicBezTo>
                <a:cubicBezTo>
                  <a:pt x="704377" y="2087953"/>
                  <a:pt x="697078" y="2086493"/>
                  <a:pt x="695619" y="2087223"/>
                </a:cubicBezTo>
                <a:cubicBezTo>
                  <a:pt x="694159" y="2087953"/>
                  <a:pt x="686130" y="2097442"/>
                  <a:pt x="684670" y="2098172"/>
                </a:cubicBezTo>
                <a:cubicBezTo>
                  <a:pt x="683211" y="2098901"/>
                  <a:pt x="675182" y="2097442"/>
                  <a:pt x="673722" y="2098172"/>
                </a:cubicBezTo>
                <a:cubicBezTo>
                  <a:pt x="672262" y="2098901"/>
                  <a:pt x="664234" y="2108390"/>
                  <a:pt x="662774" y="2109120"/>
                </a:cubicBezTo>
                <a:cubicBezTo>
                  <a:pt x="661314" y="2109849"/>
                  <a:pt x="653285" y="2108390"/>
                  <a:pt x="651826" y="2109120"/>
                </a:cubicBezTo>
                <a:cubicBezTo>
                  <a:pt x="650366" y="2109849"/>
                  <a:pt x="642337" y="2118608"/>
                  <a:pt x="640877" y="2120068"/>
                </a:cubicBezTo>
                <a:cubicBezTo>
                  <a:pt x="639418" y="2121527"/>
                  <a:pt x="631389" y="2129556"/>
                  <a:pt x="629929" y="2131016"/>
                </a:cubicBezTo>
                <a:cubicBezTo>
                  <a:pt x="628469" y="2132476"/>
                  <a:pt x="620440" y="2140505"/>
                  <a:pt x="618981" y="2141965"/>
                </a:cubicBezTo>
                <a:cubicBezTo>
                  <a:pt x="617521" y="2143425"/>
                  <a:pt x="609492" y="2151453"/>
                  <a:pt x="608033" y="2152913"/>
                </a:cubicBezTo>
                <a:cubicBezTo>
                  <a:pt x="606573" y="2154372"/>
                  <a:pt x="597814" y="2160212"/>
                  <a:pt x="597084" y="2163861"/>
                </a:cubicBezTo>
                <a:cubicBezTo>
                  <a:pt x="596354" y="2167511"/>
                  <a:pt x="597814" y="2204005"/>
                  <a:pt x="597084" y="2207654"/>
                </a:cubicBezTo>
                <a:cubicBezTo>
                  <a:pt x="596354" y="2211304"/>
                  <a:pt x="586136" y="2210574"/>
                  <a:pt x="586136" y="2218603"/>
                </a:cubicBezTo>
                <a:cubicBezTo>
                  <a:pt x="586136" y="2226632"/>
                  <a:pt x="597084" y="2316407"/>
                  <a:pt x="597084" y="2328085"/>
                </a:cubicBezTo>
                <a:cubicBezTo>
                  <a:pt x="597084" y="2339763"/>
                  <a:pt x="587596" y="2387936"/>
                  <a:pt x="586136" y="2393775"/>
                </a:cubicBezTo>
                <a:cubicBezTo>
                  <a:pt x="584676" y="2399614"/>
                  <a:pt x="575918" y="2412752"/>
                  <a:pt x="575188" y="2415672"/>
                </a:cubicBezTo>
                <a:cubicBezTo>
                  <a:pt x="574458" y="2418591"/>
                  <a:pt x="575918" y="2435379"/>
                  <a:pt x="575188" y="2437568"/>
                </a:cubicBezTo>
                <a:cubicBezTo>
                  <a:pt x="574458" y="2439758"/>
                  <a:pt x="564969" y="2446327"/>
                  <a:pt x="564239" y="2448516"/>
                </a:cubicBezTo>
                <a:cubicBezTo>
                  <a:pt x="563509" y="2450706"/>
                  <a:pt x="564969" y="2468223"/>
                  <a:pt x="564239" y="2470413"/>
                </a:cubicBezTo>
                <a:cubicBezTo>
                  <a:pt x="563509" y="2472602"/>
                  <a:pt x="554021" y="2479172"/>
                  <a:pt x="553291" y="2481361"/>
                </a:cubicBezTo>
                <a:cubicBezTo>
                  <a:pt x="552561" y="2483551"/>
                  <a:pt x="554021" y="2501068"/>
                  <a:pt x="553291" y="2503258"/>
                </a:cubicBezTo>
                <a:cubicBezTo>
                  <a:pt x="552561" y="2505447"/>
                  <a:pt x="543073" y="2512746"/>
                  <a:pt x="542343" y="2514206"/>
                </a:cubicBezTo>
                <a:cubicBezTo>
                  <a:pt x="541613" y="2515665"/>
                  <a:pt x="543073" y="2523694"/>
                  <a:pt x="542343" y="2525154"/>
                </a:cubicBezTo>
                <a:cubicBezTo>
                  <a:pt x="541613" y="2526614"/>
                  <a:pt x="532124" y="2534643"/>
                  <a:pt x="531395" y="2536103"/>
                </a:cubicBezTo>
                <a:cubicBezTo>
                  <a:pt x="530665" y="2537562"/>
                  <a:pt x="532124" y="2545591"/>
                  <a:pt x="531395" y="2547051"/>
                </a:cubicBezTo>
                <a:cubicBezTo>
                  <a:pt x="530665" y="2548511"/>
                  <a:pt x="521176" y="2555810"/>
                  <a:pt x="520446" y="2557999"/>
                </a:cubicBezTo>
                <a:cubicBezTo>
                  <a:pt x="519716" y="2560189"/>
                  <a:pt x="521176" y="2577706"/>
                  <a:pt x="520446" y="2579896"/>
                </a:cubicBezTo>
                <a:cubicBezTo>
                  <a:pt x="519716" y="2582085"/>
                  <a:pt x="510228" y="2588654"/>
                  <a:pt x="509498" y="2590844"/>
                </a:cubicBezTo>
                <a:cubicBezTo>
                  <a:pt x="508768" y="2593033"/>
                  <a:pt x="510228" y="2610551"/>
                  <a:pt x="509498" y="2612741"/>
                </a:cubicBezTo>
                <a:cubicBezTo>
                  <a:pt x="508768" y="2614930"/>
                  <a:pt x="499280" y="2622229"/>
                  <a:pt x="498550" y="2623689"/>
                </a:cubicBezTo>
                <a:cubicBezTo>
                  <a:pt x="497820" y="2625148"/>
                  <a:pt x="499280" y="2632447"/>
                  <a:pt x="498550" y="2634637"/>
                </a:cubicBezTo>
                <a:cubicBezTo>
                  <a:pt x="497820" y="2636826"/>
                  <a:pt x="488331" y="2652884"/>
                  <a:pt x="487601" y="2656534"/>
                </a:cubicBezTo>
                <a:cubicBezTo>
                  <a:pt x="486872" y="2660183"/>
                  <a:pt x="488331" y="2686459"/>
                  <a:pt x="487601" y="2689378"/>
                </a:cubicBezTo>
                <a:cubicBezTo>
                  <a:pt x="486872" y="2692298"/>
                  <a:pt x="478113" y="2698137"/>
                  <a:pt x="476653" y="2700327"/>
                </a:cubicBezTo>
                <a:cubicBezTo>
                  <a:pt x="475194" y="2702516"/>
                  <a:pt x="467165" y="2719304"/>
                  <a:pt x="465705" y="2722224"/>
                </a:cubicBezTo>
                <a:cubicBezTo>
                  <a:pt x="464245" y="2725143"/>
                  <a:pt x="456216" y="2740470"/>
                  <a:pt x="454757" y="2744120"/>
                </a:cubicBezTo>
                <a:cubicBezTo>
                  <a:pt x="453297" y="2747769"/>
                  <a:pt x="445268" y="2774045"/>
                  <a:pt x="443808" y="2776965"/>
                </a:cubicBezTo>
                <a:cubicBezTo>
                  <a:pt x="442349" y="2779884"/>
                  <a:pt x="434320" y="2786453"/>
                  <a:pt x="432860" y="2787913"/>
                </a:cubicBezTo>
                <a:cubicBezTo>
                  <a:pt x="431400" y="2789372"/>
                  <a:pt x="422642" y="2797402"/>
                  <a:pt x="421912" y="2798861"/>
                </a:cubicBezTo>
                <a:cubicBezTo>
                  <a:pt x="421182" y="2800321"/>
                  <a:pt x="422642" y="2808350"/>
                  <a:pt x="421912" y="2809809"/>
                </a:cubicBezTo>
                <a:cubicBezTo>
                  <a:pt x="421182" y="2811269"/>
                  <a:pt x="412423" y="2819298"/>
                  <a:pt x="410964" y="2820758"/>
                </a:cubicBezTo>
                <a:cubicBezTo>
                  <a:pt x="409504" y="2822217"/>
                  <a:pt x="401475" y="2830976"/>
                  <a:pt x="400015" y="2831706"/>
                </a:cubicBezTo>
                <a:cubicBezTo>
                  <a:pt x="398555" y="2832435"/>
                  <a:pt x="390527" y="2830976"/>
                  <a:pt x="389067" y="2831706"/>
                </a:cubicBezTo>
                <a:cubicBezTo>
                  <a:pt x="387607" y="2832435"/>
                  <a:pt x="379579" y="2841195"/>
                  <a:pt x="378119" y="2842655"/>
                </a:cubicBezTo>
                <a:cubicBezTo>
                  <a:pt x="376659" y="2844114"/>
                  <a:pt x="368630" y="2852143"/>
                  <a:pt x="367170" y="2853603"/>
                </a:cubicBezTo>
                <a:cubicBezTo>
                  <a:pt x="365711" y="2855062"/>
                  <a:pt x="357682" y="2863821"/>
                  <a:pt x="356222" y="2864551"/>
                </a:cubicBezTo>
                <a:cubicBezTo>
                  <a:pt x="354763" y="2865281"/>
                  <a:pt x="346734" y="2863821"/>
                  <a:pt x="345274" y="2864551"/>
                </a:cubicBezTo>
                <a:cubicBezTo>
                  <a:pt x="343814" y="2865281"/>
                  <a:pt x="335785" y="2874769"/>
                  <a:pt x="334326" y="2875499"/>
                </a:cubicBezTo>
                <a:cubicBezTo>
                  <a:pt x="332866" y="2876229"/>
                  <a:pt x="324837" y="2874769"/>
                  <a:pt x="323377" y="2875499"/>
                </a:cubicBezTo>
                <a:cubicBezTo>
                  <a:pt x="321918" y="2876229"/>
                  <a:pt x="313889" y="2885717"/>
                  <a:pt x="312429" y="2886447"/>
                </a:cubicBezTo>
                <a:cubicBezTo>
                  <a:pt x="310969" y="2887177"/>
                  <a:pt x="302941" y="2885717"/>
                  <a:pt x="301481" y="2886447"/>
                </a:cubicBezTo>
                <a:cubicBezTo>
                  <a:pt x="300021" y="2887177"/>
                  <a:pt x="291992" y="2896665"/>
                  <a:pt x="290533" y="2897395"/>
                </a:cubicBezTo>
                <a:cubicBezTo>
                  <a:pt x="289073" y="2898125"/>
                  <a:pt x="281774" y="2896665"/>
                  <a:pt x="279584" y="2897395"/>
                </a:cubicBezTo>
                <a:cubicBezTo>
                  <a:pt x="277395" y="2898125"/>
                  <a:pt x="259877" y="2906884"/>
                  <a:pt x="257688" y="2908344"/>
                </a:cubicBezTo>
                <a:cubicBezTo>
                  <a:pt x="255498" y="2909803"/>
                  <a:pt x="248199" y="2918562"/>
                  <a:pt x="246739" y="2919292"/>
                </a:cubicBezTo>
                <a:cubicBezTo>
                  <a:pt x="245280" y="2920022"/>
                  <a:pt x="237251" y="2918562"/>
                  <a:pt x="235791" y="2919292"/>
                </a:cubicBezTo>
                <a:cubicBezTo>
                  <a:pt x="234331" y="2920022"/>
                  <a:pt x="227033" y="2929511"/>
                  <a:pt x="224843" y="2930241"/>
                </a:cubicBezTo>
                <a:cubicBezTo>
                  <a:pt x="222653" y="2930971"/>
                  <a:pt x="205136" y="2929511"/>
                  <a:pt x="202946" y="2930241"/>
                </a:cubicBezTo>
                <a:cubicBezTo>
                  <a:pt x="200757" y="2930971"/>
                  <a:pt x="194918" y="2940459"/>
                  <a:pt x="191998" y="2941189"/>
                </a:cubicBezTo>
                <a:cubicBezTo>
                  <a:pt x="189078" y="2941919"/>
                  <a:pt x="162073" y="2940459"/>
                  <a:pt x="159153" y="2941189"/>
                </a:cubicBezTo>
                <a:cubicBezTo>
                  <a:pt x="156234" y="2941919"/>
                  <a:pt x="150395" y="2951407"/>
                  <a:pt x="148205" y="2952137"/>
                </a:cubicBezTo>
                <a:cubicBezTo>
                  <a:pt x="146015" y="2952866"/>
                  <a:pt x="129228" y="2951407"/>
                  <a:pt x="126308" y="2952137"/>
                </a:cubicBezTo>
                <a:cubicBezTo>
                  <a:pt x="123389" y="2952866"/>
                  <a:pt x="108061" y="2961626"/>
                  <a:pt x="104412" y="2963086"/>
                </a:cubicBezTo>
                <a:cubicBezTo>
                  <a:pt x="100762" y="2964545"/>
                  <a:pt x="78866" y="2973304"/>
                  <a:pt x="71567" y="2974034"/>
                </a:cubicBezTo>
                <a:cubicBezTo>
                  <a:pt x="64268" y="2974763"/>
                  <a:pt x="38" y="2974034"/>
                  <a:pt x="-5070" y="2974034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1962949" y="5920977"/>
            <a:ext cx="1783561" cy="1378539"/>
          </a:xfrm>
          <a:custGeom>
            <a:avLst/>
            <a:gdLst>
              <a:gd name="connsiteX0" fmla="*/ -1456 w 1783561"/>
              <a:gd name="connsiteY0" fmla="*/ 1379770 h 1378539"/>
              <a:gd name="connsiteX1" fmla="*/ 53284 w 1783561"/>
              <a:gd name="connsiteY1" fmla="*/ 1325030 h 1378539"/>
              <a:gd name="connsiteX2" fmla="*/ 64233 w 1783561"/>
              <a:gd name="connsiteY2" fmla="*/ 1314081 h 1378539"/>
              <a:gd name="connsiteX3" fmla="*/ 75181 w 1783561"/>
              <a:gd name="connsiteY3" fmla="*/ 1303132 h 1378539"/>
              <a:gd name="connsiteX4" fmla="*/ 86129 w 1783561"/>
              <a:gd name="connsiteY4" fmla="*/ 1292184 h 1378539"/>
              <a:gd name="connsiteX5" fmla="*/ 97078 w 1783561"/>
              <a:gd name="connsiteY5" fmla="*/ 1281236 h 1378539"/>
              <a:gd name="connsiteX6" fmla="*/ 108026 w 1783561"/>
              <a:gd name="connsiteY6" fmla="*/ 1281236 h 1378539"/>
              <a:gd name="connsiteX7" fmla="*/ 118974 w 1783561"/>
              <a:gd name="connsiteY7" fmla="*/ 1270288 h 1378539"/>
              <a:gd name="connsiteX8" fmla="*/ 129922 w 1783561"/>
              <a:gd name="connsiteY8" fmla="*/ 1259339 h 1378539"/>
              <a:gd name="connsiteX9" fmla="*/ 140871 w 1783561"/>
              <a:gd name="connsiteY9" fmla="*/ 1248391 h 1378539"/>
              <a:gd name="connsiteX10" fmla="*/ 151819 w 1783561"/>
              <a:gd name="connsiteY10" fmla="*/ 1248391 h 1378539"/>
              <a:gd name="connsiteX11" fmla="*/ 173715 w 1783561"/>
              <a:gd name="connsiteY11" fmla="*/ 1237443 h 1378539"/>
              <a:gd name="connsiteX12" fmla="*/ 184664 w 1783561"/>
              <a:gd name="connsiteY12" fmla="*/ 1226495 h 1378539"/>
              <a:gd name="connsiteX13" fmla="*/ 195612 w 1783561"/>
              <a:gd name="connsiteY13" fmla="*/ 1215546 h 1378539"/>
              <a:gd name="connsiteX14" fmla="*/ 206561 w 1783561"/>
              <a:gd name="connsiteY14" fmla="*/ 1204598 h 1378539"/>
              <a:gd name="connsiteX15" fmla="*/ 217509 w 1783561"/>
              <a:gd name="connsiteY15" fmla="*/ 1204598 h 1378539"/>
              <a:gd name="connsiteX16" fmla="*/ 239405 w 1783561"/>
              <a:gd name="connsiteY16" fmla="*/ 1193650 h 1378539"/>
              <a:gd name="connsiteX17" fmla="*/ 250354 w 1783561"/>
              <a:gd name="connsiteY17" fmla="*/ 1182702 h 1378539"/>
              <a:gd name="connsiteX18" fmla="*/ 261302 w 1783561"/>
              <a:gd name="connsiteY18" fmla="*/ 1171754 h 1378539"/>
              <a:gd name="connsiteX19" fmla="*/ 294146 w 1783561"/>
              <a:gd name="connsiteY19" fmla="*/ 1160805 h 1378539"/>
              <a:gd name="connsiteX20" fmla="*/ 316043 w 1783561"/>
              <a:gd name="connsiteY20" fmla="*/ 1149857 h 1378539"/>
              <a:gd name="connsiteX21" fmla="*/ 326992 w 1783561"/>
              <a:gd name="connsiteY21" fmla="*/ 1138908 h 1378539"/>
              <a:gd name="connsiteX22" fmla="*/ 348888 w 1783561"/>
              <a:gd name="connsiteY22" fmla="*/ 1127960 h 1378539"/>
              <a:gd name="connsiteX23" fmla="*/ 359836 w 1783561"/>
              <a:gd name="connsiteY23" fmla="*/ 1117012 h 1378539"/>
              <a:gd name="connsiteX24" fmla="*/ 381733 w 1783561"/>
              <a:gd name="connsiteY24" fmla="*/ 1106064 h 1378539"/>
              <a:gd name="connsiteX25" fmla="*/ 403629 w 1783561"/>
              <a:gd name="connsiteY25" fmla="*/ 1095116 h 1378539"/>
              <a:gd name="connsiteX26" fmla="*/ 425526 w 1783561"/>
              <a:gd name="connsiteY26" fmla="*/ 1084167 h 1378539"/>
              <a:gd name="connsiteX27" fmla="*/ 436474 w 1783561"/>
              <a:gd name="connsiteY27" fmla="*/ 1084167 h 1378539"/>
              <a:gd name="connsiteX28" fmla="*/ 458371 w 1783561"/>
              <a:gd name="connsiteY28" fmla="*/ 1062270 h 1378539"/>
              <a:gd name="connsiteX29" fmla="*/ 491215 w 1783561"/>
              <a:gd name="connsiteY29" fmla="*/ 1051322 h 1378539"/>
              <a:gd name="connsiteX30" fmla="*/ 513112 w 1783561"/>
              <a:gd name="connsiteY30" fmla="*/ 1040374 h 1378539"/>
              <a:gd name="connsiteX31" fmla="*/ 535009 w 1783561"/>
              <a:gd name="connsiteY31" fmla="*/ 1029426 h 1378539"/>
              <a:gd name="connsiteX32" fmla="*/ 545957 w 1783561"/>
              <a:gd name="connsiteY32" fmla="*/ 1018477 h 1378539"/>
              <a:gd name="connsiteX33" fmla="*/ 567854 w 1783561"/>
              <a:gd name="connsiteY33" fmla="*/ 1007529 h 1378539"/>
              <a:gd name="connsiteX34" fmla="*/ 600699 w 1783561"/>
              <a:gd name="connsiteY34" fmla="*/ 996581 h 1378539"/>
              <a:gd name="connsiteX35" fmla="*/ 611646 w 1783561"/>
              <a:gd name="connsiteY35" fmla="*/ 985633 h 1378539"/>
              <a:gd name="connsiteX36" fmla="*/ 633543 w 1783561"/>
              <a:gd name="connsiteY36" fmla="*/ 985633 h 1378539"/>
              <a:gd name="connsiteX37" fmla="*/ 644492 w 1783561"/>
              <a:gd name="connsiteY37" fmla="*/ 974684 h 1378539"/>
              <a:gd name="connsiteX38" fmla="*/ 666388 w 1783561"/>
              <a:gd name="connsiteY38" fmla="*/ 963736 h 1378539"/>
              <a:gd name="connsiteX39" fmla="*/ 688285 w 1783561"/>
              <a:gd name="connsiteY39" fmla="*/ 952788 h 1378539"/>
              <a:gd name="connsiteX40" fmla="*/ 699233 w 1783561"/>
              <a:gd name="connsiteY40" fmla="*/ 952788 h 1378539"/>
              <a:gd name="connsiteX41" fmla="*/ 721129 w 1783561"/>
              <a:gd name="connsiteY41" fmla="*/ 941840 h 1378539"/>
              <a:gd name="connsiteX42" fmla="*/ 732077 w 1783561"/>
              <a:gd name="connsiteY42" fmla="*/ 930891 h 1378539"/>
              <a:gd name="connsiteX43" fmla="*/ 753974 w 1783561"/>
              <a:gd name="connsiteY43" fmla="*/ 930891 h 1378539"/>
              <a:gd name="connsiteX44" fmla="*/ 764923 w 1783561"/>
              <a:gd name="connsiteY44" fmla="*/ 919943 h 1378539"/>
              <a:gd name="connsiteX45" fmla="*/ 775871 w 1783561"/>
              <a:gd name="connsiteY45" fmla="*/ 908995 h 1378539"/>
              <a:gd name="connsiteX46" fmla="*/ 797767 w 1783561"/>
              <a:gd name="connsiteY46" fmla="*/ 908995 h 1378539"/>
              <a:gd name="connsiteX47" fmla="*/ 819664 w 1783561"/>
              <a:gd name="connsiteY47" fmla="*/ 898046 h 1378539"/>
              <a:gd name="connsiteX48" fmla="*/ 830612 w 1783561"/>
              <a:gd name="connsiteY48" fmla="*/ 887098 h 1378539"/>
              <a:gd name="connsiteX49" fmla="*/ 852508 w 1783561"/>
              <a:gd name="connsiteY49" fmla="*/ 876150 h 1378539"/>
              <a:gd name="connsiteX50" fmla="*/ 863457 w 1783561"/>
              <a:gd name="connsiteY50" fmla="*/ 865202 h 1378539"/>
              <a:gd name="connsiteX51" fmla="*/ 885353 w 1783561"/>
              <a:gd name="connsiteY51" fmla="*/ 854254 h 1378539"/>
              <a:gd name="connsiteX52" fmla="*/ 896302 w 1783561"/>
              <a:gd name="connsiteY52" fmla="*/ 854254 h 1378539"/>
              <a:gd name="connsiteX53" fmla="*/ 907250 w 1783561"/>
              <a:gd name="connsiteY53" fmla="*/ 843305 h 1378539"/>
              <a:gd name="connsiteX54" fmla="*/ 918198 w 1783561"/>
              <a:gd name="connsiteY54" fmla="*/ 832356 h 1378539"/>
              <a:gd name="connsiteX55" fmla="*/ 940095 w 1783561"/>
              <a:gd name="connsiteY55" fmla="*/ 832356 h 1378539"/>
              <a:gd name="connsiteX56" fmla="*/ 951043 w 1783561"/>
              <a:gd name="connsiteY56" fmla="*/ 821408 h 1378539"/>
              <a:gd name="connsiteX57" fmla="*/ 961991 w 1783561"/>
              <a:gd name="connsiteY57" fmla="*/ 810460 h 1378539"/>
              <a:gd name="connsiteX58" fmla="*/ 972939 w 1783561"/>
              <a:gd name="connsiteY58" fmla="*/ 810460 h 1378539"/>
              <a:gd name="connsiteX59" fmla="*/ 994836 w 1783561"/>
              <a:gd name="connsiteY59" fmla="*/ 799512 h 1378539"/>
              <a:gd name="connsiteX60" fmla="*/ 1005784 w 1783561"/>
              <a:gd name="connsiteY60" fmla="*/ 788564 h 1378539"/>
              <a:gd name="connsiteX61" fmla="*/ 1016733 w 1783561"/>
              <a:gd name="connsiteY61" fmla="*/ 788564 h 1378539"/>
              <a:gd name="connsiteX62" fmla="*/ 1027681 w 1783561"/>
              <a:gd name="connsiteY62" fmla="*/ 777615 h 1378539"/>
              <a:gd name="connsiteX63" fmla="*/ 1038629 w 1783561"/>
              <a:gd name="connsiteY63" fmla="*/ 766667 h 1378539"/>
              <a:gd name="connsiteX64" fmla="*/ 1049578 w 1783561"/>
              <a:gd name="connsiteY64" fmla="*/ 766667 h 1378539"/>
              <a:gd name="connsiteX65" fmla="*/ 1060526 w 1783561"/>
              <a:gd name="connsiteY65" fmla="*/ 755719 h 1378539"/>
              <a:gd name="connsiteX66" fmla="*/ 1071474 w 1783561"/>
              <a:gd name="connsiteY66" fmla="*/ 744771 h 1378539"/>
              <a:gd name="connsiteX67" fmla="*/ 1082422 w 1783561"/>
              <a:gd name="connsiteY67" fmla="*/ 744771 h 1378539"/>
              <a:gd name="connsiteX68" fmla="*/ 1093370 w 1783561"/>
              <a:gd name="connsiteY68" fmla="*/ 733822 h 1378539"/>
              <a:gd name="connsiteX69" fmla="*/ 1104319 w 1783561"/>
              <a:gd name="connsiteY69" fmla="*/ 733822 h 1378539"/>
              <a:gd name="connsiteX70" fmla="*/ 1115267 w 1783561"/>
              <a:gd name="connsiteY70" fmla="*/ 722874 h 1378539"/>
              <a:gd name="connsiteX71" fmla="*/ 1126216 w 1783561"/>
              <a:gd name="connsiteY71" fmla="*/ 711926 h 1378539"/>
              <a:gd name="connsiteX72" fmla="*/ 1137164 w 1783561"/>
              <a:gd name="connsiteY72" fmla="*/ 711926 h 1378539"/>
              <a:gd name="connsiteX73" fmla="*/ 1148112 w 1783561"/>
              <a:gd name="connsiteY73" fmla="*/ 700978 h 1378539"/>
              <a:gd name="connsiteX74" fmla="*/ 1159061 w 1783561"/>
              <a:gd name="connsiteY74" fmla="*/ 690029 h 1378539"/>
              <a:gd name="connsiteX75" fmla="*/ 1170009 w 1783561"/>
              <a:gd name="connsiteY75" fmla="*/ 690029 h 1378539"/>
              <a:gd name="connsiteX76" fmla="*/ 1180957 w 1783561"/>
              <a:gd name="connsiteY76" fmla="*/ 679081 h 1378539"/>
              <a:gd name="connsiteX77" fmla="*/ 1191905 w 1783561"/>
              <a:gd name="connsiteY77" fmla="*/ 668132 h 1378539"/>
              <a:gd name="connsiteX78" fmla="*/ 1202853 w 1783561"/>
              <a:gd name="connsiteY78" fmla="*/ 657184 h 1378539"/>
              <a:gd name="connsiteX79" fmla="*/ 1213801 w 1783561"/>
              <a:gd name="connsiteY79" fmla="*/ 646236 h 1378539"/>
              <a:gd name="connsiteX80" fmla="*/ 1235698 w 1783561"/>
              <a:gd name="connsiteY80" fmla="*/ 635288 h 1378539"/>
              <a:gd name="connsiteX81" fmla="*/ 1246647 w 1783561"/>
              <a:gd name="connsiteY81" fmla="*/ 635288 h 1378539"/>
              <a:gd name="connsiteX82" fmla="*/ 1257595 w 1783561"/>
              <a:gd name="connsiteY82" fmla="*/ 624340 h 1378539"/>
              <a:gd name="connsiteX83" fmla="*/ 1268543 w 1783561"/>
              <a:gd name="connsiteY83" fmla="*/ 613392 h 1378539"/>
              <a:gd name="connsiteX84" fmla="*/ 1279492 w 1783561"/>
              <a:gd name="connsiteY84" fmla="*/ 602443 h 1378539"/>
              <a:gd name="connsiteX85" fmla="*/ 1290440 w 1783561"/>
              <a:gd name="connsiteY85" fmla="*/ 591494 h 1378539"/>
              <a:gd name="connsiteX86" fmla="*/ 1301388 w 1783561"/>
              <a:gd name="connsiteY86" fmla="*/ 591494 h 1378539"/>
              <a:gd name="connsiteX87" fmla="*/ 1312336 w 1783561"/>
              <a:gd name="connsiteY87" fmla="*/ 580546 h 1378539"/>
              <a:gd name="connsiteX88" fmla="*/ 1323284 w 1783561"/>
              <a:gd name="connsiteY88" fmla="*/ 569598 h 1378539"/>
              <a:gd name="connsiteX89" fmla="*/ 1334232 w 1783561"/>
              <a:gd name="connsiteY89" fmla="*/ 558650 h 1378539"/>
              <a:gd name="connsiteX90" fmla="*/ 1345181 w 1783561"/>
              <a:gd name="connsiteY90" fmla="*/ 547701 h 1378539"/>
              <a:gd name="connsiteX91" fmla="*/ 1367078 w 1783561"/>
              <a:gd name="connsiteY91" fmla="*/ 536753 h 1378539"/>
              <a:gd name="connsiteX92" fmla="*/ 1378026 w 1783561"/>
              <a:gd name="connsiteY92" fmla="*/ 525805 h 1378539"/>
              <a:gd name="connsiteX93" fmla="*/ 1399923 w 1783561"/>
              <a:gd name="connsiteY93" fmla="*/ 514857 h 1378539"/>
              <a:gd name="connsiteX94" fmla="*/ 1410871 w 1783561"/>
              <a:gd name="connsiteY94" fmla="*/ 503908 h 1378539"/>
              <a:gd name="connsiteX95" fmla="*/ 1421819 w 1783561"/>
              <a:gd name="connsiteY95" fmla="*/ 503908 h 1378539"/>
              <a:gd name="connsiteX96" fmla="*/ 1432767 w 1783561"/>
              <a:gd name="connsiteY96" fmla="*/ 492960 h 1378539"/>
              <a:gd name="connsiteX97" fmla="*/ 1443715 w 1783561"/>
              <a:gd name="connsiteY97" fmla="*/ 482012 h 1378539"/>
              <a:gd name="connsiteX98" fmla="*/ 1465612 w 1783561"/>
              <a:gd name="connsiteY98" fmla="*/ 482012 h 1378539"/>
              <a:gd name="connsiteX99" fmla="*/ 1476560 w 1783561"/>
              <a:gd name="connsiteY99" fmla="*/ 471064 h 1378539"/>
              <a:gd name="connsiteX100" fmla="*/ 1487509 w 1783561"/>
              <a:gd name="connsiteY100" fmla="*/ 471064 h 1378539"/>
              <a:gd name="connsiteX101" fmla="*/ 1498457 w 1783561"/>
              <a:gd name="connsiteY101" fmla="*/ 460116 h 1378539"/>
              <a:gd name="connsiteX102" fmla="*/ 1509405 w 1783561"/>
              <a:gd name="connsiteY102" fmla="*/ 460116 h 1378539"/>
              <a:gd name="connsiteX103" fmla="*/ 1520354 w 1783561"/>
              <a:gd name="connsiteY103" fmla="*/ 449167 h 1378539"/>
              <a:gd name="connsiteX104" fmla="*/ 1542250 w 1783561"/>
              <a:gd name="connsiteY104" fmla="*/ 438219 h 1378539"/>
              <a:gd name="connsiteX105" fmla="*/ 1564146 w 1783561"/>
              <a:gd name="connsiteY105" fmla="*/ 438219 h 1378539"/>
              <a:gd name="connsiteX106" fmla="*/ 1575095 w 1783561"/>
              <a:gd name="connsiteY106" fmla="*/ 427270 h 1378539"/>
              <a:gd name="connsiteX107" fmla="*/ 1596991 w 1783561"/>
              <a:gd name="connsiteY107" fmla="*/ 416322 h 1378539"/>
              <a:gd name="connsiteX108" fmla="*/ 1618888 w 1783561"/>
              <a:gd name="connsiteY108" fmla="*/ 416322 h 1378539"/>
              <a:gd name="connsiteX109" fmla="*/ 1629836 w 1783561"/>
              <a:gd name="connsiteY109" fmla="*/ 405374 h 1378539"/>
              <a:gd name="connsiteX110" fmla="*/ 1640784 w 1783561"/>
              <a:gd name="connsiteY110" fmla="*/ 405374 h 1378539"/>
              <a:gd name="connsiteX111" fmla="*/ 1651733 w 1783561"/>
              <a:gd name="connsiteY111" fmla="*/ 394426 h 1378539"/>
              <a:gd name="connsiteX112" fmla="*/ 1662681 w 1783561"/>
              <a:gd name="connsiteY112" fmla="*/ 394426 h 1378539"/>
              <a:gd name="connsiteX113" fmla="*/ 1673629 w 1783561"/>
              <a:gd name="connsiteY113" fmla="*/ 383478 h 1378539"/>
              <a:gd name="connsiteX114" fmla="*/ 1695526 w 1783561"/>
              <a:gd name="connsiteY114" fmla="*/ 372530 h 1378539"/>
              <a:gd name="connsiteX115" fmla="*/ 1706474 w 1783561"/>
              <a:gd name="connsiteY115" fmla="*/ 372530 h 1378539"/>
              <a:gd name="connsiteX116" fmla="*/ 1717422 w 1783561"/>
              <a:gd name="connsiteY116" fmla="*/ 361581 h 1378539"/>
              <a:gd name="connsiteX117" fmla="*/ 1739319 w 1783561"/>
              <a:gd name="connsiteY117" fmla="*/ 361581 h 1378539"/>
              <a:gd name="connsiteX118" fmla="*/ 1750267 w 1783561"/>
              <a:gd name="connsiteY118" fmla="*/ 350632 h 1378539"/>
              <a:gd name="connsiteX119" fmla="*/ 1761215 w 1783561"/>
              <a:gd name="connsiteY119" fmla="*/ 339684 h 1378539"/>
              <a:gd name="connsiteX120" fmla="*/ 1772164 w 1783561"/>
              <a:gd name="connsiteY120" fmla="*/ 328736 h 1378539"/>
              <a:gd name="connsiteX121" fmla="*/ 1783112 w 1783561"/>
              <a:gd name="connsiteY121" fmla="*/ 317788 h 1378539"/>
              <a:gd name="connsiteX122" fmla="*/ 1772164 w 1783561"/>
              <a:gd name="connsiteY122" fmla="*/ 252098 h 1378539"/>
              <a:gd name="connsiteX123" fmla="*/ 1761215 w 1783561"/>
              <a:gd name="connsiteY123" fmla="*/ 241150 h 1378539"/>
              <a:gd name="connsiteX124" fmla="*/ 1750267 w 1783561"/>
              <a:gd name="connsiteY124" fmla="*/ 230202 h 1378539"/>
              <a:gd name="connsiteX125" fmla="*/ 1739319 w 1783561"/>
              <a:gd name="connsiteY125" fmla="*/ 219254 h 1378539"/>
              <a:gd name="connsiteX126" fmla="*/ 1728371 w 1783561"/>
              <a:gd name="connsiteY126" fmla="*/ 219254 h 1378539"/>
              <a:gd name="connsiteX127" fmla="*/ 1717422 w 1783561"/>
              <a:gd name="connsiteY127" fmla="*/ 208305 h 1378539"/>
              <a:gd name="connsiteX128" fmla="*/ 1706474 w 1783561"/>
              <a:gd name="connsiteY128" fmla="*/ 208305 h 1378539"/>
              <a:gd name="connsiteX129" fmla="*/ 1695526 w 1783561"/>
              <a:gd name="connsiteY129" fmla="*/ 197357 h 1378539"/>
              <a:gd name="connsiteX130" fmla="*/ 1684577 w 1783561"/>
              <a:gd name="connsiteY130" fmla="*/ 197357 h 1378539"/>
              <a:gd name="connsiteX131" fmla="*/ 1673629 w 1783561"/>
              <a:gd name="connsiteY131" fmla="*/ 186408 h 1378539"/>
              <a:gd name="connsiteX132" fmla="*/ 1662681 w 1783561"/>
              <a:gd name="connsiteY132" fmla="*/ 186408 h 1378539"/>
              <a:gd name="connsiteX133" fmla="*/ 1651733 w 1783561"/>
              <a:gd name="connsiteY133" fmla="*/ 175460 h 1378539"/>
              <a:gd name="connsiteX134" fmla="*/ 1618888 w 1783561"/>
              <a:gd name="connsiteY134" fmla="*/ 175460 h 1378539"/>
              <a:gd name="connsiteX135" fmla="*/ 1607940 w 1783561"/>
              <a:gd name="connsiteY135" fmla="*/ 164512 h 1378539"/>
              <a:gd name="connsiteX136" fmla="*/ 1596991 w 1783561"/>
              <a:gd name="connsiteY136" fmla="*/ 164512 h 1378539"/>
              <a:gd name="connsiteX137" fmla="*/ 1586043 w 1783561"/>
              <a:gd name="connsiteY137" fmla="*/ 153564 h 1378539"/>
              <a:gd name="connsiteX138" fmla="*/ 1542250 w 1783561"/>
              <a:gd name="connsiteY138" fmla="*/ 153564 h 1378539"/>
              <a:gd name="connsiteX139" fmla="*/ 1487509 w 1783561"/>
              <a:gd name="connsiteY139" fmla="*/ 142616 h 1378539"/>
              <a:gd name="connsiteX140" fmla="*/ 1465612 w 1783561"/>
              <a:gd name="connsiteY140" fmla="*/ 131667 h 1378539"/>
              <a:gd name="connsiteX141" fmla="*/ 1454663 w 1783561"/>
              <a:gd name="connsiteY141" fmla="*/ 131667 h 1378539"/>
              <a:gd name="connsiteX142" fmla="*/ 1432767 w 1783561"/>
              <a:gd name="connsiteY142" fmla="*/ 120719 h 1378539"/>
              <a:gd name="connsiteX143" fmla="*/ 1345181 w 1783561"/>
              <a:gd name="connsiteY143" fmla="*/ 120719 h 1378539"/>
              <a:gd name="connsiteX144" fmla="*/ 1334232 w 1783561"/>
              <a:gd name="connsiteY144" fmla="*/ 109770 h 1378539"/>
              <a:gd name="connsiteX145" fmla="*/ 841560 w 1783561"/>
              <a:gd name="connsiteY145" fmla="*/ 109770 h 1378539"/>
              <a:gd name="connsiteX146" fmla="*/ 819664 w 1783561"/>
              <a:gd name="connsiteY146" fmla="*/ 120719 h 1378539"/>
              <a:gd name="connsiteX147" fmla="*/ 786819 w 1783561"/>
              <a:gd name="connsiteY147" fmla="*/ 131667 h 1378539"/>
              <a:gd name="connsiteX148" fmla="*/ 753974 w 1783561"/>
              <a:gd name="connsiteY148" fmla="*/ 131667 h 1378539"/>
              <a:gd name="connsiteX149" fmla="*/ 721129 w 1783561"/>
              <a:gd name="connsiteY149" fmla="*/ 142616 h 1378539"/>
              <a:gd name="connsiteX150" fmla="*/ 699233 w 1783561"/>
              <a:gd name="connsiteY150" fmla="*/ 142616 h 1378539"/>
              <a:gd name="connsiteX151" fmla="*/ 677336 w 1783561"/>
              <a:gd name="connsiteY151" fmla="*/ 153564 h 1378539"/>
              <a:gd name="connsiteX152" fmla="*/ 655440 w 1783561"/>
              <a:gd name="connsiteY152" fmla="*/ 164512 h 1378539"/>
              <a:gd name="connsiteX153" fmla="*/ 600699 w 1783561"/>
              <a:gd name="connsiteY153" fmla="*/ 175460 h 1378539"/>
              <a:gd name="connsiteX154" fmla="*/ 589750 w 1783561"/>
              <a:gd name="connsiteY154" fmla="*/ 175460 h 1378539"/>
              <a:gd name="connsiteX155" fmla="*/ 567854 w 1783561"/>
              <a:gd name="connsiteY155" fmla="*/ 186408 h 1378539"/>
              <a:gd name="connsiteX156" fmla="*/ 545957 w 1783561"/>
              <a:gd name="connsiteY156" fmla="*/ 197357 h 1378539"/>
              <a:gd name="connsiteX157" fmla="*/ 502164 w 1783561"/>
              <a:gd name="connsiteY157" fmla="*/ 208305 h 1378539"/>
              <a:gd name="connsiteX158" fmla="*/ 480268 w 1783561"/>
              <a:gd name="connsiteY158" fmla="*/ 219254 h 1378539"/>
              <a:gd name="connsiteX159" fmla="*/ 458371 w 1783561"/>
              <a:gd name="connsiteY159" fmla="*/ 230202 h 1378539"/>
              <a:gd name="connsiteX160" fmla="*/ 425526 w 1783561"/>
              <a:gd name="connsiteY160" fmla="*/ 252098 h 1378539"/>
              <a:gd name="connsiteX161" fmla="*/ 403629 w 1783561"/>
              <a:gd name="connsiteY161" fmla="*/ 263046 h 1378539"/>
              <a:gd name="connsiteX162" fmla="*/ 392681 w 1783561"/>
              <a:gd name="connsiteY162" fmla="*/ 273995 h 1378539"/>
              <a:gd name="connsiteX163" fmla="*/ 370785 w 1783561"/>
              <a:gd name="connsiteY163" fmla="*/ 273995 h 1378539"/>
              <a:gd name="connsiteX164" fmla="*/ 348888 w 1783561"/>
              <a:gd name="connsiteY164" fmla="*/ 295891 h 1378539"/>
              <a:gd name="connsiteX165" fmla="*/ 326992 w 1783561"/>
              <a:gd name="connsiteY165" fmla="*/ 306839 h 1378539"/>
              <a:gd name="connsiteX166" fmla="*/ 316043 w 1783561"/>
              <a:gd name="connsiteY166" fmla="*/ 306839 h 1378539"/>
              <a:gd name="connsiteX167" fmla="*/ 305095 w 1783561"/>
              <a:gd name="connsiteY167" fmla="*/ 317788 h 1378539"/>
              <a:gd name="connsiteX168" fmla="*/ 283198 w 1783561"/>
              <a:gd name="connsiteY168" fmla="*/ 339684 h 1378539"/>
              <a:gd name="connsiteX169" fmla="*/ 261302 w 1783561"/>
              <a:gd name="connsiteY169" fmla="*/ 350632 h 1378539"/>
              <a:gd name="connsiteX170" fmla="*/ 239405 w 1783561"/>
              <a:gd name="connsiteY170" fmla="*/ 361581 h 1378539"/>
              <a:gd name="connsiteX171" fmla="*/ 217509 w 1783561"/>
              <a:gd name="connsiteY171" fmla="*/ 383478 h 1378539"/>
              <a:gd name="connsiteX172" fmla="*/ 206561 w 1783561"/>
              <a:gd name="connsiteY172" fmla="*/ 394426 h 1378539"/>
              <a:gd name="connsiteX173" fmla="*/ 195612 w 1783561"/>
              <a:gd name="connsiteY173" fmla="*/ 405374 h 1378539"/>
              <a:gd name="connsiteX174" fmla="*/ 184664 w 1783561"/>
              <a:gd name="connsiteY174" fmla="*/ 416322 h 1378539"/>
              <a:gd name="connsiteX175" fmla="*/ 173715 w 1783561"/>
              <a:gd name="connsiteY175" fmla="*/ 427270 h 1378539"/>
              <a:gd name="connsiteX176" fmla="*/ 162767 w 1783561"/>
              <a:gd name="connsiteY176" fmla="*/ 438219 h 1378539"/>
              <a:gd name="connsiteX177" fmla="*/ 151819 w 1783561"/>
              <a:gd name="connsiteY177" fmla="*/ 449167 h 1378539"/>
              <a:gd name="connsiteX178" fmla="*/ 151819 w 1783561"/>
              <a:gd name="connsiteY178" fmla="*/ 460116 h 1378539"/>
              <a:gd name="connsiteX179" fmla="*/ 129922 w 1783561"/>
              <a:gd name="connsiteY179" fmla="*/ 471064 h 1378539"/>
              <a:gd name="connsiteX180" fmla="*/ 129922 w 1783561"/>
              <a:gd name="connsiteY180" fmla="*/ 482012 h 1378539"/>
              <a:gd name="connsiteX181" fmla="*/ 118974 w 1783561"/>
              <a:gd name="connsiteY181" fmla="*/ 492960 h 1378539"/>
              <a:gd name="connsiteX182" fmla="*/ 108026 w 1783561"/>
              <a:gd name="connsiteY182" fmla="*/ 503908 h 1378539"/>
              <a:gd name="connsiteX183" fmla="*/ 97078 w 1783561"/>
              <a:gd name="connsiteY183" fmla="*/ 525805 h 1378539"/>
              <a:gd name="connsiteX184" fmla="*/ 97078 w 1783561"/>
              <a:gd name="connsiteY184" fmla="*/ 547701 h 1378539"/>
              <a:gd name="connsiteX185" fmla="*/ 86129 w 1783561"/>
              <a:gd name="connsiteY185" fmla="*/ 558650 h 1378539"/>
              <a:gd name="connsiteX186" fmla="*/ 97078 w 1783561"/>
              <a:gd name="connsiteY186" fmla="*/ 657184 h 1378539"/>
              <a:gd name="connsiteX187" fmla="*/ 97078 w 1783561"/>
              <a:gd name="connsiteY187" fmla="*/ 668132 h 1378539"/>
              <a:gd name="connsiteX188" fmla="*/ 108026 w 1783561"/>
              <a:gd name="connsiteY188" fmla="*/ 679081 h 1378539"/>
              <a:gd name="connsiteX189" fmla="*/ 118974 w 1783561"/>
              <a:gd name="connsiteY189" fmla="*/ 690029 h 1378539"/>
              <a:gd name="connsiteX190" fmla="*/ 129922 w 1783561"/>
              <a:gd name="connsiteY190" fmla="*/ 700978 h 1378539"/>
              <a:gd name="connsiteX191" fmla="*/ 140871 w 1783561"/>
              <a:gd name="connsiteY191" fmla="*/ 711926 h 1378539"/>
              <a:gd name="connsiteX192" fmla="*/ 151819 w 1783561"/>
              <a:gd name="connsiteY192" fmla="*/ 722874 h 1378539"/>
              <a:gd name="connsiteX193" fmla="*/ 162767 w 1783561"/>
              <a:gd name="connsiteY193" fmla="*/ 722874 h 1378539"/>
              <a:gd name="connsiteX194" fmla="*/ 173715 w 1783561"/>
              <a:gd name="connsiteY194" fmla="*/ 733822 h 1378539"/>
              <a:gd name="connsiteX195" fmla="*/ 184664 w 1783561"/>
              <a:gd name="connsiteY195" fmla="*/ 733822 h 1378539"/>
              <a:gd name="connsiteX196" fmla="*/ 217509 w 1783561"/>
              <a:gd name="connsiteY196" fmla="*/ 755719 h 1378539"/>
              <a:gd name="connsiteX197" fmla="*/ 239405 w 1783561"/>
              <a:gd name="connsiteY197" fmla="*/ 755719 h 1378539"/>
              <a:gd name="connsiteX198" fmla="*/ 250354 w 1783561"/>
              <a:gd name="connsiteY198" fmla="*/ 766667 h 1378539"/>
              <a:gd name="connsiteX199" fmla="*/ 261302 w 1783561"/>
              <a:gd name="connsiteY199" fmla="*/ 766667 h 1378539"/>
              <a:gd name="connsiteX200" fmla="*/ 283198 w 1783561"/>
              <a:gd name="connsiteY200" fmla="*/ 777615 h 1378539"/>
              <a:gd name="connsiteX201" fmla="*/ 326992 w 1783561"/>
              <a:gd name="connsiteY201" fmla="*/ 777615 h 1378539"/>
              <a:gd name="connsiteX202" fmla="*/ 348888 w 1783561"/>
              <a:gd name="connsiteY202" fmla="*/ 788564 h 1378539"/>
              <a:gd name="connsiteX203" fmla="*/ 370785 w 1783561"/>
              <a:gd name="connsiteY203" fmla="*/ 799512 h 1378539"/>
              <a:gd name="connsiteX204" fmla="*/ 436474 w 1783561"/>
              <a:gd name="connsiteY204" fmla="*/ 799512 h 1378539"/>
              <a:gd name="connsiteX205" fmla="*/ 458371 w 1783561"/>
              <a:gd name="connsiteY205" fmla="*/ 810460 h 1378539"/>
              <a:gd name="connsiteX206" fmla="*/ 622595 w 1783561"/>
              <a:gd name="connsiteY206" fmla="*/ 810460 h 1378539"/>
              <a:gd name="connsiteX207" fmla="*/ 677336 w 1783561"/>
              <a:gd name="connsiteY207" fmla="*/ 821408 h 1378539"/>
              <a:gd name="connsiteX208" fmla="*/ 994836 w 1783561"/>
              <a:gd name="connsiteY208" fmla="*/ 821408 h 1378539"/>
              <a:gd name="connsiteX209" fmla="*/ 1016733 w 1783561"/>
              <a:gd name="connsiteY209" fmla="*/ 810460 h 1378539"/>
              <a:gd name="connsiteX210" fmla="*/ 1071474 w 1783561"/>
              <a:gd name="connsiteY210" fmla="*/ 810460 h 1378539"/>
              <a:gd name="connsiteX211" fmla="*/ 1093370 w 1783561"/>
              <a:gd name="connsiteY211" fmla="*/ 799512 h 1378539"/>
              <a:gd name="connsiteX212" fmla="*/ 1115267 w 1783561"/>
              <a:gd name="connsiteY212" fmla="*/ 799512 h 1378539"/>
              <a:gd name="connsiteX213" fmla="*/ 1148112 w 1783561"/>
              <a:gd name="connsiteY213" fmla="*/ 788564 h 1378539"/>
              <a:gd name="connsiteX214" fmla="*/ 1170009 w 1783561"/>
              <a:gd name="connsiteY214" fmla="*/ 788564 h 1378539"/>
              <a:gd name="connsiteX215" fmla="*/ 1191905 w 1783561"/>
              <a:gd name="connsiteY215" fmla="*/ 777615 h 1378539"/>
              <a:gd name="connsiteX216" fmla="*/ 1213801 w 1783561"/>
              <a:gd name="connsiteY216" fmla="*/ 777615 h 1378539"/>
              <a:gd name="connsiteX217" fmla="*/ 1224750 w 1783561"/>
              <a:gd name="connsiteY217" fmla="*/ 766667 h 1378539"/>
              <a:gd name="connsiteX218" fmla="*/ 1279492 w 1783561"/>
              <a:gd name="connsiteY218" fmla="*/ 744771 h 1378539"/>
              <a:gd name="connsiteX219" fmla="*/ 1312336 w 1783561"/>
              <a:gd name="connsiteY219" fmla="*/ 733822 h 1378539"/>
              <a:gd name="connsiteX220" fmla="*/ 1323284 w 1783561"/>
              <a:gd name="connsiteY220" fmla="*/ 722874 h 1378539"/>
              <a:gd name="connsiteX221" fmla="*/ 1367078 w 1783561"/>
              <a:gd name="connsiteY221" fmla="*/ 711926 h 1378539"/>
              <a:gd name="connsiteX222" fmla="*/ 1388974 w 1783561"/>
              <a:gd name="connsiteY222" fmla="*/ 690029 h 1378539"/>
              <a:gd name="connsiteX223" fmla="*/ 1399923 w 1783561"/>
              <a:gd name="connsiteY223" fmla="*/ 679081 h 1378539"/>
              <a:gd name="connsiteX224" fmla="*/ 1421819 w 1783561"/>
              <a:gd name="connsiteY224" fmla="*/ 668132 h 1378539"/>
              <a:gd name="connsiteX225" fmla="*/ 1443715 w 1783561"/>
              <a:gd name="connsiteY225" fmla="*/ 657184 h 1378539"/>
              <a:gd name="connsiteX226" fmla="*/ 1454663 w 1783561"/>
              <a:gd name="connsiteY226" fmla="*/ 646236 h 1378539"/>
              <a:gd name="connsiteX227" fmla="*/ 1465612 w 1783561"/>
              <a:gd name="connsiteY227" fmla="*/ 635288 h 1378539"/>
              <a:gd name="connsiteX228" fmla="*/ 1476560 w 1783561"/>
              <a:gd name="connsiteY228" fmla="*/ 624340 h 1378539"/>
              <a:gd name="connsiteX229" fmla="*/ 1498457 w 1783561"/>
              <a:gd name="connsiteY229" fmla="*/ 613392 h 1378539"/>
              <a:gd name="connsiteX230" fmla="*/ 1509405 w 1783561"/>
              <a:gd name="connsiteY230" fmla="*/ 602443 h 1378539"/>
              <a:gd name="connsiteX231" fmla="*/ 1520354 w 1783561"/>
              <a:gd name="connsiteY231" fmla="*/ 591494 h 1378539"/>
              <a:gd name="connsiteX232" fmla="*/ 1531302 w 1783561"/>
              <a:gd name="connsiteY232" fmla="*/ 580546 h 1378539"/>
              <a:gd name="connsiteX233" fmla="*/ 1542250 w 1783561"/>
              <a:gd name="connsiteY233" fmla="*/ 569598 h 1378539"/>
              <a:gd name="connsiteX234" fmla="*/ 1542250 w 1783561"/>
              <a:gd name="connsiteY234" fmla="*/ 558650 h 1378539"/>
              <a:gd name="connsiteX235" fmla="*/ 1564146 w 1783561"/>
              <a:gd name="connsiteY235" fmla="*/ 547701 h 1378539"/>
              <a:gd name="connsiteX236" fmla="*/ 1575095 w 1783561"/>
              <a:gd name="connsiteY236" fmla="*/ 525805 h 1378539"/>
              <a:gd name="connsiteX237" fmla="*/ 1586043 w 1783561"/>
              <a:gd name="connsiteY237" fmla="*/ 514857 h 1378539"/>
              <a:gd name="connsiteX238" fmla="*/ 1596991 w 1783561"/>
              <a:gd name="connsiteY238" fmla="*/ 503908 h 1378539"/>
              <a:gd name="connsiteX239" fmla="*/ 1607940 w 1783561"/>
              <a:gd name="connsiteY239" fmla="*/ 492960 h 1378539"/>
              <a:gd name="connsiteX240" fmla="*/ 1607940 w 1783561"/>
              <a:gd name="connsiteY240" fmla="*/ 471064 h 1378539"/>
              <a:gd name="connsiteX241" fmla="*/ 1618888 w 1783561"/>
              <a:gd name="connsiteY241" fmla="*/ 460116 h 1378539"/>
              <a:gd name="connsiteX242" fmla="*/ 1618888 w 1783561"/>
              <a:gd name="connsiteY242" fmla="*/ 449167 h 1378539"/>
              <a:gd name="connsiteX243" fmla="*/ 1629836 w 1783561"/>
              <a:gd name="connsiteY243" fmla="*/ 427270 h 1378539"/>
              <a:gd name="connsiteX244" fmla="*/ 1629836 w 1783561"/>
              <a:gd name="connsiteY244" fmla="*/ 405374 h 1378539"/>
              <a:gd name="connsiteX245" fmla="*/ 1640784 w 1783561"/>
              <a:gd name="connsiteY245" fmla="*/ 394426 h 1378539"/>
              <a:gd name="connsiteX246" fmla="*/ 1640784 w 1783561"/>
              <a:gd name="connsiteY246" fmla="*/ 284943 h 1378539"/>
              <a:gd name="connsiteX247" fmla="*/ 1629836 w 1783561"/>
              <a:gd name="connsiteY247" fmla="*/ 273995 h 1378539"/>
              <a:gd name="connsiteX248" fmla="*/ 1618888 w 1783561"/>
              <a:gd name="connsiteY248" fmla="*/ 252098 h 1378539"/>
              <a:gd name="connsiteX249" fmla="*/ 1618888 w 1783561"/>
              <a:gd name="connsiteY249" fmla="*/ 230202 h 1378539"/>
              <a:gd name="connsiteX250" fmla="*/ 1607940 w 1783561"/>
              <a:gd name="connsiteY250" fmla="*/ 219254 h 1378539"/>
              <a:gd name="connsiteX251" fmla="*/ 1596991 w 1783561"/>
              <a:gd name="connsiteY251" fmla="*/ 208305 h 1378539"/>
              <a:gd name="connsiteX252" fmla="*/ 1575095 w 1783561"/>
              <a:gd name="connsiteY252" fmla="*/ 186408 h 1378539"/>
              <a:gd name="connsiteX253" fmla="*/ 1564146 w 1783561"/>
              <a:gd name="connsiteY253" fmla="*/ 175460 h 1378539"/>
              <a:gd name="connsiteX254" fmla="*/ 1553198 w 1783561"/>
              <a:gd name="connsiteY254" fmla="*/ 164512 h 1378539"/>
              <a:gd name="connsiteX255" fmla="*/ 1542250 w 1783561"/>
              <a:gd name="connsiteY255" fmla="*/ 153564 h 1378539"/>
              <a:gd name="connsiteX256" fmla="*/ 1531302 w 1783561"/>
              <a:gd name="connsiteY256" fmla="*/ 142616 h 1378539"/>
              <a:gd name="connsiteX257" fmla="*/ 1509405 w 1783561"/>
              <a:gd name="connsiteY257" fmla="*/ 120719 h 1378539"/>
              <a:gd name="connsiteX258" fmla="*/ 1487509 w 1783561"/>
              <a:gd name="connsiteY258" fmla="*/ 109770 h 1378539"/>
              <a:gd name="connsiteX259" fmla="*/ 1476560 w 1783561"/>
              <a:gd name="connsiteY259" fmla="*/ 98822 h 1378539"/>
              <a:gd name="connsiteX260" fmla="*/ 1465612 w 1783561"/>
              <a:gd name="connsiteY260" fmla="*/ 98822 h 1378539"/>
              <a:gd name="connsiteX261" fmla="*/ 1454663 w 1783561"/>
              <a:gd name="connsiteY261" fmla="*/ 87874 h 1378539"/>
              <a:gd name="connsiteX262" fmla="*/ 1443715 w 1783561"/>
              <a:gd name="connsiteY262" fmla="*/ 76926 h 1378539"/>
              <a:gd name="connsiteX263" fmla="*/ 1432767 w 1783561"/>
              <a:gd name="connsiteY263" fmla="*/ 76926 h 1378539"/>
              <a:gd name="connsiteX264" fmla="*/ 1421819 w 1783561"/>
              <a:gd name="connsiteY264" fmla="*/ 65977 h 1378539"/>
              <a:gd name="connsiteX265" fmla="*/ 1410871 w 1783561"/>
              <a:gd name="connsiteY265" fmla="*/ 65977 h 1378539"/>
              <a:gd name="connsiteX266" fmla="*/ 1388974 w 1783561"/>
              <a:gd name="connsiteY266" fmla="*/ 55029 h 1378539"/>
              <a:gd name="connsiteX267" fmla="*/ 1367078 w 1783561"/>
              <a:gd name="connsiteY267" fmla="*/ 44081 h 1378539"/>
              <a:gd name="connsiteX268" fmla="*/ 1334232 w 1783561"/>
              <a:gd name="connsiteY268" fmla="*/ 33133 h 1378539"/>
              <a:gd name="connsiteX269" fmla="*/ 1312336 w 1783561"/>
              <a:gd name="connsiteY269" fmla="*/ 33133 h 1378539"/>
              <a:gd name="connsiteX270" fmla="*/ 1301388 w 1783561"/>
              <a:gd name="connsiteY270" fmla="*/ 22184 h 1378539"/>
              <a:gd name="connsiteX271" fmla="*/ 1257595 w 1783561"/>
              <a:gd name="connsiteY271" fmla="*/ 22184 h 1378539"/>
              <a:gd name="connsiteX272" fmla="*/ 1235698 w 1783561"/>
              <a:gd name="connsiteY272" fmla="*/ 11236 h 1378539"/>
              <a:gd name="connsiteX273" fmla="*/ 1202853 w 1783561"/>
              <a:gd name="connsiteY273" fmla="*/ 288 h 1378539"/>
              <a:gd name="connsiteX274" fmla="*/ 961991 w 1783561"/>
              <a:gd name="connsiteY274" fmla="*/ 288 h 1378539"/>
              <a:gd name="connsiteX275" fmla="*/ 918198 w 1783561"/>
              <a:gd name="connsiteY275" fmla="*/ 11236 h 1378539"/>
              <a:gd name="connsiteX276" fmla="*/ 885353 w 1783561"/>
              <a:gd name="connsiteY276" fmla="*/ 22184 h 1378539"/>
              <a:gd name="connsiteX277" fmla="*/ 863457 w 1783561"/>
              <a:gd name="connsiteY277" fmla="*/ 22184 h 1378539"/>
              <a:gd name="connsiteX278" fmla="*/ 852508 w 1783561"/>
              <a:gd name="connsiteY278" fmla="*/ 33133 h 1378539"/>
              <a:gd name="connsiteX279" fmla="*/ 830612 w 1783561"/>
              <a:gd name="connsiteY279" fmla="*/ 33133 h 1378539"/>
              <a:gd name="connsiteX280" fmla="*/ 797767 w 1783561"/>
              <a:gd name="connsiteY280" fmla="*/ 55029 h 1378539"/>
              <a:gd name="connsiteX281" fmla="*/ 764923 w 1783561"/>
              <a:gd name="connsiteY281" fmla="*/ 76926 h 1378539"/>
              <a:gd name="connsiteX282" fmla="*/ 753974 w 1783561"/>
              <a:gd name="connsiteY282" fmla="*/ 87874 h 1378539"/>
              <a:gd name="connsiteX283" fmla="*/ 732077 w 1783561"/>
              <a:gd name="connsiteY283" fmla="*/ 98822 h 1378539"/>
              <a:gd name="connsiteX284" fmla="*/ 721129 w 1783561"/>
              <a:gd name="connsiteY284" fmla="*/ 109770 h 1378539"/>
              <a:gd name="connsiteX285" fmla="*/ 699233 w 1783561"/>
              <a:gd name="connsiteY285" fmla="*/ 120719 h 1378539"/>
              <a:gd name="connsiteX286" fmla="*/ 688285 w 1783561"/>
              <a:gd name="connsiteY286" fmla="*/ 131667 h 1378539"/>
              <a:gd name="connsiteX287" fmla="*/ 677336 w 1783561"/>
              <a:gd name="connsiteY287" fmla="*/ 142616 h 1378539"/>
              <a:gd name="connsiteX288" fmla="*/ 644492 w 1783561"/>
              <a:gd name="connsiteY288" fmla="*/ 175460 h 1378539"/>
              <a:gd name="connsiteX289" fmla="*/ 633543 w 1783561"/>
              <a:gd name="connsiteY289" fmla="*/ 186408 h 1378539"/>
              <a:gd name="connsiteX290" fmla="*/ 611646 w 1783561"/>
              <a:gd name="connsiteY290" fmla="*/ 219254 h 1378539"/>
              <a:gd name="connsiteX291" fmla="*/ 578802 w 1783561"/>
              <a:gd name="connsiteY291" fmla="*/ 252098 h 1378539"/>
              <a:gd name="connsiteX292" fmla="*/ 567854 w 1783561"/>
              <a:gd name="connsiteY292" fmla="*/ 263046 h 1378539"/>
              <a:gd name="connsiteX293" fmla="*/ 556905 w 1783561"/>
              <a:gd name="connsiteY293" fmla="*/ 284943 h 1378539"/>
              <a:gd name="connsiteX294" fmla="*/ 556905 w 1783561"/>
              <a:gd name="connsiteY294" fmla="*/ 295891 h 1378539"/>
              <a:gd name="connsiteX295" fmla="*/ 535009 w 1783561"/>
              <a:gd name="connsiteY295" fmla="*/ 328736 h 1378539"/>
              <a:gd name="connsiteX296" fmla="*/ 502164 w 1783561"/>
              <a:gd name="connsiteY296" fmla="*/ 361581 h 1378539"/>
              <a:gd name="connsiteX297" fmla="*/ 491215 w 1783561"/>
              <a:gd name="connsiteY297" fmla="*/ 394426 h 1378539"/>
              <a:gd name="connsiteX298" fmla="*/ 469319 w 1783561"/>
              <a:gd name="connsiteY298" fmla="*/ 438219 h 1378539"/>
              <a:gd name="connsiteX299" fmla="*/ 458371 w 1783561"/>
              <a:gd name="connsiteY299" fmla="*/ 471064 h 1378539"/>
              <a:gd name="connsiteX300" fmla="*/ 447423 w 1783561"/>
              <a:gd name="connsiteY300" fmla="*/ 514857 h 1378539"/>
              <a:gd name="connsiteX301" fmla="*/ 447423 w 1783561"/>
              <a:gd name="connsiteY301" fmla="*/ 547701 h 1378539"/>
              <a:gd name="connsiteX302" fmla="*/ 436474 w 1783561"/>
              <a:gd name="connsiteY302" fmla="*/ 580546 h 1378539"/>
              <a:gd name="connsiteX303" fmla="*/ 425526 w 1783561"/>
              <a:gd name="connsiteY303" fmla="*/ 613392 h 1378539"/>
              <a:gd name="connsiteX304" fmla="*/ 425526 w 1783561"/>
              <a:gd name="connsiteY304" fmla="*/ 788564 h 1378539"/>
              <a:gd name="connsiteX305" fmla="*/ 447423 w 1783561"/>
              <a:gd name="connsiteY305" fmla="*/ 810460 h 1378539"/>
              <a:gd name="connsiteX306" fmla="*/ 447423 w 1783561"/>
              <a:gd name="connsiteY306" fmla="*/ 821408 h 1378539"/>
              <a:gd name="connsiteX307" fmla="*/ 458371 w 1783561"/>
              <a:gd name="connsiteY307" fmla="*/ 843305 h 1378539"/>
              <a:gd name="connsiteX308" fmla="*/ 469319 w 1783561"/>
              <a:gd name="connsiteY308" fmla="*/ 843305 h 1378539"/>
              <a:gd name="connsiteX309" fmla="*/ 480268 w 1783561"/>
              <a:gd name="connsiteY309" fmla="*/ 865202 h 1378539"/>
              <a:gd name="connsiteX310" fmla="*/ 491215 w 1783561"/>
              <a:gd name="connsiteY310" fmla="*/ 865202 h 1378539"/>
              <a:gd name="connsiteX311" fmla="*/ 513112 w 1783561"/>
              <a:gd name="connsiteY311" fmla="*/ 876150 h 1378539"/>
              <a:gd name="connsiteX312" fmla="*/ 524060 w 1783561"/>
              <a:gd name="connsiteY312" fmla="*/ 887098 h 1378539"/>
              <a:gd name="connsiteX313" fmla="*/ 556905 w 1783561"/>
              <a:gd name="connsiteY313" fmla="*/ 898046 h 1378539"/>
              <a:gd name="connsiteX314" fmla="*/ 589750 w 1783561"/>
              <a:gd name="connsiteY314" fmla="*/ 898046 h 1378539"/>
              <a:gd name="connsiteX315" fmla="*/ 600699 w 1783561"/>
              <a:gd name="connsiteY315" fmla="*/ 908995 h 1378539"/>
              <a:gd name="connsiteX316" fmla="*/ 929147 w 1783561"/>
              <a:gd name="connsiteY316" fmla="*/ 908995 h 1378539"/>
              <a:gd name="connsiteX317" fmla="*/ 961991 w 1783561"/>
              <a:gd name="connsiteY317" fmla="*/ 898046 h 1378539"/>
              <a:gd name="connsiteX318" fmla="*/ 1016733 w 1783561"/>
              <a:gd name="connsiteY318" fmla="*/ 887098 h 1378539"/>
              <a:gd name="connsiteX319" fmla="*/ 1060526 w 1783561"/>
              <a:gd name="connsiteY319" fmla="*/ 876150 h 1378539"/>
              <a:gd name="connsiteX320" fmla="*/ 1115267 w 1783561"/>
              <a:gd name="connsiteY320" fmla="*/ 865202 h 1378539"/>
              <a:gd name="connsiteX321" fmla="*/ 1137164 w 1783561"/>
              <a:gd name="connsiteY321" fmla="*/ 854254 h 1378539"/>
              <a:gd name="connsiteX322" fmla="*/ 1191905 w 1783561"/>
              <a:gd name="connsiteY322" fmla="*/ 843305 h 1378539"/>
              <a:gd name="connsiteX323" fmla="*/ 1257595 w 1783561"/>
              <a:gd name="connsiteY323" fmla="*/ 821408 h 1378539"/>
              <a:gd name="connsiteX324" fmla="*/ 1290440 w 1783561"/>
              <a:gd name="connsiteY324" fmla="*/ 799512 h 1378539"/>
              <a:gd name="connsiteX325" fmla="*/ 1356129 w 1783561"/>
              <a:gd name="connsiteY325" fmla="*/ 788564 h 1378539"/>
              <a:gd name="connsiteX326" fmla="*/ 1378026 w 1783561"/>
              <a:gd name="connsiteY326" fmla="*/ 777615 h 1378539"/>
              <a:gd name="connsiteX327" fmla="*/ 1432767 w 1783561"/>
              <a:gd name="connsiteY327" fmla="*/ 766667 h 1378539"/>
              <a:gd name="connsiteX328" fmla="*/ 1465612 w 1783561"/>
              <a:gd name="connsiteY328" fmla="*/ 744771 h 1378539"/>
              <a:gd name="connsiteX329" fmla="*/ 1498457 w 1783561"/>
              <a:gd name="connsiteY329" fmla="*/ 744771 h 1378539"/>
              <a:gd name="connsiteX330" fmla="*/ 1520354 w 1783561"/>
              <a:gd name="connsiteY330" fmla="*/ 733822 h 1378539"/>
              <a:gd name="connsiteX331" fmla="*/ 1542250 w 1783561"/>
              <a:gd name="connsiteY331" fmla="*/ 722874 h 1378539"/>
              <a:gd name="connsiteX332" fmla="*/ 1575095 w 1783561"/>
              <a:gd name="connsiteY332" fmla="*/ 700978 h 1378539"/>
              <a:gd name="connsiteX333" fmla="*/ 1607940 w 1783561"/>
              <a:gd name="connsiteY333" fmla="*/ 690029 h 1378539"/>
              <a:gd name="connsiteX334" fmla="*/ 1618888 w 1783561"/>
              <a:gd name="connsiteY334" fmla="*/ 679081 h 1378539"/>
              <a:gd name="connsiteX335" fmla="*/ 1651733 w 1783561"/>
              <a:gd name="connsiteY335" fmla="*/ 657184 h 1378539"/>
              <a:gd name="connsiteX336" fmla="*/ 1684577 w 1783561"/>
              <a:gd name="connsiteY336" fmla="*/ 635288 h 1378539"/>
              <a:gd name="connsiteX337" fmla="*/ 1695526 w 1783561"/>
              <a:gd name="connsiteY337" fmla="*/ 635288 h 1378539"/>
              <a:gd name="connsiteX338" fmla="*/ 1717422 w 1783561"/>
              <a:gd name="connsiteY338" fmla="*/ 602443 h 1378539"/>
              <a:gd name="connsiteX339" fmla="*/ 1728371 w 1783561"/>
              <a:gd name="connsiteY339" fmla="*/ 591494 h 1378539"/>
              <a:gd name="connsiteX340" fmla="*/ 1739319 w 1783561"/>
              <a:gd name="connsiteY340" fmla="*/ 580546 h 1378539"/>
              <a:gd name="connsiteX341" fmla="*/ 1739319 w 1783561"/>
              <a:gd name="connsiteY341" fmla="*/ 569598 h 1378539"/>
              <a:gd name="connsiteX342" fmla="*/ 1750267 w 1783561"/>
              <a:gd name="connsiteY342" fmla="*/ 547701 h 1378539"/>
              <a:gd name="connsiteX343" fmla="*/ 1761215 w 1783561"/>
              <a:gd name="connsiteY343" fmla="*/ 536753 h 1378539"/>
              <a:gd name="connsiteX344" fmla="*/ 1761215 w 1783561"/>
              <a:gd name="connsiteY344" fmla="*/ 514857 h 1378539"/>
              <a:gd name="connsiteX345" fmla="*/ 1772164 w 1783561"/>
              <a:gd name="connsiteY345" fmla="*/ 492960 h 1378539"/>
              <a:gd name="connsiteX346" fmla="*/ 1761215 w 1783561"/>
              <a:gd name="connsiteY346" fmla="*/ 427270 h 1378539"/>
              <a:gd name="connsiteX347" fmla="*/ 1761215 w 1783561"/>
              <a:gd name="connsiteY347" fmla="*/ 405374 h 1378539"/>
              <a:gd name="connsiteX348" fmla="*/ 1739319 w 1783561"/>
              <a:gd name="connsiteY348" fmla="*/ 394426 h 1378539"/>
              <a:gd name="connsiteX349" fmla="*/ 1739319 w 1783561"/>
              <a:gd name="connsiteY349" fmla="*/ 383478 h 1378539"/>
              <a:gd name="connsiteX350" fmla="*/ 1717422 w 1783561"/>
              <a:gd name="connsiteY350" fmla="*/ 372530 h 1378539"/>
              <a:gd name="connsiteX351" fmla="*/ 1706474 w 1783561"/>
              <a:gd name="connsiteY351" fmla="*/ 372530 h 1378539"/>
              <a:gd name="connsiteX352" fmla="*/ 1695526 w 1783561"/>
              <a:gd name="connsiteY352" fmla="*/ 361581 h 1378539"/>
              <a:gd name="connsiteX353" fmla="*/ 1662681 w 1783561"/>
              <a:gd name="connsiteY353" fmla="*/ 350632 h 1378539"/>
              <a:gd name="connsiteX354" fmla="*/ 1640784 w 1783561"/>
              <a:gd name="connsiteY354" fmla="*/ 339684 h 1378539"/>
              <a:gd name="connsiteX355" fmla="*/ 1629836 w 1783561"/>
              <a:gd name="connsiteY355" fmla="*/ 328736 h 1378539"/>
              <a:gd name="connsiteX356" fmla="*/ 1596991 w 1783561"/>
              <a:gd name="connsiteY356" fmla="*/ 328736 h 1378539"/>
              <a:gd name="connsiteX357" fmla="*/ 1586043 w 1783561"/>
              <a:gd name="connsiteY357" fmla="*/ 317788 h 1378539"/>
              <a:gd name="connsiteX358" fmla="*/ 1531302 w 1783561"/>
              <a:gd name="connsiteY358" fmla="*/ 317788 h 1378539"/>
              <a:gd name="connsiteX359" fmla="*/ 1498457 w 1783561"/>
              <a:gd name="connsiteY359" fmla="*/ 306839 h 1378539"/>
              <a:gd name="connsiteX360" fmla="*/ 1137164 w 1783561"/>
              <a:gd name="connsiteY360" fmla="*/ 306839 h 1378539"/>
              <a:gd name="connsiteX361" fmla="*/ 1093370 w 1783561"/>
              <a:gd name="connsiteY361" fmla="*/ 317788 h 1378539"/>
              <a:gd name="connsiteX362" fmla="*/ 1071474 w 1783561"/>
              <a:gd name="connsiteY362" fmla="*/ 317788 h 1378539"/>
              <a:gd name="connsiteX363" fmla="*/ 1038629 w 1783561"/>
              <a:gd name="connsiteY363" fmla="*/ 339684 h 1378539"/>
              <a:gd name="connsiteX364" fmla="*/ 1005784 w 1783561"/>
              <a:gd name="connsiteY364" fmla="*/ 339684 h 1378539"/>
              <a:gd name="connsiteX365" fmla="*/ 994836 w 1783561"/>
              <a:gd name="connsiteY365" fmla="*/ 350632 h 1378539"/>
              <a:gd name="connsiteX366" fmla="*/ 972939 w 1783561"/>
              <a:gd name="connsiteY366" fmla="*/ 350632 h 1378539"/>
              <a:gd name="connsiteX367" fmla="*/ 951043 w 1783561"/>
              <a:gd name="connsiteY367" fmla="*/ 361581 h 1378539"/>
              <a:gd name="connsiteX368" fmla="*/ 929147 w 1783561"/>
              <a:gd name="connsiteY368" fmla="*/ 372530 h 1378539"/>
              <a:gd name="connsiteX369" fmla="*/ 896302 w 1783561"/>
              <a:gd name="connsiteY369" fmla="*/ 383478 h 1378539"/>
              <a:gd name="connsiteX370" fmla="*/ 852508 w 1783561"/>
              <a:gd name="connsiteY370" fmla="*/ 405374 h 1378539"/>
              <a:gd name="connsiteX371" fmla="*/ 830612 w 1783561"/>
              <a:gd name="connsiteY371" fmla="*/ 416322 h 1378539"/>
              <a:gd name="connsiteX372" fmla="*/ 819664 w 1783561"/>
              <a:gd name="connsiteY372" fmla="*/ 427270 h 1378539"/>
              <a:gd name="connsiteX373" fmla="*/ 808716 w 1783561"/>
              <a:gd name="connsiteY373" fmla="*/ 438219 h 1378539"/>
              <a:gd name="connsiteX374" fmla="*/ 786819 w 1783561"/>
              <a:gd name="connsiteY374" fmla="*/ 449167 h 1378539"/>
              <a:gd name="connsiteX375" fmla="*/ 775871 w 1783561"/>
              <a:gd name="connsiteY375" fmla="*/ 449167 h 1378539"/>
              <a:gd name="connsiteX376" fmla="*/ 764923 w 1783561"/>
              <a:gd name="connsiteY376" fmla="*/ 460116 h 1378539"/>
              <a:gd name="connsiteX377" fmla="*/ 743026 w 1783561"/>
              <a:gd name="connsiteY377" fmla="*/ 482012 h 1378539"/>
              <a:gd name="connsiteX378" fmla="*/ 732077 w 1783561"/>
              <a:gd name="connsiteY378" fmla="*/ 482012 h 1378539"/>
              <a:gd name="connsiteX379" fmla="*/ 721129 w 1783561"/>
              <a:gd name="connsiteY379" fmla="*/ 492960 h 1378539"/>
              <a:gd name="connsiteX380" fmla="*/ 699233 w 1783561"/>
              <a:gd name="connsiteY380" fmla="*/ 503908 h 1378539"/>
              <a:gd name="connsiteX381" fmla="*/ 688285 w 1783561"/>
              <a:gd name="connsiteY381" fmla="*/ 525805 h 1378539"/>
              <a:gd name="connsiteX382" fmla="*/ 677336 w 1783561"/>
              <a:gd name="connsiteY382" fmla="*/ 525805 h 1378539"/>
              <a:gd name="connsiteX383" fmla="*/ 655440 w 1783561"/>
              <a:gd name="connsiteY383" fmla="*/ 547701 h 1378539"/>
              <a:gd name="connsiteX384" fmla="*/ 644492 w 1783561"/>
              <a:gd name="connsiteY384" fmla="*/ 558650 h 1378539"/>
              <a:gd name="connsiteX385" fmla="*/ 633543 w 1783561"/>
              <a:gd name="connsiteY385" fmla="*/ 580546 h 1378539"/>
              <a:gd name="connsiteX386" fmla="*/ 622595 w 1783561"/>
              <a:gd name="connsiteY386" fmla="*/ 602443 h 1378539"/>
              <a:gd name="connsiteX387" fmla="*/ 611646 w 1783561"/>
              <a:gd name="connsiteY387" fmla="*/ 624340 h 1378539"/>
              <a:gd name="connsiteX388" fmla="*/ 600699 w 1783561"/>
              <a:gd name="connsiteY388" fmla="*/ 646236 h 1378539"/>
              <a:gd name="connsiteX389" fmla="*/ 611646 w 1783561"/>
              <a:gd name="connsiteY389" fmla="*/ 755719 h 1378539"/>
              <a:gd name="connsiteX390" fmla="*/ 611646 w 1783561"/>
              <a:gd name="connsiteY390" fmla="*/ 766667 h 1378539"/>
              <a:gd name="connsiteX391" fmla="*/ 622595 w 1783561"/>
              <a:gd name="connsiteY391" fmla="*/ 777615 h 1378539"/>
              <a:gd name="connsiteX392" fmla="*/ 644492 w 1783561"/>
              <a:gd name="connsiteY392" fmla="*/ 777615 h 1378539"/>
              <a:gd name="connsiteX393" fmla="*/ 655440 w 1783561"/>
              <a:gd name="connsiteY393" fmla="*/ 788564 h 1378539"/>
              <a:gd name="connsiteX394" fmla="*/ 666388 w 1783561"/>
              <a:gd name="connsiteY394" fmla="*/ 788564 h 1378539"/>
              <a:gd name="connsiteX395" fmla="*/ 688285 w 1783561"/>
              <a:gd name="connsiteY395" fmla="*/ 799512 h 1378539"/>
              <a:gd name="connsiteX396" fmla="*/ 918198 w 1783561"/>
              <a:gd name="connsiteY396" fmla="*/ 799512 h 1378539"/>
              <a:gd name="connsiteX397" fmla="*/ 929147 w 1783561"/>
              <a:gd name="connsiteY397" fmla="*/ 788564 h 1378539"/>
              <a:gd name="connsiteX398" fmla="*/ 918198 w 1783561"/>
              <a:gd name="connsiteY398" fmla="*/ 799512 h 1378539"/>
              <a:gd name="connsiteX399" fmla="*/ 841560 w 1783561"/>
              <a:gd name="connsiteY399" fmla="*/ 810460 h 1378539"/>
              <a:gd name="connsiteX400" fmla="*/ 819664 w 1783561"/>
              <a:gd name="connsiteY400" fmla="*/ 799512 h 1378539"/>
              <a:gd name="connsiteX401" fmla="*/ 819664 w 1783561"/>
              <a:gd name="connsiteY401" fmla="*/ 766667 h 137853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783561" h="1378539">
                <a:moveTo>
                  <a:pt x="-1456" y="1379770"/>
                </a:moveTo>
                <a:cubicBezTo>
                  <a:pt x="2193" y="1376120"/>
                  <a:pt x="48905" y="1329408"/>
                  <a:pt x="53284" y="1325030"/>
                </a:cubicBezTo>
                <a:cubicBezTo>
                  <a:pt x="57664" y="1320650"/>
                  <a:pt x="62773" y="1315540"/>
                  <a:pt x="64233" y="1314081"/>
                </a:cubicBezTo>
                <a:cubicBezTo>
                  <a:pt x="65693" y="1312621"/>
                  <a:pt x="73721" y="1304592"/>
                  <a:pt x="75181" y="1303132"/>
                </a:cubicBezTo>
                <a:cubicBezTo>
                  <a:pt x="76641" y="1301673"/>
                  <a:pt x="84669" y="1293644"/>
                  <a:pt x="86129" y="1292184"/>
                </a:cubicBezTo>
                <a:cubicBezTo>
                  <a:pt x="87589" y="1290724"/>
                  <a:pt x="95618" y="1281966"/>
                  <a:pt x="97078" y="1281236"/>
                </a:cubicBezTo>
                <a:cubicBezTo>
                  <a:pt x="98537" y="1280506"/>
                  <a:pt x="106566" y="1281966"/>
                  <a:pt x="108026" y="1281236"/>
                </a:cubicBezTo>
                <a:cubicBezTo>
                  <a:pt x="109486" y="1280506"/>
                  <a:pt x="117515" y="1271748"/>
                  <a:pt x="118974" y="1270288"/>
                </a:cubicBezTo>
                <a:cubicBezTo>
                  <a:pt x="120434" y="1268829"/>
                  <a:pt x="128463" y="1260799"/>
                  <a:pt x="129922" y="1259339"/>
                </a:cubicBezTo>
                <a:cubicBezTo>
                  <a:pt x="131382" y="1257879"/>
                  <a:pt x="139411" y="1249121"/>
                  <a:pt x="140871" y="1248391"/>
                </a:cubicBezTo>
                <a:cubicBezTo>
                  <a:pt x="142330" y="1247661"/>
                  <a:pt x="149629" y="1249121"/>
                  <a:pt x="151819" y="1248391"/>
                </a:cubicBezTo>
                <a:cubicBezTo>
                  <a:pt x="154009" y="1247661"/>
                  <a:pt x="171526" y="1238902"/>
                  <a:pt x="173715" y="1237443"/>
                </a:cubicBezTo>
                <a:cubicBezTo>
                  <a:pt x="175905" y="1235983"/>
                  <a:pt x="183204" y="1227954"/>
                  <a:pt x="184664" y="1226495"/>
                </a:cubicBezTo>
                <a:cubicBezTo>
                  <a:pt x="186123" y="1225035"/>
                  <a:pt x="194152" y="1217006"/>
                  <a:pt x="195612" y="1215546"/>
                </a:cubicBezTo>
                <a:cubicBezTo>
                  <a:pt x="197072" y="1214087"/>
                  <a:pt x="205101" y="1205328"/>
                  <a:pt x="206561" y="1204598"/>
                </a:cubicBezTo>
                <a:cubicBezTo>
                  <a:pt x="208020" y="1203868"/>
                  <a:pt x="215319" y="1205328"/>
                  <a:pt x="217509" y="1204598"/>
                </a:cubicBezTo>
                <a:cubicBezTo>
                  <a:pt x="219698" y="1203868"/>
                  <a:pt x="237216" y="1195109"/>
                  <a:pt x="239405" y="1193650"/>
                </a:cubicBezTo>
                <a:cubicBezTo>
                  <a:pt x="241595" y="1192190"/>
                  <a:pt x="248894" y="1184161"/>
                  <a:pt x="250354" y="1182702"/>
                </a:cubicBezTo>
                <a:cubicBezTo>
                  <a:pt x="251813" y="1181242"/>
                  <a:pt x="258382" y="1173213"/>
                  <a:pt x="261302" y="1171754"/>
                </a:cubicBezTo>
                <a:cubicBezTo>
                  <a:pt x="264221" y="1170294"/>
                  <a:pt x="290497" y="1162264"/>
                  <a:pt x="294146" y="1160805"/>
                </a:cubicBezTo>
                <a:cubicBezTo>
                  <a:pt x="297796" y="1159346"/>
                  <a:pt x="313853" y="1151316"/>
                  <a:pt x="316043" y="1149857"/>
                </a:cubicBezTo>
                <a:cubicBezTo>
                  <a:pt x="318233" y="1148397"/>
                  <a:pt x="324802" y="1140368"/>
                  <a:pt x="326992" y="1138908"/>
                </a:cubicBezTo>
                <a:cubicBezTo>
                  <a:pt x="329181" y="1137448"/>
                  <a:pt x="346698" y="1129419"/>
                  <a:pt x="348888" y="1127960"/>
                </a:cubicBezTo>
                <a:cubicBezTo>
                  <a:pt x="351077" y="1126500"/>
                  <a:pt x="357647" y="1118471"/>
                  <a:pt x="359836" y="1117012"/>
                </a:cubicBezTo>
                <a:cubicBezTo>
                  <a:pt x="362026" y="1115552"/>
                  <a:pt x="378813" y="1107523"/>
                  <a:pt x="381733" y="1106064"/>
                </a:cubicBezTo>
                <a:cubicBezTo>
                  <a:pt x="384652" y="1104604"/>
                  <a:pt x="400710" y="1096575"/>
                  <a:pt x="403629" y="1095116"/>
                </a:cubicBezTo>
                <a:cubicBezTo>
                  <a:pt x="406549" y="1093656"/>
                  <a:pt x="423336" y="1084896"/>
                  <a:pt x="425526" y="1084167"/>
                </a:cubicBezTo>
                <a:cubicBezTo>
                  <a:pt x="427715" y="1083436"/>
                  <a:pt x="434284" y="1085626"/>
                  <a:pt x="436474" y="1084167"/>
                </a:cubicBezTo>
                <a:cubicBezTo>
                  <a:pt x="438664" y="1082707"/>
                  <a:pt x="454721" y="1064460"/>
                  <a:pt x="458371" y="1062270"/>
                </a:cubicBezTo>
                <a:cubicBezTo>
                  <a:pt x="462020" y="1060080"/>
                  <a:pt x="487566" y="1052782"/>
                  <a:pt x="491215" y="1051322"/>
                </a:cubicBezTo>
                <a:cubicBezTo>
                  <a:pt x="494865" y="1049862"/>
                  <a:pt x="510193" y="1041834"/>
                  <a:pt x="513112" y="1040374"/>
                </a:cubicBezTo>
                <a:cubicBezTo>
                  <a:pt x="516032" y="1038914"/>
                  <a:pt x="532819" y="1030884"/>
                  <a:pt x="535009" y="1029426"/>
                </a:cubicBezTo>
                <a:cubicBezTo>
                  <a:pt x="537198" y="1027966"/>
                  <a:pt x="543767" y="1019936"/>
                  <a:pt x="545957" y="1018477"/>
                </a:cubicBezTo>
                <a:cubicBezTo>
                  <a:pt x="548146" y="1017018"/>
                  <a:pt x="564204" y="1008988"/>
                  <a:pt x="567854" y="1007529"/>
                </a:cubicBezTo>
                <a:cubicBezTo>
                  <a:pt x="571503" y="1006069"/>
                  <a:pt x="597779" y="998040"/>
                  <a:pt x="600699" y="996581"/>
                </a:cubicBezTo>
                <a:cubicBezTo>
                  <a:pt x="603618" y="995121"/>
                  <a:pt x="609457" y="986362"/>
                  <a:pt x="611646" y="985633"/>
                </a:cubicBezTo>
                <a:cubicBezTo>
                  <a:pt x="613836" y="984902"/>
                  <a:pt x="631354" y="986362"/>
                  <a:pt x="633543" y="985633"/>
                </a:cubicBezTo>
                <a:cubicBezTo>
                  <a:pt x="635733" y="984902"/>
                  <a:pt x="642302" y="976144"/>
                  <a:pt x="644492" y="974684"/>
                </a:cubicBezTo>
                <a:cubicBezTo>
                  <a:pt x="646681" y="973225"/>
                  <a:pt x="663468" y="965195"/>
                  <a:pt x="666388" y="963736"/>
                </a:cubicBezTo>
                <a:cubicBezTo>
                  <a:pt x="669307" y="962276"/>
                  <a:pt x="686095" y="953517"/>
                  <a:pt x="688285" y="952788"/>
                </a:cubicBezTo>
                <a:cubicBezTo>
                  <a:pt x="690474" y="952058"/>
                  <a:pt x="697043" y="953517"/>
                  <a:pt x="699233" y="952788"/>
                </a:cubicBezTo>
                <a:cubicBezTo>
                  <a:pt x="701422" y="952058"/>
                  <a:pt x="718940" y="943299"/>
                  <a:pt x="721129" y="941840"/>
                </a:cubicBezTo>
                <a:cubicBezTo>
                  <a:pt x="723319" y="940380"/>
                  <a:pt x="729888" y="931620"/>
                  <a:pt x="732077" y="930891"/>
                </a:cubicBezTo>
                <a:cubicBezTo>
                  <a:pt x="734267" y="930160"/>
                  <a:pt x="751785" y="931620"/>
                  <a:pt x="753974" y="930891"/>
                </a:cubicBezTo>
                <a:cubicBezTo>
                  <a:pt x="756164" y="930160"/>
                  <a:pt x="763463" y="921402"/>
                  <a:pt x="764923" y="919943"/>
                </a:cubicBezTo>
                <a:cubicBezTo>
                  <a:pt x="766382" y="918484"/>
                  <a:pt x="773681" y="909724"/>
                  <a:pt x="775871" y="908995"/>
                </a:cubicBezTo>
                <a:cubicBezTo>
                  <a:pt x="778060" y="908265"/>
                  <a:pt x="794847" y="909724"/>
                  <a:pt x="797767" y="908995"/>
                </a:cubicBezTo>
                <a:cubicBezTo>
                  <a:pt x="800686" y="908265"/>
                  <a:pt x="817474" y="899506"/>
                  <a:pt x="819664" y="898046"/>
                </a:cubicBezTo>
                <a:cubicBezTo>
                  <a:pt x="821853" y="896586"/>
                  <a:pt x="828422" y="888557"/>
                  <a:pt x="830612" y="887098"/>
                </a:cubicBezTo>
                <a:cubicBezTo>
                  <a:pt x="832802" y="885638"/>
                  <a:pt x="850319" y="877609"/>
                  <a:pt x="852508" y="876150"/>
                </a:cubicBezTo>
                <a:cubicBezTo>
                  <a:pt x="854698" y="874690"/>
                  <a:pt x="861267" y="866661"/>
                  <a:pt x="863457" y="865202"/>
                </a:cubicBezTo>
                <a:cubicBezTo>
                  <a:pt x="865647" y="863742"/>
                  <a:pt x="883164" y="854983"/>
                  <a:pt x="885353" y="854254"/>
                </a:cubicBezTo>
                <a:cubicBezTo>
                  <a:pt x="887543" y="853524"/>
                  <a:pt x="894842" y="854983"/>
                  <a:pt x="896302" y="854254"/>
                </a:cubicBezTo>
                <a:cubicBezTo>
                  <a:pt x="897761" y="853524"/>
                  <a:pt x="905790" y="844764"/>
                  <a:pt x="907250" y="843305"/>
                </a:cubicBezTo>
                <a:cubicBezTo>
                  <a:pt x="908709" y="841844"/>
                  <a:pt x="916008" y="833086"/>
                  <a:pt x="918198" y="832356"/>
                </a:cubicBezTo>
                <a:cubicBezTo>
                  <a:pt x="920387" y="831626"/>
                  <a:pt x="937905" y="833086"/>
                  <a:pt x="940095" y="832356"/>
                </a:cubicBezTo>
                <a:cubicBezTo>
                  <a:pt x="942284" y="831626"/>
                  <a:pt x="949583" y="822868"/>
                  <a:pt x="951043" y="821408"/>
                </a:cubicBezTo>
                <a:cubicBezTo>
                  <a:pt x="952503" y="819948"/>
                  <a:pt x="960531" y="811190"/>
                  <a:pt x="961991" y="810460"/>
                </a:cubicBezTo>
                <a:cubicBezTo>
                  <a:pt x="963451" y="809730"/>
                  <a:pt x="970750" y="811190"/>
                  <a:pt x="972939" y="810460"/>
                </a:cubicBezTo>
                <a:cubicBezTo>
                  <a:pt x="975129" y="809730"/>
                  <a:pt x="992647" y="800972"/>
                  <a:pt x="994836" y="799512"/>
                </a:cubicBezTo>
                <a:cubicBezTo>
                  <a:pt x="997026" y="798052"/>
                  <a:pt x="1004324" y="789294"/>
                  <a:pt x="1005784" y="788564"/>
                </a:cubicBezTo>
                <a:cubicBezTo>
                  <a:pt x="1007244" y="787834"/>
                  <a:pt x="1015273" y="789294"/>
                  <a:pt x="1016733" y="788564"/>
                </a:cubicBezTo>
                <a:cubicBezTo>
                  <a:pt x="1018192" y="787834"/>
                  <a:pt x="1026221" y="779074"/>
                  <a:pt x="1027681" y="777615"/>
                </a:cubicBezTo>
                <a:cubicBezTo>
                  <a:pt x="1029140" y="776156"/>
                  <a:pt x="1037169" y="767396"/>
                  <a:pt x="1038629" y="766667"/>
                </a:cubicBezTo>
                <a:cubicBezTo>
                  <a:pt x="1040089" y="765937"/>
                  <a:pt x="1048118" y="767396"/>
                  <a:pt x="1049578" y="766667"/>
                </a:cubicBezTo>
                <a:cubicBezTo>
                  <a:pt x="1051037" y="765937"/>
                  <a:pt x="1059066" y="757178"/>
                  <a:pt x="1060526" y="755719"/>
                </a:cubicBezTo>
                <a:cubicBezTo>
                  <a:pt x="1061985" y="754259"/>
                  <a:pt x="1070014" y="745501"/>
                  <a:pt x="1071474" y="744771"/>
                </a:cubicBezTo>
                <a:cubicBezTo>
                  <a:pt x="1072934" y="744041"/>
                  <a:pt x="1080962" y="745501"/>
                  <a:pt x="1082422" y="744771"/>
                </a:cubicBezTo>
                <a:cubicBezTo>
                  <a:pt x="1083882" y="744041"/>
                  <a:pt x="1091910" y="734552"/>
                  <a:pt x="1093370" y="733822"/>
                </a:cubicBezTo>
                <a:cubicBezTo>
                  <a:pt x="1094830" y="733092"/>
                  <a:pt x="1102860" y="734552"/>
                  <a:pt x="1104319" y="733822"/>
                </a:cubicBezTo>
                <a:cubicBezTo>
                  <a:pt x="1105779" y="733092"/>
                  <a:pt x="1113808" y="724333"/>
                  <a:pt x="1115267" y="722874"/>
                </a:cubicBezTo>
                <a:cubicBezTo>
                  <a:pt x="1116727" y="721414"/>
                  <a:pt x="1124756" y="712655"/>
                  <a:pt x="1126216" y="711926"/>
                </a:cubicBezTo>
                <a:cubicBezTo>
                  <a:pt x="1127675" y="711196"/>
                  <a:pt x="1135704" y="712655"/>
                  <a:pt x="1137164" y="711926"/>
                </a:cubicBezTo>
                <a:cubicBezTo>
                  <a:pt x="1138623" y="711196"/>
                  <a:pt x="1146652" y="702436"/>
                  <a:pt x="1148112" y="700978"/>
                </a:cubicBezTo>
                <a:cubicBezTo>
                  <a:pt x="1149572" y="699518"/>
                  <a:pt x="1157601" y="690759"/>
                  <a:pt x="1159061" y="690029"/>
                </a:cubicBezTo>
                <a:cubicBezTo>
                  <a:pt x="1160520" y="689299"/>
                  <a:pt x="1168549" y="690759"/>
                  <a:pt x="1170009" y="690029"/>
                </a:cubicBezTo>
                <a:cubicBezTo>
                  <a:pt x="1171468" y="689299"/>
                  <a:pt x="1179497" y="680540"/>
                  <a:pt x="1180957" y="679081"/>
                </a:cubicBezTo>
                <a:cubicBezTo>
                  <a:pt x="1182416" y="677621"/>
                  <a:pt x="1190445" y="669592"/>
                  <a:pt x="1191905" y="668132"/>
                </a:cubicBezTo>
                <a:cubicBezTo>
                  <a:pt x="1193365" y="666672"/>
                  <a:pt x="1201393" y="658644"/>
                  <a:pt x="1202853" y="657184"/>
                </a:cubicBezTo>
                <a:cubicBezTo>
                  <a:pt x="1204313" y="655724"/>
                  <a:pt x="1211612" y="647696"/>
                  <a:pt x="1213801" y="646236"/>
                </a:cubicBezTo>
                <a:cubicBezTo>
                  <a:pt x="1215991" y="644777"/>
                  <a:pt x="1233509" y="636018"/>
                  <a:pt x="1235698" y="635288"/>
                </a:cubicBezTo>
                <a:cubicBezTo>
                  <a:pt x="1237888" y="634558"/>
                  <a:pt x="1245187" y="636018"/>
                  <a:pt x="1246647" y="635288"/>
                </a:cubicBezTo>
                <a:cubicBezTo>
                  <a:pt x="1248106" y="634558"/>
                  <a:pt x="1256135" y="625799"/>
                  <a:pt x="1257595" y="624340"/>
                </a:cubicBezTo>
                <a:cubicBezTo>
                  <a:pt x="1259054" y="622880"/>
                  <a:pt x="1267083" y="614851"/>
                  <a:pt x="1268543" y="613392"/>
                </a:cubicBezTo>
                <a:cubicBezTo>
                  <a:pt x="1270002" y="611932"/>
                  <a:pt x="1278032" y="603902"/>
                  <a:pt x="1279492" y="602443"/>
                </a:cubicBezTo>
                <a:cubicBezTo>
                  <a:pt x="1280951" y="600983"/>
                  <a:pt x="1288980" y="592224"/>
                  <a:pt x="1290440" y="591494"/>
                </a:cubicBezTo>
                <a:cubicBezTo>
                  <a:pt x="1291899" y="590764"/>
                  <a:pt x="1299928" y="592224"/>
                  <a:pt x="1301388" y="591494"/>
                </a:cubicBezTo>
                <a:cubicBezTo>
                  <a:pt x="1302847" y="590764"/>
                  <a:pt x="1310876" y="582006"/>
                  <a:pt x="1312336" y="580546"/>
                </a:cubicBezTo>
                <a:cubicBezTo>
                  <a:pt x="1313796" y="579086"/>
                  <a:pt x="1321825" y="571058"/>
                  <a:pt x="1323284" y="569598"/>
                </a:cubicBezTo>
                <a:cubicBezTo>
                  <a:pt x="1324744" y="568138"/>
                  <a:pt x="1332773" y="560110"/>
                  <a:pt x="1334232" y="558650"/>
                </a:cubicBezTo>
                <a:cubicBezTo>
                  <a:pt x="1335692" y="557190"/>
                  <a:pt x="1342992" y="549160"/>
                  <a:pt x="1345181" y="547701"/>
                </a:cubicBezTo>
                <a:cubicBezTo>
                  <a:pt x="1347371" y="546241"/>
                  <a:pt x="1364888" y="538212"/>
                  <a:pt x="1367078" y="536753"/>
                </a:cubicBezTo>
                <a:cubicBezTo>
                  <a:pt x="1369267" y="535294"/>
                  <a:pt x="1375836" y="527264"/>
                  <a:pt x="1378026" y="525805"/>
                </a:cubicBezTo>
                <a:cubicBezTo>
                  <a:pt x="1380215" y="524345"/>
                  <a:pt x="1397733" y="516316"/>
                  <a:pt x="1399923" y="514857"/>
                </a:cubicBezTo>
                <a:cubicBezTo>
                  <a:pt x="1402112" y="513397"/>
                  <a:pt x="1409411" y="504638"/>
                  <a:pt x="1410871" y="503908"/>
                </a:cubicBezTo>
                <a:cubicBezTo>
                  <a:pt x="1412330" y="503178"/>
                  <a:pt x="1420359" y="504638"/>
                  <a:pt x="1421819" y="503908"/>
                </a:cubicBezTo>
                <a:cubicBezTo>
                  <a:pt x="1423278" y="503178"/>
                  <a:pt x="1431307" y="494420"/>
                  <a:pt x="1432767" y="492960"/>
                </a:cubicBezTo>
                <a:cubicBezTo>
                  <a:pt x="1434226" y="491501"/>
                  <a:pt x="1441526" y="482742"/>
                  <a:pt x="1443715" y="482012"/>
                </a:cubicBezTo>
                <a:cubicBezTo>
                  <a:pt x="1445905" y="481282"/>
                  <a:pt x="1463423" y="482742"/>
                  <a:pt x="1465612" y="482012"/>
                </a:cubicBezTo>
                <a:cubicBezTo>
                  <a:pt x="1467802" y="481282"/>
                  <a:pt x="1475101" y="471793"/>
                  <a:pt x="1476560" y="471064"/>
                </a:cubicBezTo>
                <a:cubicBezTo>
                  <a:pt x="1478020" y="470334"/>
                  <a:pt x="1486049" y="471793"/>
                  <a:pt x="1487509" y="471064"/>
                </a:cubicBezTo>
                <a:cubicBezTo>
                  <a:pt x="1488968" y="470334"/>
                  <a:pt x="1496997" y="460845"/>
                  <a:pt x="1498457" y="460116"/>
                </a:cubicBezTo>
                <a:cubicBezTo>
                  <a:pt x="1499916" y="459385"/>
                  <a:pt x="1507945" y="460845"/>
                  <a:pt x="1509405" y="460116"/>
                </a:cubicBezTo>
                <a:cubicBezTo>
                  <a:pt x="1510864" y="459385"/>
                  <a:pt x="1518164" y="450626"/>
                  <a:pt x="1520354" y="449167"/>
                </a:cubicBezTo>
                <a:cubicBezTo>
                  <a:pt x="1522543" y="447708"/>
                  <a:pt x="1539330" y="438948"/>
                  <a:pt x="1542250" y="438219"/>
                </a:cubicBezTo>
                <a:cubicBezTo>
                  <a:pt x="1545169" y="437489"/>
                  <a:pt x="1561957" y="438948"/>
                  <a:pt x="1564146" y="438219"/>
                </a:cubicBezTo>
                <a:cubicBezTo>
                  <a:pt x="1566336" y="437489"/>
                  <a:pt x="1572905" y="428730"/>
                  <a:pt x="1575095" y="427270"/>
                </a:cubicBezTo>
                <a:cubicBezTo>
                  <a:pt x="1577284" y="425810"/>
                  <a:pt x="1594072" y="417052"/>
                  <a:pt x="1596991" y="416322"/>
                </a:cubicBezTo>
                <a:cubicBezTo>
                  <a:pt x="1599911" y="415592"/>
                  <a:pt x="1616698" y="417052"/>
                  <a:pt x="1618888" y="416322"/>
                </a:cubicBezTo>
                <a:cubicBezTo>
                  <a:pt x="1621077" y="415592"/>
                  <a:pt x="1628376" y="406103"/>
                  <a:pt x="1629836" y="405374"/>
                </a:cubicBezTo>
                <a:cubicBezTo>
                  <a:pt x="1631295" y="404643"/>
                  <a:pt x="1639324" y="406103"/>
                  <a:pt x="1640784" y="405374"/>
                </a:cubicBezTo>
                <a:cubicBezTo>
                  <a:pt x="1642244" y="404643"/>
                  <a:pt x="1650273" y="395156"/>
                  <a:pt x="1651733" y="394426"/>
                </a:cubicBezTo>
                <a:cubicBezTo>
                  <a:pt x="1653193" y="393696"/>
                  <a:pt x="1661221" y="395156"/>
                  <a:pt x="1662681" y="394426"/>
                </a:cubicBezTo>
                <a:cubicBezTo>
                  <a:pt x="1664141" y="393696"/>
                  <a:pt x="1671439" y="384937"/>
                  <a:pt x="1673629" y="383478"/>
                </a:cubicBezTo>
                <a:cubicBezTo>
                  <a:pt x="1675819" y="382018"/>
                  <a:pt x="1693336" y="373259"/>
                  <a:pt x="1695526" y="372530"/>
                </a:cubicBezTo>
                <a:cubicBezTo>
                  <a:pt x="1697715" y="371799"/>
                  <a:pt x="1705014" y="373259"/>
                  <a:pt x="1706474" y="372530"/>
                </a:cubicBezTo>
                <a:cubicBezTo>
                  <a:pt x="1707933" y="371799"/>
                  <a:pt x="1715233" y="362310"/>
                  <a:pt x="1717422" y="361581"/>
                </a:cubicBezTo>
                <a:cubicBezTo>
                  <a:pt x="1719612" y="360850"/>
                  <a:pt x="1737129" y="362310"/>
                  <a:pt x="1739319" y="361581"/>
                </a:cubicBezTo>
                <a:cubicBezTo>
                  <a:pt x="1741508" y="360850"/>
                  <a:pt x="1748807" y="352092"/>
                  <a:pt x="1750267" y="350632"/>
                </a:cubicBezTo>
                <a:cubicBezTo>
                  <a:pt x="1751726" y="349173"/>
                  <a:pt x="1759755" y="341144"/>
                  <a:pt x="1761215" y="339684"/>
                </a:cubicBezTo>
                <a:cubicBezTo>
                  <a:pt x="1762675" y="338224"/>
                  <a:pt x="1770704" y="330196"/>
                  <a:pt x="1772164" y="328736"/>
                </a:cubicBezTo>
                <a:cubicBezTo>
                  <a:pt x="1773623" y="327276"/>
                  <a:pt x="1783112" y="322898"/>
                  <a:pt x="1783112" y="317788"/>
                </a:cubicBezTo>
                <a:cubicBezTo>
                  <a:pt x="1783112" y="312679"/>
                  <a:pt x="1773623" y="257208"/>
                  <a:pt x="1772164" y="252098"/>
                </a:cubicBezTo>
                <a:cubicBezTo>
                  <a:pt x="1770704" y="246989"/>
                  <a:pt x="1762675" y="242609"/>
                  <a:pt x="1761215" y="241150"/>
                </a:cubicBezTo>
                <a:cubicBezTo>
                  <a:pt x="1759755" y="239690"/>
                  <a:pt x="1751726" y="231661"/>
                  <a:pt x="1750267" y="230202"/>
                </a:cubicBezTo>
                <a:cubicBezTo>
                  <a:pt x="1748807" y="228742"/>
                  <a:pt x="1740778" y="219984"/>
                  <a:pt x="1739319" y="219254"/>
                </a:cubicBezTo>
                <a:cubicBezTo>
                  <a:pt x="1737859" y="218524"/>
                  <a:pt x="1729830" y="219984"/>
                  <a:pt x="1728371" y="219254"/>
                </a:cubicBezTo>
                <a:cubicBezTo>
                  <a:pt x="1726911" y="218524"/>
                  <a:pt x="1718882" y="209035"/>
                  <a:pt x="1717422" y="208305"/>
                </a:cubicBezTo>
                <a:cubicBezTo>
                  <a:pt x="1715963" y="207575"/>
                  <a:pt x="1707933" y="209035"/>
                  <a:pt x="1706474" y="208305"/>
                </a:cubicBezTo>
                <a:cubicBezTo>
                  <a:pt x="1705014" y="207575"/>
                  <a:pt x="1696985" y="198086"/>
                  <a:pt x="1695526" y="197357"/>
                </a:cubicBezTo>
                <a:cubicBezTo>
                  <a:pt x="1694066" y="196627"/>
                  <a:pt x="1686037" y="198086"/>
                  <a:pt x="1684577" y="197357"/>
                </a:cubicBezTo>
                <a:cubicBezTo>
                  <a:pt x="1683118" y="196627"/>
                  <a:pt x="1675089" y="187138"/>
                  <a:pt x="1673629" y="186408"/>
                </a:cubicBezTo>
                <a:cubicBezTo>
                  <a:pt x="1672169" y="185678"/>
                  <a:pt x="1664141" y="187138"/>
                  <a:pt x="1662681" y="186408"/>
                </a:cubicBezTo>
                <a:cubicBezTo>
                  <a:pt x="1661221" y="185678"/>
                  <a:pt x="1654652" y="176190"/>
                  <a:pt x="1651733" y="175460"/>
                </a:cubicBezTo>
                <a:cubicBezTo>
                  <a:pt x="1648814" y="174730"/>
                  <a:pt x="1621807" y="176190"/>
                  <a:pt x="1618888" y="175460"/>
                </a:cubicBezTo>
                <a:cubicBezTo>
                  <a:pt x="1615968" y="174730"/>
                  <a:pt x="1609399" y="165242"/>
                  <a:pt x="1607940" y="164512"/>
                </a:cubicBezTo>
                <a:cubicBezTo>
                  <a:pt x="1606480" y="163782"/>
                  <a:pt x="1598451" y="165242"/>
                  <a:pt x="1596991" y="164512"/>
                </a:cubicBezTo>
                <a:cubicBezTo>
                  <a:pt x="1595532" y="163782"/>
                  <a:pt x="1589692" y="154294"/>
                  <a:pt x="1586043" y="153564"/>
                </a:cubicBezTo>
                <a:cubicBezTo>
                  <a:pt x="1582394" y="152834"/>
                  <a:pt x="1548819" y="154294"/>
                  <a:pt x="1542250" y="153564"/>
                </a:cubicBezTo>
                <a:cubicBezTo>
                  <a:pt x="1535681" y="152834"/>
                  <a:pt x="1492618" y="144075"/>
                  <a:pt x="1487509" y="142616"/>
                </a:cubicBezTo>
                <a:cubicBezTo>
                  <a:pt x="1482399" y="141156"/>
                  <a:pt x="1467802" y="132396"/>
                  <a:pt x="1465612" y="131667"/>
                </a:cubicBezTo>
                <a:cubicBezTo>
                  <a:pt x="1463423" y="130936"/>
                  <a:pt x="1456853" y="132396"/>
                  <a:pt x="1454663" y="131667"/>
                </a:cubicBezTo>
                <a:cubicBezTo>
                  <a:pt x="1452474" y="130936"/>
                  <a:pt x="1440066" y="121449"/>
                  <a:pt x="1432767" y="120719"/>
                </a:cubicBezTo>
                <a:cubicBezTo>
                  <a:pt x="1425468" y="119989"/>
                  <a:pt x="1351750" y="121449"/>
                  <a:pt x="1345181" y="120719"/>
                </a:cubicBezTo>
                <a:cubicBezTo>
                  <a:pt x="1338612" y="119989"/>
                  <a:pt x="1367807" y="110500"/>
                  <a:pt x="1334232" y="109770"/>
                </a:cubicBezTo>
                <a:cubicBezTo>
                  <a:pt x="1300657" y="109040"/>
                  <a:pt x="875865" y="109040"/>
                  <a:pt x="841560" y="109770"/>
                </a:cubicBezTo>
                <a:cubicBezTo>
                  <a:pt x="807256" y="110500"/>
                  <a:pt x="823313" y="119260"/>
                  <a:pt x="819664" y="120719"/>
                </a:cubicBezTo>
                <a:cubicBezTo>
                  <a:pt x="816014" y="122178"/>
                  <a:pt x="791198" y="130936"/>
                  <a:pt x="786819" y="131667"/>
                </a:cubicBezTo>
                <a:cubicBezTo>
                  <a:pt x="782439" y="132396"/>
                  <a:pt x="758353" y="130936"/>
                  <a:pt x="753974" y="131667"/>
                </a:cubicBezTo>
                <a:cubicBezTo>
                  <a:pt x="749595" y="132396"/>
                  <a:pt x="724778" y="141886"/>
                  <a:pt x="721129" y="142616"/>
                </a:cubicBezTo>
                <a:cubicBezTo>
                  <a:pt x="717480" y="143345"/>
                  <a:pt x="702152" y="141886"/>
                  <a:pt x="699233" y="142616"/>
                </a:cubicBezTo>
                <a:cubicBezTo>
                  <a:pt x="696313" y="143345"/>
                  <a:pt x="680255" y="152104"/>
                  <a:pt x="677336" y="153564"/>
                </a:cubicBezTo>
                <a:cubicBezTo>
                  <a:pt x="674416" y="155023"/>
                  <a:pt x="660549" y="163052"/>
                  <a:pt x="655440" y="164512"/>
                </a:cubicBezTo>
                <a:cubicBezTo>
                  <a:pt x="650330" y="165971"/>
                  <a:pt x="605078" y="174730"/>
                  <a:pt x="600699" y="175460"/>
                </a:cubicBezTo>
                <a:cubicBezTo>
                  <a:pt x="596319" y="176190"/>
                  <a:pt x="591939" y="174730"/>
                  <a:pt x="589750" y="175460"/>
                </a:cubicBezTo>
                <a:cubicBezTo>
                  <a:pt x="587560" y="176190"/>
                  <a:pt x="570773" y="184948"/>
                  <a:pt x="567854" y="186408"/>
                </a:cubicBezTo>
                <a:cubicBezTo>
                  <a:pt x="564934" y="187868"/>
                  <a:pt x="550336" y="195897"/>
                  <a:pt x="545957" y="197357"/>
                </a:cubicBezTo>
                <a:cubicBezTo>
                  <a:pt x="541577" y="198816"/>
                  <a:pt x="506543" y="206846"/>
                  <a:pt x="502164" y="208305"/>
                </a:cubicBezTo>
                <a:cubicBezTo>
                  <a:pt x="497784" y="209764"/>
                  <a:pt x="483187" y="217794"/>
                  <a:pt x="480268" y="219254"/>
                </a:cubicBezTo>
                <a:cubicBezTo>
                  <a:pt x="477348" y="220713"/>
                  <a:pt x="462020" y="228012"/>
                  <a:pt x="458371" y="230202"/>
                </a:cubicBezTo>
                <a:cubicBezTo>
                  <a:pt x="454721" y="232391"/>
                  <a:pt x="429175" y="249908"/>
                  <a:pt x="425526" y="252098"/>
                </a:cubicBezTo>
                <a:cubicBezTo>
                  <a:pt x="421876" y="254288"/>
                  <a:pt x="405819" y="261587"/>
                  <a:pt x="403629" y="263046"/>
                </a:cubicBezTo>
                <a:cubicBezTo>
                  <a:pt x="401440" y="264506"/>
                  <a:pt x="394871" y="273264"/>
                  <a:pt x="392681" y="273995"/>
                </a:cubicBezTo>
                <a:cubicBezTo>
                  <a:pt x="390491" y="274724"/>
                  <a:pt x="373704" y="272535"/>
                  <a:pt x="370785" y="273995"/>
                </a:cubicBezTo>
                <a:cubicBezTo>
                  <a:pt x="367865" y="275454"/>
                  <a:pt x="351807" y="293701"/>
                  <a:pt x="348888" y="295891"/>
                </a:cubicBezTo>
                <a:cubicBezTo>
                  <a:pt x="345968" y="298080"/>
                  <a:pt x="329181" y="306109"/>
                  <a:pt x="326992" y="306839"/>
                </a:cubicBezTo>
                <a:cubicBezTo>
                  <a:pt x="324802" y="307569"/>
                  <a:pt x="317503" y="306109"/>
                  <a:pt x="316043" y="306839"/>
                </a:cubicBezTo>
                <a:cubicBezTo>
                  <a:pt x="314583" y="307569"/>
                  <a:pt x="307284" y="315598"/>
                  <a:pt x="305095" y="317788"/>
                </a:cubicBezTo>
                <a:cubicBezTo>
                  <a:pt x="302905" y="319978"/>
                  <a:pt x="286118" y="337494"/>
                  <a:pt x="283198" y="339684"/>
                </a:cubicBezTo>
                <a:cubicBezTo>
                  <a:pt x="280279" y="341874"/>
                  <a:pt x="264221" y="349173"/>
                  <a:pt x="261302" y="350632"/>
                </a:cubicBezTo>
                <a:cubicBezTo>
                  <a:pt x="258382" y="352092"/>
                  <a:pt x="242325" y="359391"/>
                  <a:pt x="239405" y="361581"/>
                </a:cubicBezTo>
                <a:cubicBezTo>
                  <a:pt x="236486" y="363770"/>
                  <a:pt x="219698" y="381288"/>
                  <a:pt x="217509" y="383478"/>
                </a:cubicBezTo>
                <a:cubicBezTo>
                  <a:pt x="215319" y="385667"/>
                  <a:pt x="208020" y="392966"/>
                  <a:pt x="206561" y="394426"/>
                </a:cubicBezTo>
                <a:cubicBezTo>
                  <a:pt x="205101" y="395885"/>
                  <a:pt x="197072" y="403914"/>
                  <a:pt x="195612" y="405374"/>
                </a:cubicBezTo>
                <a:cubicBezTo>
                  <a:pt x="194152" y="406832"/>
                  <a:pt x="186123" y="414862"/>
                  <a:pt x="184664" y="416322"/>
                </a:cubicBezTo>
                <a:cubicBezTo>
                  <a:pt x="183204" y="417782"/>
                  <a:pt x="175175" y="425810"/>
                  <a:pt x="173715" y="427270"/>
                </a:cubicBezTo>
                <a:cubicBezTo>
                  <a:pt x="172256" y="428730"/>
                  <a:pt x="164227" y="436759"/>
                  <a:pt x="162767" y="438219"/>
                </a:cubicBezTo>
                <a:cubicBezTo>
                  <a:pt x="161308" y="439678"/>
                  <a:pt x="152549" y="447708"/>
                  <a:pt x="151819" y="449167"/>
                </a:cubicBezTo>
                <a:cubicBezTo>
                  <a:pt x="151089" y="450626"/>
                  <a:pt x="153279" y="458656"/>
                  <a:pt x="151819" y="460116"/>
                </a:cubicBezTo>
                <a:cubicBezTo>
                  <a:pt x="150359" y="461574"/>
                  <a:pt x="131382" y="469604"/>
                  <a:pt x="129922" y="471064"/>
                </a:cubicBezTo>
                <a:cubicBezTo>
                  <a:pt x="128463" y="472523"/>
                  <a:pt x="130652" y="480552"/>
                  <a:pt x="129922" y="482012"/>
                </a:cubicBezTo>
                <a:cubicBezTo>
                  <a:pt x="129193" y="483471"/>
                  <a:pt x="120434" y="491501"/>
                  <a:pt x="118974" y="492960"/>
                </a:cubicBezTo>
                <a:cubicBezTo>
                  <a:pt x="117515" y="494420"/>
                  <a:pt x="109486" y="501718"/>
                  <a:pt x="108026" y="503908"/>
                </a:cubicBezTo>
                <a:cubicBezTo>
                  <a:pt x="106566" y="506098"/>
                  <a:pt x="97807" y="522886"/>
                  <a:pt x="97078" y="525805"/>
                </a:cubicBezTo>
                <a:cubicBezTo>
                  <a:pt x="96348" y="528724"/>
                  <a:pt x="97807" y="545511"/>
                  <a:pt x="97078" y="547701"/>
                </a:cubicBezTo>
                <a:cubicBezTo>
                  <a:pt x="96348" y="549890"/>
                  <a:pt x="86129" y="551351"/>
                  <a:pt x="86129" y="558650"/>
                </a:cubicBezTo>
                <a:cubicBezTo>
                  <a:pt x="86129" y="565948"/>
                  <a:pt x="96348" y="649885"/>
                  <a:pt x="97078" y="657184"/>
                </a:cubicBezTo>
                <a:cubicBezTo>
                  <a:pt x="97807" y="664482"/>
                  <a:pt x="96348" y="666672"/>
                  <a:pt x="97078" y="668132"/>
                </a:cubicBezTo>
                <a:cubicBezTo>
                  <a:pt x="97807" y="669592"/>
                  <a:pt x="106566" y="677621"/>
                  <a:pt x="108026" y="679081"/>
                </a:cubicBezTo>
                <a:cubicBezTo>
                  <a:pt x="109486" y="680540"/>
                  <a:pt x="117515" y="688570"/>
                  <a:pt x="118974" y="690029"/>
                </a:cubicBezTo>
                <a:cubicBezTo>
                  <a:pt x="120434" y="691488"/>
                  <a:pt x="128463" y="699518"/>
                  <a:pt x="129922" y="700978"/>
                </a:cubicBezTo>
                <a:cubicBezTo>
                  <a:pt x="131382" y="702436"/>
                  <a:pt x="139411" y="710466"/>
                  <a:pt x="140871" y="711926"/>
                </a:cubicBezTo>
                <a:cubicBezTo>
                  <a:pt x="142330" y="713385"/>
                  <a:pt x="150359" y="722144"/>
                  <a:pt x="151819" y="722874"/>
                </a:cubicBezTo>
                <a:cubicBezTo>
                  <a:pt x="153279" y="723604"/>
                  <a:pt x="161308" y="722144"/>
                  <a:pt x="162767" y="722874"/>
                </a:cubicBezTo>
                <a:cubicBezTo>
                  <a:pt x="164227" y="723604"/>
                  <a:pt x="172256" y="733092"/>
                  <a:pt x="173715" y="733822"/>
                </a:cubicBezTo>
                <a:cubicBezTo>
                  <a:pt x="175175" y="734552"/>
                  <a:pt x="181744" y="732363"/>
                  <a:pt x="184664" y="733822"/>
                </a:cubicBezTo>
                <a:cubicBezTo>
                  <a:pt x="187583" y="735282"/>
                  <a:pt x="213859" y="754259"/>
                  <a:pt x="217509" y="755719"/>
                </a:cubicBezTo>
                <a:cubicBezTo>
                  <a:pt x="221158" y="757178"/>
                  <a:pt x="237216" y="754989"/>
                  <a:pt x="239405" y="755719"/>
                </a:cubicBezTo>
                <a:cubicBezTo>
                  <a:pt x="241595" y="756448"/>
                  <a:pt x="248894" y="765937"/>
                  <a:pt x="250354" y="766667"/>
                </a:cubicBezTo>
                <a:cubicBezTo>
                  <a:pt x="251813" y="767396"/>
                  <a:pt x="259112" y="765937"/>
                  <a:pt x="261302" y="766667"/>
                </a:cubicBezTo>
                <a:cubicBezTo>
                  <a:pt x="263491" y="767396"/>
                  <a:pt x="278819" y="776885"/>
                  <a:pt x="283198" y="777615"/>
                </a:cubicBezTo>
                <a:cubicBezTo>
                  <a:pt x="287578" y="778345"/>
                  <a:pt x="322612" y="776885"/>
                  <a:pt x="326992" y="777615"/>
                </a:cubicBezTo>
                <a:cubicBezTo>
                  <a:pt x="331371" y="778345"/>
                  <a:pt x="345968" y="787104"/>
                  <a:pt x="348888" y="788564"/>
                </a:cubicBezTo>
                <a:cubicBezTo>
                  <a:pt x="351807" y="790023"/>
                  <a:pt x="364945" y="798782"/>
                  <a:pt x="370785" y="799512"/>
                </a:cubicBezTo>
                <a:cubicBezTo>
                  <a:pt x="376624" y="800242"/>
                  <a:pt x="430635" y="798782"/>
                  <a:pt x="436474" y="799512"/>
                </a:cubicBezTo>
                <a:cubicBezTo>
                  <a:pt x="442313" y="800242"/>
                  <a:pt x="445963" y="809730"/>
                  <a:pt x="458371" y="810460"/>
                </a:cubicBezTo>
                <a:cubicBezTo>
                  <a:pt x="470779" y="811190"/>
                  <a:pt x="607998" y="809730"/>
                  <a:pt x="622595" y="810460"/>
                </a:cubicBezTo>
                <a:cubicBezTo>
                  <a:pt x="637193" y="811190"/>
                  <a:pt x="652520" y="820678"/>
                  <a:pt x="677336" y="821408"/>
                </a:cubicBezTo>
                <a:cubicBezTo>
                  <a:pt x="702152" y="822138"/>
                  <a:pt x="972210" y="822138"/>
                  <a:pt x="994836" y="821408"/>
                </a:cubicBezTo>
                <a:cubicBezTo>
                  <a:pt x="1017463" y="820678"/>
                  <a:pt x="1011623" y="811190"/>
                  <a:pt x="1016733" y="810460"/>
                </a:cubicBezTo>
                <a:cubicBezTo>
                  <a:pt x="1021842" y="809730"/>
                  <a:pt x="1066365" y="811190"/>
                  <a:pt x="1071474" y="810460"/>
                </a:cubicBezTo>
                <a:cubicBezTo>
                  <a:pt x="1076583" y="809730"/>
                  <a:pt x="1090451" y="800242"/>
                  <a:pt x="1093370" y="799512"/>
                </a:cubicBezTo>
                <a:cubicBezTo>
                  <a:pt x="1096290" y="798782"/>
                  <a:pt x="1111618" y="800242"/>
                  <a:pt x="1115267" y="799512"/>
                </a:cubicBezTo>
                <a:cubicBezTo>
                  <a:pt x="1118917" y="798782"/>
                  <a:pt x="1144463" y="789294"/>
                  <a:pt x="1148112" y="788564"/>
                </a:cubicBezTo>
                <a:cubicBezTo>
                  <a:pt x="1151761" y="787834"/>
                  <a:pt x="1167089" y="789294"/>
                  <a:pt x="1170009" y="788564"/>
                </a:cubicBezTo>
                <a:cubicBezTo>
                  <a:pt x="1172928" y="787834"/>
                  <a:pt x="1188986" y="778345"/>
                  <a:pt x="1191905" y="777615"/>
                </a:cubicBezTo>
                <a:cubicBezTo>
                  <a:pt x="1194824" y="776885"/>
                  <a:pt x="1211612" y="778345"/>
                  <a:pt x="1213801" y="777615"/>
                </a:cubicBezTo>
                <a:cubicBezTo>
                  <a:pt x="1215991" y="776885"/>
                  <a:pt x="1220371" y="768856"/>
                  <a:pt x="1224750" y="766667"/>
                </a:cubicBezTo>
                <a:cubicBezTo>
                  <a:pt x="1229129" y="764477"/>
                  <a:pt x="1273652" y="746961"/>
                  <a:pt x="1279492" y="744771"/>
                </a:cubicBezTo>
                <a:cubicBezTo>
                  <a:pt x="1285331" y="742581"/>
                  <a:pt x="1309417" y="735282"/>
                  <a:pt x="1312336" y="733822"/>
                </a:cubicBezTo>
                <a:cubicBezTo>
                  <a:pt x="1315255" y="732362"/>
                  <a:pt x="1319635" y="724333"/>
                  <a:pt x="1323284" y="722874"/>
                </a:cubicBezTo>
                <a:cubicBezTo>
                  <a:pt x="1326933" y="721414"/>
                  <a:pt x="1362698" y="714115"/>
                  <a:pt x="1367078" y="711926"/>
                </a:cubicBezTo>
                <a:cubicBezTo>
                  <a:pt x="1371457" y="709736"/>
                  <a:pt x="1386784" y="692219"/>
                  <a:pt x="1388974" y="690029"/>
                </a:cubicBezTo>
                <a:cubicBezTo>
                  <a:pt x="1391163" y="687839"/>
                  <a:pt x="1397733" y="680540"/>
                  <a:pt x="1399923" y="679081"/>
                </a:cubicBezTo>
                <a:cubicBezTo>
                  <a:pt x="1402112" y="677621"/>
                  <a:pt x="1418899" y="669592"/>
                  <a:pt x="1421819" y="668132"/>
                </a:cubicBezTo>
                <a:cubicBezTo>
                  <a:pt x="1424738" y="666672"/>
                  <a:pt x="1441526" y="658644"/>
                  <a:pt x="1443715" y="657184"/>
                </a:cubicBezTo>
                <a:cubicBezTo>
                  <a:pt x="1445905" y="655724"/>
                  <a:pt x="1453203" y="647696"/>
                  <a:pt x="1454663" y="646236"/>
                </a:cubicBezTo>
                <a:cubicBezTo>
                  <a:pt x="1456123" y="644777"/>
                  <a:pt x="1464152" y="636747"/>
                  <a:pt x="1465612" y="635288"/>
                </a:cubicBezTo>
                <a:cubicBezTo>
                  <a:pt x="1467072" y="633828"/>
                  <a:pt x="1474371" y="625799"/>
                  <a:pt x="1476560" y="624340"/>
                </a:cubicBezTo>
                <a:cubicBezTo>
                  <a:pt x="1478750" y="622880"/>
                  <a:pt x="1496267" y="614851"/>
                  <a:pt x="1498457" y="613392"/>
                </a:cubicBezTo>
                <a:cubicBezTo>
                  <a:pt x="1500646" y="611932"/>
                  <a:pt x="1507945" y="603902"/>
                  <a:pt x="1509405" y="602443"/>
                </a:cubicBezTo>
                <a:cubicBezTo>
                  <a:pt x="1510864" y="600983"/>
                  <a:pt x="1518894" y="592954"/>
                  <a:pt x="1520354" y="591494"/>
                </a:cubicBezTo>
                <a:cubicBezTo>
                  <a:pt x="1521813" y="590035"/>
                  <a:pt x="1529842" y="582006"/>
                  <a:pt x="1531302" y="580546"/>
                </a:cubicBezTo>
                <a:cubicBezTo>
                  <a:pt x="1532761" y="579086"/>
                  <a:pt x="1541520" y="571058"/>
                  <a:pt x="1542250" y="569598"/>
                </a:cubicBezTo>
                <a:cubicBezTo>
                  <a:pt x="1542980" y="568138"/>
                  <a:pt x="1540790" y="560110"/>
                  <a:pt x="1542250" y="558650"/>
                </a:cubicBezTo>
                <a:cubicBezTo>
                  <a:pt x="1543710" y="557190"/>
                  <a:pt x="1561957" y="549890"/>
                  <a:pt x="1564146" y="547701"/>
                </a:cubicBezTo>
                <a:cubicBezTo>
                  <a:pt x="1566336" y="545511"/>
                  <a:pt x="1573635" y="527994"/>
                  <a:pt x="1575095" y="525805"/>
                </a:cubicBezTo>
                <a:cubicBezTo>
                  <a:pt x="1576554" y="523615"/>
                  <a:pt x="1584583" y="516316"/>
                  <a:pt x="1586043" y="514857"/>
                </a:cubicBezTo>
                <a:cubicBezTo>
                  <a:pt x="1587503" y="513397"/>
                  <a:pt x="1595532" y="505367"/>
                  <a:pt x="1596991" y="503908"/>
                </a:cubicBezTo>
                <a:cubicBezTo>
                  <a:pt x="1598451" y="502448"/>
                  <a:pt x="1607210" y="495150"/>
                  <a:pt x="1607940" y="492960"/>
                </a:cubicBezTo>
                <a:cubicBezTo>
                  <a:pt x="1608669" y="490770"/>
                  <a:pt x="1607210" y="473253"/>
                  <a:pt x="1607940" y="471064"/>
                </a:cubicBezTo>
                <a:cubicBezTo>
                  <a:pt x="1608669" y="468874"/>
                  <a:pt x="1618158" y="461574"/>
                  <a:pt x="1618888" y="460116"/>
                </a:cubicBezTo>
                <a:cubicBezTo>
                  <a:pt x="1619617" y="458656"/>
                  <a:pt x="1618158" y="451356"/>
                  <a:pt x="1618888" y="449167"/>
                </a:cubicBezTo>
                <a:cubicBezTo>
                  <a:pt x="1619617" y="446977"/>
                  <a:pt x="1629106" y="430189"/>
                  <a:pt x="1629836" y="427270"/>
                </a:cubicBezTo>
                <a:cubicBezTo>
                  <a:pt x="1630566" y="424351"/>
                  <a:pt x="1629106" y="407563"/>
                  <a:pt x="1629836" y="405374"/>
                </a:cubicBezTo>
                <a:cubicBezTo>
                  <a:pt x="1630566" y="403184"/>
                  <a:pt x="1640054" y="402454"/>
                  <a:pt x="1640784" y="394426"/>
                </a:cubicBezTo>
                <a:cubicBezTo>
                  <a:pt x="1641514" y="386396"/>
                  <a:pt x="1641514" y="292972"/>
                  <a:pt x="1640784" y="284943"/>
                </a:cubicBezTo>
                <a:cubicBezTo>
                  <a:pt x="1640054" y="276914"/>
                  <a:pt x="1631295" y="276184"/>
                  <a:pt x="1629836" y="273995"/>
                </a:cubicBezTo>
                <a:cubicBezTo>
                  <a:pt x="1628376" y="271805"/>
                  <a:pt x="1619617" y="255018"/>
                  <a:pt x="1618888" y="252098"/>
                </a:cubicBezTo>
                <a:cubicBezTo>
                  <a:pt x="1618158" y="249179"/>
                  <a:pt x="1619617" y="232391"/>
                  <a:pt x="1618888" y="230202"/>
                </a:cubicBezTo>
                <a:cubicBezTo>
                  <a:pt x="1618158" y="228012"/>
                  <a:pt x="1609399" y="220713"/>
                  <a:pt x="1607940" y="219254"/>
                </a:cubicBezTo>
                <a:cubicBezTo>
                  <a:pt x="1606480" y="217794"/>
                  <a:pt x="1599181" y="210494"/>
                  <a:pt x="1596991" y="208305"/>
                </a:cubicBezTo>
                <a:cubicBezTo>
                  <a:pt x="1594802" y="206115"/>
                  <a:pt x="1577284" y="188598"/>
                  <a:pt x="1575095" y="186408"/>
                </a:cubicBezTo>
                <a:cubicBezTo>
                  <a:pt x="1572905" y="184218"/>
                  <a:pt x="1565606" y="176919"/>
                  <a:pt x="1564146" y="175460"/>
                </a:cubicBezTo>
                <a:cubicBezTo>
                  <a:pt x="1562687" y="174000"/>
                  <a:pt x="1554658" y="165971"/>
                  <a:pt x="1553198" y="164512"/>
                </a:cubicBezTo>
                <a:cubicBezTo>
                  <a:pt x="1551739" y="163052"/>
                  <a:pt x="1543710" y="155023"/>
                  <a:pt x="1542250" y="153564"/>
                </a:cubicBezTo>
                <a:cubicBezTo>
                  <a:pt x="1540790" y="152104"/>
                  <a:pt x="1533491" y="144805"/>
                  <a:pt x="1531302" y="142616"/>
                </a:cubicBezTo>
                <a:cubicBezTo>
                  <a:pt x="1529112" y="140426"/>
                  <a:pt x="1512324" y="122908"/>
                  <a:pt x="1509405" y="120719"/>
                </a:cubicBezTo>
                <a:cubicBezTo>
                  <a:pt x="1506485" y="118529"/>
                  <a:pt x="1489698" y="111230"/>
                  <a:pt x="1487509" y="109770"/>
                </a:cubicBezTo>
                <a:cubicBezTo>
                  <a:pt x="1485319" y="108311"/>
                  <a:pt x="1478020" y="99552"/>
                  <a:pt x="1476560" y="98822"/>
                </a:cubicBezTo>
                <a:cubicBezTo>
                  <a:pt x="1475101" y="98092"/>
                  <a:pt x="1467072" y="99552"/>
                  <a:pt x="1465612" y="98822"/>
                </a:cubicBezTo>
                <a:cubicBezTo>
                  <a:pt x="1464152" y="98092"/>
                  <a:pt x="1456123" y="89334"/>
                  <a:pt x="1454663" y="87874"/>
                </a:cubicBezTo>
                <a:cubicBezTo>
                  <a:pt x="1453203" y="86414"/>
                  <a:pt x="1445175" y="77655"/>
                  <a:pt x="1443715" y="76926"/>
                </a:cubicBezTo>
                <a:cubicBezTo>
                  <a:pt x="1442256" y="76195"/>
                  <a:pt x="1434226" y="77655"/>
                  <a:pt x="1432767" y="76926"/>
                </a:cubicBezTo>
                <a:cubicBezTo>
                  <a:pt x="1431307" y="76195"/>
                  <a:pt x="1423278" y="66707"/>
                  <a:pt x="1421819" y="65977"/>
                </a:cubicBezTo>
                <a:cubicBezTo>
                  <a:pt x="1420359" y="65247"/>
                  <a:pt x="1413060" y="66707"/>
                  <a:pt x="1410871" y="65977"/>
                </a:cubicBezTo>
                <a:cubicBezTo>
                  <a:pt x="1408681" y="65247"/>
                  <a:pt x="1391893" y="56488"/>
                  <a:pt x="1388974" y="55029"/>
                </a:cubicBezTo>
                <a:cubicBezTo>
                  <a:pt x="1386054" y="53569"/>
                  <a:pt x="1370727" y="45540"/>
                  <a:pt x="1367078" y="44081"/>
                </a:cubicBezTo>
                <a:cubicBezTo>
                  <a:pt x="1363428" y="42621"/>
                  <a:pt x="1337882" y="33862"/>
                  <a:pt x="1334232" y="33133"/>
                </a:cubicBezTo>
                <a:cubicBezTo>
                  <a:pt x="1330583" y="32402"/>
                  <a:pt x="1314526" y="33862"/>
                  <a:pt x="1312336" y="33133"/>
                </a:cubicBezTo>
                <a:cubicBezTo>
                  <a:pt x="1310146" y="32402"/>
                  <a:pt x="1305037" y="22914"/>
                  <a:pt x="1301388" y="22184"/>
                </a:cubicBezTo>
                <a:cubicBezTo>
                  <a:pt x="1297738" y="21454"/>
                  <a:pt x="1261974" y="22914"/>
                  <a:pt x="1257595" y="22184"/>
                </a:cubicBezTo>
                <a:cubicBezTo>
                  <a:pt x="1253215" y="21454"/>
                  <a:pt x="1239348" y="12695"/>
                  <a:pt x="1235698" y="11236"/>
                </a:cubicBezTo>
                <a:cubicBezTo>
                  <a:pt x="1232049" y="9776"/>
                  <a:pt x="1221100" y="1017"/>
                  <a:pt x="1202853" y="288"/>
                </a:cubicBezTo>
                <a:cubicBezTo>
                  <a:pt x="1184606" y="-442"/>
                  <a:pt x="980968" y="-442"/>
                  <a:pt x="961991" y="288"/>
                </a:cubicBezTo>
                <a:cubicBezTo>
                  <a:pt x="943014" y="1017"/>
                  <a:pt x="923307" y="9776"/>
                  <a:pt x="918198" y="11236"/>
                </a:cubicBezTo>
                <a:cubicBezTo>
                  <a:pt x="913089" y="12695"/>
                  <a:pt x="889003" y="21454"/>
                  <a:pt x="885353" y="22184"/>
                </a:cubicBezTo>
                <a:cubicBezTo>
                  <a:pt x="881704" y="22914"/>
                  <a:pt x="865647" y="21454"/>
                  <a:pt x="863457" y="22184"/>
                </a:cubicBezTo>
                <a:cubicBezTo>
                  <a:pt x="861267" y="22914"/>
                  <a:pt x="854698" y="32402"/>
                  <a:pt x="852508" y="33133"/>
                </a:cubicBezTo>
                <a:cubicBezTo>
                  <a:pt x="850319" y="33862"/>
                  <a:pt x="834261" y="31673"/>
                  <a:pt x="830612" y="33133"/>
                </a:cubicBezTo>
                <a:cubicBezTo>
                  <a:pt x="826963" y="34592"/>
                  <a:pt x="802146" y="52110"/>
                  <a:pt x="797767" y="55029"/>
                </a:cubicBezTo>
                <a:cubicBezTo>
                  <a:pt x="793388" y="57948"/>
                  <a:pt x="767842" y="74736"/>
                  <a:pt x="764923" y="76926"/>
                </a:cubicBezTo>
                <a:cubicBezTo>
                  <a:pt x="762003" y="79115"/>
                  <a:pt x="756164" y="86414"/>
                  <a:pt x="753974" y="87874"/>
                </a:cubicBezTo>
                <a:cubicBezTo>
                  <a:pt x="751785" y="89334"/>
                  <a:pt x="734267" y="97362"/>
                  <a:pt x="732077" y="98822"/>
                </a:cubicBezTo>
                <a:cubicBezTo>
                  <a:pt x="729888" y="100282"/>
                  <a:pt x="723319" y="108311"/>
                  <a:pt x="721129" y="109770"/>
                </a:cubicBezTo>
                <a:cubicBezTo>
                  <a:pt x="718940" y="111230"/>
                  <a:pt x="701422" y="119260"/>
                  <a:pt x="699233" y="120719"/>
                </a:cubicBezTo>
                <a:cubicBezTo>
                  <a:pt x="697043" y="122178"/>
                  <a:pt x="689744" y="130207"/>
                  <a:pt x="688285" y="131667"/>
                </a:cubicBezTo>
                <a:cubicBezTo>
                  <a:pt x="686825" y="133126"/>
                  <a:pt x="680255" y="139696"/>
                  <a:pt x="677336" y="142616"/>
                </a:cubicBezTo>
                <a:cubicBezTo>
                  <a:pt x="674416" y="145534"/>
                  <a:pt x="647411" y="172540"/>
                  <a:pt x="644492" y="175460"/>
                </a:cubicBezTo>
                <a:cubicBezTo>
                  <a:pt x="641572" y="178379"/>
                  <a:pt x="635733" y="183489"/>
                  <a:pt x="633543" y="186408"/>
                </a:cubicBezTo>
                <a:cubicBezTo>
                  <a:pt x="631354" y="189327"/>
                  <a:pt x="615296" y="214874"/>
                  <a:pt x="611646" y="219254"/>
                </a:cubicBezTo>
                <a:cubicBezTo>
                  <a:pt x="607997" y="223633"/>
                  <a:pt x="581721" y="249179"/>
                  <a:pt x="578802" y="252098"/>
                </a:cubicBezTo>
                <a:cubicBezTo>
                  <a:pt x="575882" y="255018"/>
                  <a:pt x="569313" y="260856"/>
                  <a:pt x="567854" y="263046"/>
                </a:cubicBezTo>
                <a:cubicBezTo>
                  <a:pt x="566394" y="265236"/>
                  <a:pt x="557635" y="282753"/>
                  <a:pt x="556905" y="284943"/>
                </a:cubicBezTo>
                <a:cubicBezTo>
                  <a:pt x="556175" y="287132"/>
                  <a:pt x="558364" y="292972"/>
                  <a:pt x="556905" y="295891"/>
                </a:cubicBezTo>
                <a:cubicBezTo>
                  <a:pt x="555445" y="298810"/>
                  <a:pt x="538658" y="324357"/>
                  <a:pt x="535009" y="328736"/>
                </a:cubicBezTo>
                <a:cubicBezTo>
                  <a:pt x="531359" y="333115"/>
                  <a:pt x="505083" y="357201"/>
                  <a:pt x="502164" y="361581"/>
                </a:cubicBezTo>
                <a:cubicBezTo>
                  <a:pt x="499244" y="365960"/>
                  <a:pt x="493405" y="389316"/>
                  <a:pt x="491215" y="394426"/>
                </a:cubicBezTo>
                <a:cubicBezTo>
                  <a:pt x="489026" y="399535"/>
                  <a:pt x="471508" y="433110"/>
                  <a:pt x="469319" y="438219"/>
                </a:cubicBezTo>
                <a:cubicBezTo>
                  <a:pt x="467129" y="443328"/>
                  <a:pt x="459830" y="465954"/>
                  <a:pt x="458371" y="471064"/>
                </a:cubicBezTo>
                <a:cubicBezTo>
                  <a:pt x="456911" y="476172"/>
                  <a:pt x="448152" y="509747"/>
                  <a:pt x="447423" y="514857"/>
                </a:cubicBezTo>
                <a:cubicBezTo>
                  <a:pt x="446693" y="519966"/>
                  <a:pt x="448152" y="543322"/>
                  <a:pt x="447423" y="547701"/>
                </a:cubicBezTo>
                <a:cubicBezTo>
                  <a:pt x="446693" y="552080"/>
                  <a:pt x="437934" y="576167"/>
                  <a:pt x="436474" y="580546"/>
                </a:cubicBezTo>
                <a:cubicBezTo>
                  <a:pt x="435014" y="584925"/>
                  <a:pt x="426256" y="599523"/>
                  <a:pt x="425526" y="613392"/>
                </a:cubicBezTo>
                <a:cubicBezTo>
                  <a:pt x="424796" y="627259"/>
                  <a:pt x="424066" y="775426"/>
                  <a:pt x="425526" y="788564"/>
                </a:cubicBezTo>
                <a:cubicBezTo>
                  <a:pt x="426985" y="801702"/>
                  <a:pt x="445963" y="808270"/>
                  <a:pt x="447423" y="810460"/>
                </a:cubicBezTo>
                <a:cubicBezTo>
                  <a:pt x="448882" y="812650"/>
                  <a:pt x="446693" y="819218"/>
                  <a:pt x="447423" y="821408"/>
                </a:cubicBezTo>
                <a:cubicBezTo>
                  <a:pt x="448152" y="823598"/>
                  <a:pt x="456911" y="841845"/>
                  <a:pt x="458371" y="843305"/>
                </a:cubicBezTo>
                <a:cubicBezTo>
                  <a:pt x="459830" y="844764"/>
                  <a:pt x="467859" y="841845"/>
                  <a:pt x="469319" y="843305"/>
                </a:cubicBezTo>
                <a:cubicBezTo>
                  <a:pt x="470778" y="844764"/>
                  <a:pt x="478808" y="863742"/>
                  <a:pt x="480268" y="865202"/>
                </a:cubicBezTo>
                <a:cubicBezTo>
                  <a:pt x="481727" y="866661"/>
                  <a:pt x="489026" y="864472"/>
                  <a:pt x="491215" y="865202"/>
                </a:cubicBezTo>
                <a:cubicBezTo>
                  <a:pt x="493405" y="865931"/>
                  <a:pt x="510923" y="874690"/>
                  <a:pt x="513112" y="876150"/>
                </a:cubicBezTo>
                <a:cubicBezTo>
                  <a:pt x="515302" y="877609"/>
                  <a:pt x="521141" y="885638"/>
                  <a:pt x="524060" y="887098"/>
                </a:cubicBezTo>
                <a:cubicBezTo>
                  <a:pt x="526980" y="888557"/>
                  <a:pt x="552525" y="897316"/>
                  <a:pt x="556905" y="898046"/>
                </a:cubicBezTo>
                <a:cubicBezTo>
                  <a:pt x="561284" y="898776"/>
                  <a:pt x="586830" y="897316"/>
                  <a:pt x="589750" y="898046"/>
                </a:cubicBezTo>
                <a:cubicBezTo>
                  <a:pt x="592669" y="898776"/>
                  <a:pt x="578072" y="908265"/>
                  <a:pt x="600699" y="908995"/>
                </a:cubicBezTo>
                <a:cubicBezTo>
                  <a:pt x="623325" y="909724"/>
                  <a:pt x="905060" y="909724"/>
                  <a:pt x="929147" y="908995"/>
                </a:cubicBezTo>
                <a:cubicBezTo>
                  <a:pt x="953233" y="908265"/>
                  <a:pt x="956152" y="899506"/>
                  <a:pt x="961991" y="898046"/>
                </a:cubicBezTo>
                <a:cubicBezTo>
                  <a:pt x="967830" y="896586"/>
                  <a:pt x="1010164" y="888557"/>
                  <a:pt x="1016733" y="887098"/>
                </a:cubicBezTo>
                <a:cubicBezTo>
                  <a:pt x="1023301" y="885638"/>
                  <a:pt x="1053957" y="877609"/>
                  <a:pt x="1060526" y="876150"/>
                </a:cubicBezTo>
                <a:cubicBezTo>
                  <a:pt x="1067095" y="874690"/>
                  <a:pt x="1110158" y="866661"/>
                  <a:pt x="1115267" y="865202"/>
                </a:cubicBezTo>
                <a:cubicBezTo>
                  <a:pt x="1120376" y="863742"/>
                  <a:pt x="1132054" y="855713"/>
                  <a:pt x="1137164" y="854254"/>
                </a:cubicBezTo>
                <a:cubicBezTo>
                  <a:pt x="1142273" y="852794"/>
                  <a:pt x="1183876" y="845494"/>
                  <a:pt x="1191905" y="843305"/>
                </a:cubicBezTo>
                <a:cubicBezTo>
                  <a:pt x="1199934" y="841115"/>
                  <a:pt x="1251026" y="824328"/>
                  <a:pt x="1257595" y="821408"/>
                </a:cubicBezTo>
                <a:cubicBezTo>
                  <a:pt x="1264163" y="818489"/>
                  <a:pt x="1283871" y="801702"/>
                  <a:pt x="1290440" y="799512"/>
                </a:cubicBezTo>
                <a:cubicBezTo>
                  <a:pt x="1297009" y="797322"/>
                  <a:pt x="1350290" y="790023"/>
                  <a:pt x="1356129" y="788564"/>
                </a:cubicBezTo>
                <a:cubicBezTo>
                  <a:pt x="1361968" y="787104"/>
                  <a:pt x="1372916" y="779074"/>
                  <a:pt x="1378026" y="777615"/>
                </a:cubicBezTo>
                <a:cubicBezTo>
                  <a:pt x="1383135" y="776156"/>
                  <a:pt x="1426928" y="768856"/>
                  <a:pt x="1432767" y="766667"/>
                </a:cubicBezTo>
                <a:cubicBezTo>
                  <a:pt x="1438606" y="764477"/>
                  <a:pt x="1461233" y="746230"/>
                  <a:pt x="1465612" y="744771"/>
                </a:cubicBezTo>
                <a:cubicBezTo>
                  <a:pt x="1469991" y="743312"/>
                  <a:pt x="1494807" y="745501"/>
                  <a:pt x="1498457" y="744771"/>
                </a:cubicBezTo>
                <a:cubicBezTo>
                  <a:pt x="1502106" y="744041"/>
                  <a:pt x="1517434" y="735282"/>
                  <a:pt x="1520354" y="733822"/>
                </a:cubicBezTo>
                <a:cubicBezTo>
                  <a:pt x="1523273" y="732362"/>
                  <a:pt x="1538601" y="725063"/>
                  <a:pt x="1542250" y="722874"/>
                </a:cubicBezTo>
                <a:cubicBezTo>
                  <a:pt x="1545899" y="720684"/>
                  <a:pt x="1570715" y="703167"/>
                  <a:pt x="1575095" y="700978"/>
                </a:cubicBezTo>
                <a:cubicBezTo>
                  <a:pt x="1579474" y="698788"/>
                  <a:pt x="1605020" y="691488"/>
                  <a:pt x="1607940" y="690029"/>
                </a:cubicBezTo>
                <a:cubicBezTo>
                  <a:pt x="1610859" y="688570"/>
                  <a:pt x="1615968" y="681270"/>
                  <a:pt x="1618888" y="679081"/>
                </a:cubicBezTo>
                <a:cubicBezTo>
                  <a:pt x="1621807" y="676891"/>
                  <a:pt x="1647354" y="660103"/>
                  <a:pt x="1651733" y="657184"/>
                </a:cubicBezTo>
                <a:cubicBezTo>
                  <a:pt x="1656112" y="654264"/>
                  <a:pt x="1681658" y="636747"/>
                  <a:pt x="1684577" y="635288"/>
                </a:cubicBezTo>
                <a:cubicBezTo>
                  <a:pt x="1687497" y="633828"/>
                  <a:pt x="1693336" y="637477"/>
                  <a:pt x="1695526" y="635288"/>
                </a:cubicBezTo>
                <a:cubicBezTo>
                  <a:pt x="1697715" y="633098"/>
                  <a:pt x="1715233" y="605362"/>
                  <a:pt x="1717422" y="602443"/>
                </a:cubicBezTo>
                <a:cubicBezTo>
                  <a:pt x="1719612" y="599523"/>
                  <a:pt x="1726911" y="592954"/>
                  <a:pt x="1728371" y="591494"/>
                </a:cubicBezTo>
                <a:cubicBezTo>
                  <a:pt x="1729830" y="590035"/>
                  <a:pt x="1738589" y="582006"/>
                  <a:pt x="1739319" y="580546"/>
                </a:cubicBezTo>
                <a:cubicBezTo>
                  <a:pt x="1740048" y="579086"/>
                  <a:pt x="1738589" y="571788"/>
                  <a:pt x="1739319" y="569598"/>
                </a:cubicBezTo>
                <a:cubicBezTo>
                  <a:pt x="1740048" y="567408"/>
                  <a:pt x="1748807" y="549890"/>
                  <a:pt x="1750267" y="547701"/>
                </a:cubicBezTo>
                <a:cubicBezTo>
                  <a:pt x="1751726" y="545511"/>
                  <a:pt x="1760485" y="538942"/>
                  <a:pt x="1761215" y="536753"/>
                </a:cubicBezTo>
                <a:cubicBezTo>
                  <a:pt x="1761945" y="534563"/>
                  <a:pt x="1760485" y="517776"/>
                  <a:pt x="1761215" y="514857"/>
                </a:cubicBezTo>
                <a:cubicBezTo>
                  <a:pt x="1761945" y="511937"/>
                  <a:pt x="1772164" y="498799"/>
                  <a:pt x="1772164" y="492960"/>
                </a:cubicBezTo>
                <a:cubicBezTo>
                  <a:pt x="1772164" y="487121"/>
                  <a:pt x="1761945" y="433109"/>
                  <a:pt x="1761215" y="427270"/>
                </a:cubicBezTo>
                <a:cubicBezTo>
                  <a:pt x="1760485" y="421431"/>
                  <a:pt x="1762675" y="407563"/>
                  <a:pt x="1761215" y="405374"/>
                </a:cubicBezTo>
                <a:cubicBezTo>
                  <a:pt x="1759755" y="403184"/>
                  <a:pt x="1740778" y="395885"/>
                  <a:pt x="1739319" y="394426"/>
                </a:cubicBezTo>
                <a:cubicBezTo>
                  <a:pt x="1737859" y="392966"/>
                  <a:pt x="1740778" y="384937"/>
                  <a:pt x="1739319" y="383478"/>
                </a:cubicBezTo>
                <a:cubicBezTo>
                  <a:pt x="1737859" y="382018"/>
                  <a:pt x="1719612" y="373259"/>
                  <a:pt x="1717422" y="372530"/>
                </a:cubicBezTo>
                <a:cubicBezTo>
                  <a:pt x="1715233" y="371799"/>
                  <a:pt x="1707933" y="373259"/>
                  <a:pt x="1706474" y="372530"/>
                </a:cubicBezTo>
                <a:cubicBezTo>
                  <a:pt x="1705014" y="371799"/>
                  <a:pt x="1698445" y="363040"/>
                  <a:pt x="1695526" y="361581"/>
                </a:cubicBezTo>
                <a:cubicBezTo>
                  <a:pt x="1692606" y="360121"/>
                  <a:pt x="1666330" y="352092"/>
                  <a:pt x="1662681" y="350632"/>
                </a:cubicBezTo>
                <a:cubicBezTo>
                  <a:pt x="1659032" y="349173"/>
                  <a:pt x="1642974" y="341144"/>
                  <a:pt x="1640784" y="339684"/>
                </a:cubicBezTo>
                <a:cubicBezTo>
                  <a:pt x="1638594" y="338224"/>
                  <a:pt x="1632755" y="329466"/>
                  <a:pt x="1629836" y="328736"/>
                </a:cubicBezTo>
                <a:cubicBezTo>
                  <a:pt x="1626916" y="328006"/>
                  <a:pt x="1599911" y="329466"/>
                  <a:pt x="1596991" y="328736"/>
                </a:cubicBezTo>
                <a:cubicBezTo>
                  <a:pt x="1594072" y="328006"/>
                  <a:pt x="1590422" y="318518"/>
                  <a:pt x="1586043" y="317788"/>
                </a:cubicBezTo>
                <a:cubicBezTo>
                  <a:pt x="1581664" y="317058"/>
                  <a:pt x="1537140" y="318518"/>
                  <a:pt x="1531302" y="317788"/>
                </a:cubicBezTo>
                <a:cubicBezTo>
                  <a:pt x="1525462" y="317058"/>
                  <a:pt x="1524732" y="307569"/>
                  <a:pt x="1498457" y="306839"/>
                </a:cubicBezTo>
                <a:cubicBezTo>
                  <a:pt x="1472181" y="306109"/>
                  <a:pt x="1164169" y="306109"/>
                  <a:pt x="1137164" y="306839"/>
                </a:cubicBezTo>
                <a:cubicBezTo>
                  <a:pt x="1110158" y="307569"/>
                  <a:pt x="1097750" y="317058"/>
                  <a:pt x="1093370" y="317788"/>
                </a:cubicBezTo>
                <a:cubicBezTo>
                  <a:pt x="1088991" y="318518"/>
                  <a:pt x="1075123" y="316329"/>
                  <a:pt x="1071474" y="317788"/>
                </a:cubicBezTo>
                <a:cubicBezTo>
                  <a:pt x="1067825" y="319248"/>
                  <a:pt x="1043008" y="338224"/>
                  <a:pt x="1038629" y="339684"/>
                </a:cubicBezTo>
                <a:cubicBezTo>
                  <a:pt x="1034250" y="341144"/>
                  <a:pt x="1008703" y="338954"/>
                  <a:pt x="1005784" y="339684"/>
                </a:cubicBezTo>
                <a:cubicBezTo>
                  <a:pt x="1002865" y="340414"/>
                  <a:pt x="997026" y="349902"/>
                  <a:pt x="994836" y="350632"/>
                </a:cubicBezTo>
                <a:cubicBezTo>
                  <a:pt x="992647" y="351362"/>
                  <a:pt x="975859" y="349902"/>
                  <a:pt x="972939" y="350632"/>
                </a:cubicBezTo>
                <a:cubicBezTo>
                  <a:pt x="970020" y="351362"/>
                  <a:pt x="953962" y="360121"/>
                  <a:pt x="951043" y="361581"/>
                </a:cubicBezTo>
                <a:cubicBezTo>
                  <a:pt x="948123" y="363040"/>
                  <a:pt x="932796" y="371070"/>
                  <a:pt x="929147" y="372530"/>
                </a:cubicBezTo>
                <a:cubicBezTo>
                  <a:pt x="925497" y="373989"/>
                  <a:pt x="901411" y="381288"/>
                  <a:pt x="896302" y="383478"/>
                </a:cubicBezTo>
                <a:cubicBezTo>
                  <a:pt x="891192" y="385667"/>
                  <a:pt x="856887" y="403184"/>
                  <a:pt x="852508" y="405374"/>
                </a:cubicBezTo>
                <a:cubicBezTo>
                  <a:pt x="848129" y="407563"/>
                  <a:pt x="832802" y="414862"/>
                  <a:pt x="830612" y="416322"/>
                </a:cubicBezTo>
                <a:cubicBezTo>
                  <a:pt x="828422" y="417782"/>
                  <a:pt x="821123" y="425810"/>
                  <a:pt x="819664" y="427270"/>
                </a:cubicBezTo>
                <a:cubicBezTo>
                  <a:pt x="818204" y="428730"/>
                  <a:pt x="810905" y="436759"/>
                  <a:pt x="808716" y="438219"/>
                </a:cubicBezTo>
                <a:cubicBezTo>
                  <a:pt x="806526" y="439678"/>
                  <a:pt x="789008" y="448437"/>
                  <a:pt x="786819" y="449167"/>
                </a:cubicBezTo>
                <a:cubicBezTo>
                  <a:pt x="784629" y="449897"/>
                  <a:pt x="777330" y="448437"/>
                  <a:pt x="775871" y="449167"/>
                </a:cubicBezTo>
                <a:cubicBezTo>
                  <a:pt x="774411" y="449897"/>
                  <a:pt x="767112" y="457926"/>
                  <a:pt x="764923" y="460116"/>
                </a:cubicBezTo>
                <a:cubicBezTo>
                  <a:pt x="762733" y="462305"/>
                  <a:pt x="745216" y="480552"/>
                  <a:pt x="743026" y="482012"/>
                </a:cubicBezTo>
                <a:cubicBezTo>
                  <a:pt x="740837" y="483471"/>
                  <a:pt x="733537" y="481282"/>
                  <a:pt x="732077" y="482012"/>
                </a:cubicBezTo>
                <a:cubicBezTo>
                  <a:pt x="730617" y="482742"/>
                  <a:pt x="723319" y="491501"/>
                  <a:pt x="721129" y="492960"/>
                </a:cubicBezTo>
                <a:cubicBezTo>
                  <a:pt x="718940" y="494420"/>
                  <a:pt x="701422" y="501718"/>
                  <a:pt x="699233" y="503908"/>
                </a:cubicBezTo>
                <a:cubicBezTo>
                  <a:pt x="697043" y="506098"/>
                  <a:pt x="689744" y="524345"/>
                  <a:pt x="688285" y="525805"/>
                </a:cubicBezTo>
                <a:cubicBezTo>
                  <a:pt x="686825" y="527264"/>
                  <a:pt x="679525" y="524345"/>
                  <a:pt x="677336" y="525805"/>
                </a:cubicBezTo>
                <a:cubicBezTo>
                  <a:pt x="675146" y="527264"/>
                  <a:pt x="657629" y="545511"/>
                  <a:pt x="655440" y="547701"/>
                </a:cubicBezTo>
                <a:cubicBezTo>
                  <a:pt x="653250" y="549890"/>
                  <a:pt x="645951" y="556460"/>
                  <a:pt x="644492" y="558650"/>
                </a:cubicBezTo>
                <a:cubicBezTo>
                  <a:pt x="643032" y="560840"/>
                  <a:pt x="635003" y="577627"/>
                  <a:pt x="633543" y="580546"/>
                </a:cubicBezTo>
                <a:cubicBezTo>
                  <a:pt x="632084" y="583466"/>
                  <a:pt x="624055" y="599523"/>
                  <a:pt x="622595" y="602443"/>
                </a:cubicBezTo>
                <a:cubicBezTo>
                  <a:pt x="621136" y="605362"/>
                  <a:pt x="613106" y="621420"/>
                  <a:pt x="611646" y="624340"/>
                </a:cubicBezTo>
                <a:cubicBezTo>
                  <a:pt x="610187" y="627259"/>
                  <a:pt x="600699" y="637478"/>
                  <a:pt x="600699" y="646236"/>
                </a:cubicBezTo>
                <a:cubicBezTo>
                  <a:pt x="600699" y="654995"/>
                  <a:pt x="610917" y="747690"/>
                  <a:pt x="611646" y="755719"/>
                </a:cubicBezTo>
                <a:cubicBezTo>
                  <a:pt x="612376" y="763748"/>
                  <a:pt x="610916" y="765207"/>
                  <a:pt x="611646" y="766667"/>
                </a:cubicBezTo>
                <a:cubicBezTo>
                  <a:pt x="612376" y="768126"/>
                  <a:pt x="620406" y="776885"/>
                  <a:pt x="622595" y="777615"/>
                </a:cubicBezTo>
                <a:cubicBezTo>
                  <a:pt x="624785" y="778345"/>
                  <a:pt x="642302" y="776885"/>
                  <a:pt x="644492" y="777615"/>
                </a:cubicBezTo>
                <a:cubicBezTo>
                  <a:pt x="646681" y="778345"/>
                  <a:pt x="653980" y="787834"/>
                  <a:pt x="655440" y="788564"/>
                </a:cubicBezTo>
                <a:cubicBezTo>
                  <a:pt x="656899" y="789294"/>
                  <a:pt x="664198" y="787834"/>
                  <a:pt x="666388" y="788564"/>
                </a:cubicBezTo>
                <a:cubicBezTo>
                  <a:pt x="668577" y="789294"/>
                  <a:pt x="671497" y="798782"/>
                  <a:pt x="688285" y="799512"/>
                </a:cubicBezTo>
                <a:cubicBezTo>
                  <a:pt x="705072" y="800242"/>
                  <a:pt x="902140" y="800242"/>
                  <a:pt x="918198" y="799512"/>
                </a:cubicBezTo>
                <a:cubicBezTo>
                  <a:pt x="934255" y="798782"/>
                  <a:pt x="929147" y="788564"/>
                  <a:pt x="929147" y="788564"/>
                </a:cubicBezTo>
                <a:cubicBezTo>
                  <a:pt x="929147" y="788564"/>
                  <a:pt x="924037" y="798052"/>
                  <a:pt x="918198" y="799512"/>
                </a:cubicBezTo>
                <a:cubicBezTo>
                  <a:pt x="912359" y="800972"/>
                  <a:pt x="848129" y="810460"/>
                  <a:pt x="841560" y="810460"/>
                </a:cubicBezTo>
                <a:cubicBezTo>
                  <a:pt x="834991" y="810460"/>
                  <a:pt x="821123" y="802431"/>
                  <a:pt x="819664" y="799512"/>
                </a:cubicBezTo>
                <a:cubicBezTo>
                  <a:pt x="818204" y="796592"/>
                  <a:pt x="819664" y="768856"/>
                  <a:pt x="819664" y="766667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132754" y="1510512"/>
            <a:ext cx="4817922" cy="4060764"/>
          </a:xfrm>
          <a:custGeom>
            <a:avLst/>
            <a:gdLst>
              <a:gd name="connsiteX0" fmla="*/ 4434428 w 4817922"/>
              <a:gd name="connsiteY0" fmla="*/ 491270 h 4060764"/>
              <a:gd name="connsiteX1" fmla="*/ 4467273 w 4817922"/>
              <a:gd name="connsiteY1" fmla="*/ 546012 h 4060764"/>
              <a:gd name="connsiteX2" fmla="*/ 4467273 w 4817922"/>
              <a:gd name="connsiteY2" fmla="*/ 983943 h 4060764"/>
              <a:gd name="connsiteX3" fmla="*/ 4456325 w 4817922"/>
              <a:gd name="connsiteY3" fmla="*/ 1005839 h 4060764"/>
              <a:gd name="connsiteX4" fmla="*/ 4456325 w 4817922"/>
              <a:gd name="connsiteY4" fmla="*/ 1038684 h 4060764"/>
              <a:gd name="connsiteX5" fmla="*/ 4445376 w 4817922"/>
              <a:gd name="connsiteY5" fmla="*/ 1060581 h 4060764"/>
              <a:gd name="connsiteX6" fmla="*/ 4445376 w 4817922"/>
              <a:gd name="connsiteY6" fmla="*/ 1071529 h 4060764"/>
              <a:gd name="connsiteX7" fmla="*/ 4434428 w 4817922"/>
              <a:gd name="connsiteY7" fmla="*/ 1082477 h 4060764"/>
              <a:gd name="connsiteX8" fmla="*/ 4434428 w 4817922"/>
              <a:gd name="connsiteY8" fmla="*/ 1104374 h 4060764"/>
              <a:gd name="connsiteX9" fmla="*/ 4423479 w 4817922"/>
              <a:gd name="connsiteY9" fmla="*/ 1115322 h 4060764"/>
              <a:gd name="connsiteX10" fmla="*/ 4423479 w 4817922"/>
              <a:gd name="connsiteY10" fmla="*/ 1148167 h 4060764"/>
              <a:gd name="connsiteX11" fmla="*/ 4412531 w 4817922"/>
              <a:gd name="connsiteY11" fmla="*/ 1159115 h 4060764"/>
              <a:gd name="connsiteX12" fmla="*/ 4401583 w 4817922"/>
              <a:gd name="connsiteY12" fmla="*/ 1181012 h 4060764"/>
              <a:gd name="connsiteX13" fmla="*/ 4401583 w 4817922"/>
              <a:gd name="connsiteY13" fmla="*/ 1202908 h 4060764"/>
              <a:gd name="connsiteX14" fmla="*/ 4390635 w 4817922"/>
              <a:gd name="connsiteY14" fmla="*/ 1213856 h 4060764"/>
              <a:gd name="connsiteX15" fmla="*/ 4379687 w 4817922"/>
              <a:gd name="connsiteY15" fmla="*/ 1235753 h 4060764"/>
              <a:gd name="connsiteX16" fmla="*/ 4379687 w 4817922"/>
              <a:gd name="connsiteY16" fmla="*/ 1246701 h 4060764"/>
              <a:gd name="connsiteX17" fmla="*/ 4368738 w 4817922"/>
              <a:gd name="connsiteY17" fmla="*/ 1257650 h 4060764"/>
              <a:gd name="connsiteX18" fmla="*/ 4368738 w 4817922"/>
              <a:gd name="connsiteY18" fmla="*/ 1279546 h 4060764"/>
              <a:gd name="connsiteX19" fmla="*/ 4357790 w 4817922"/>
              <a:gd name="connsiteY19" fmla="*/ 1290495 h 4060764"/>
              <a:gd name="connsiteX20" fmla="*/ 4346842 w 4817922"/>
              <a:gd name="connsiteY20" fmla="*/ 1301443 h 4060764"/>
              <a:gd name="connsiteX21" fmla="*/ 4346842 w 4817922"/>
              <a:gd name="connsiteY21" fmla="*/ 1312391 h 4060764"/>
              <a:gd name="connsiteX22" fmla="*/ 4335894 w 4817922"/>
              <a:gd name="connsiteY22" fmla="*/ 1323339 h 4060764"/>
              <a:gd name="connsiteX23" fmla="*/ 4324945 w 4817922"/>
              <a:gd name="connsiteY23" fmla="*/ 1323339 h 4060764"/>
              <a:gd name="connsiteX24" fmla="*/ 4313997 w 4817922"/>
              <a:gd name="connsiteY24" fmla="*/ 1334288 h 4060764"/>
              <a:gd name="connsiteX25" fmla="*/ 4303048 w 4817922"/>
              <a:gd name="connsiteY25" fmla="*/ 1345236 h 4060764"/>
              <a:gd name="connsiteX26" fmla="*/ 4292100 w 4817922"/>
              <a:gd name="connsiteY26" fmla="*/ 1356184 h 4060764"/>
              <a:gd name="connsiteX27" fmla="*/ 4281152 w 4817922"/>
              <a:gd name="connsiteY27" fmla="*/ 1367132 h 4060764"/>
              <a:gd name="connsiteX28" fmla="*/ 4259256 w 4817922"/>
              <a:gd name="connsiteY28" fmla="*/ 1378081 h 4060764"/>
              <a:gd name="connsiteX29" fmla="*/ 4248307 w 4817922"/>
              <a:gd name="connsiteY29" fmla="*/ 1378081 h 4060764"/>
              <a:gd name="connsiteX30" fmla="*/ 4237359 w 4817922"/>
              <a:gd name="connsiteY30" fmla="*/ 1389029 h 4060764"/>
              <a:gd name="connsiteX31" fmla="*/ 4226411 w 4817922"/>
              <a:gd name="connsiteY31" fmla="*/ 1389029 h 4060764"/>
              <a:gd name="connsiteX32" fmla="*/ 4215462 w 4817922"/>
              <a:gd name="connsiteY32" fmla="*/ 1399977 h 4060764"/>
              <a:gd name="connsiteX33" fmla="*/ 4193565 w 4817922"/>
              <a:gd name="connsiteY33" fmla="*/ 1410926 h 4060764"/>
              <a:gd name="connsiteX34" fmla="*/ 4182617 w 4817922"/>
              <a:gd name="connsiteY34" fmla="*/ 1410926 h 4060764"/>
              <a:gd name="connsiteX35" fmla="*/ 4171669 w 4817922"/>
              <a:gd name="connsiteY35" fmla="*/ 1421874 h 4060764"/>
              <a:gd name="connsiteX36" fmla="*/ 4160720 w 4817922"/>
              <a:gd name="connsiteY36" fmla="*/ 1421874 h 4060764"/>
              <a:gd name="connsiteX37" fmla="*/ 4149772 w 4817922"/>
              <a:gd name="connsiteY37" fmla="*/ 1432822 h 4060764"/>
              <a:gd name="connsiteX38" fmla="*/ 4138824 w 4817922"/>
              <a:gd name="connsiteY38" fmla="*/ 1443770 h 4060764"/>
              <a:gd name="connsiteX39" fmla="*/ 4127875 w 4817922"/>
              <a:gd name="connsiteY39" fmla="*/ 1443770 h 4060764"/>
              <a:gd name="connsiteX40" fmla="*/ 4116927 w 4817922"/>
              <a:gd name="connsiteY40" fmla="*/ 1454719 h 4060764"/>
              <a:gd name="connsiteX41" fmla="*/ 4105979 w 4817922"/>
              <a:gd name="connsiteY41" fmla="*/ 1454719 h 4060764"/>
              <a:gd name="connsiteX42" fmla="*/ 4095031 w 4817922"/>
              <a:gd name="connsiteY42" fmla="*/ 1465667 h 4060764"/>
              <a:gd name="connsiteX43" fmla="*/ 4084083 w 4817922"/>
              <a:gd name="connsiteY43" fmla="*/ 1476615 h 4060764"/>
              <a:gd name="connsiteX44" fmla="*/ 4073134 w 4817922"/>
              <a:gd name="connsiteY44" fmla="*/ 1487563 h 4060764"/>
              <a:gd name="connsiteX45" fmla="*/ 4062186 w 4817922"/>
              <a:gd name="connsiteY45" fmla="*/ 1498512 h 4060764"/>
              <a:gd name="connsiteX46" fmla="*/ 4040290 w 4817922"/>
              <a:gd name="connsiteY46" fmla="*/ 1509460 h 4060764"/>
              <a:gd name="connsiteX47" fmla="*/ 4018393 w 4817922"/>
              <a:gd name="connsiteY47" fmla="*/ 1520408 h 4060764"/>
              <a:gd name="connsiteX48" fmla="*/ 4007445 w 4817922"/>
              <a:gd name="connsiteY48" fmla="*/ 1542305 h 4060764"/>
              <a:gd name="connsiteX49" fmla="*/ 3985548 w 4817922"/>
              <a:gd name="connsiteY49" fmla="*/ 1553253 h 4060764"/>
              <a:gd name="connsiteX50" fmla="*/ 3974600 w 4817922"/>
              <a:gd name="connsiteY50" fmla="*/ 1564201 h 4060764"/>
              <a:gd name="connsiteX51" fmla="*/ 3963652 w 4817922"/>
              <a:gd name="connsiteY51" fmla="*/ 1575150 h 4060764"/>
              <a:gd name="connsiteX52" fmla="*/ 3952703 w 4817922"/>
              <a:gd name="connsiteY52" fmla="*/ 1575150 h 4060764"/>
              <a:gd name="connsiteX53" fmla="*/ 3930807 w 4817922"/>
              <a:gd name="connsiteY53" fmla="*/ 1586098 h 4060764"/>
              <a:gd name="connsiteX54" fmla="*/ 3919859 w 4817922"/>
              <a:gd name="connsiteY54" fmla="*/ 1607994 h 4060764"/>
              <a:gd name="connsiteX55" fmla="*/ 3897962 w 4817922"/>
              <a:gd name="connsiteY55" fmla="*/ 1618943 h 4060764"/>
              <a:gd name="connsiteX56" fmla="*/ 3876065 w 4817922"/>
              <a:gd name="connsiteY56" fmla="*/ 1629891 h 4060764"/>
              <a:gd name="connsiteX57" fmla="*/ 3876065 w 4817922"/>
              <a:gd name="connsiteY57" fmla="*/ 1640839 h 4060764"/>
              <a:gd name="connsiteX58" fmla="*/ 3854169 w 4817922"/>
              <a:gd name="connsiteY58" fmla="*/ 1651788 h 4060764"/>
              <a:gd name="connsiteX59" fmla="*/ 3832272 w 4817922"/>
              <a:gd name="connsiteY59" fmla="*/ 1662736 h 4060764"/>
              <a:gd name="connsiteX60" fmla="*/ 3810376 w 4817922"/>
              <a:gd name="connsiteY60" fmla="*/ 1684632 h 4060764"/>
              <a:gd name="connsiteX61" fmla="*/ 3788479 w 4817922"/>
              <a:gd name="connsiteY61" fmla="*/ 1695581 h 4060764"/>
              <a:gd name="connsiteX62" fmla="*/ 3755634 w 4817922"/>
              <a:gd name="connsiteY62" fmla="*/ 1717477 h 4060764"/>
              <a:gd name="connsiteX63" fmla="*/ 3744686 w 4817922"/>
              <a:gd name="connsiteY63" fmla="*/ 1728425 h 4060764"/>
              <a:gd name="connsiteX64" fmla="*/ 3722790 w 4817922"/>
              <a:gd name="connsiteY64" fmla="*/ 1739374 h 4060764"/>
              <a:gd name="connsiteX65" fmla="*/ 3700893 w 4817922"/>
              <a:gd name="connsiteY65" fmla="*/ 1750322 h 4060764"/>
              <a:gd name="connsiteX66" fmla="*/ 3689945 w 4817922"/>
              <a:gd name="connsiteY66" fmla="*/ 1761271 h 4060764"/>
              <a:gd name="connsiteX67" fmla="*/ 3678997 w 4817922"/>
              <a:gd name="connsiteY67" fmla="*/ 1761271 h 4060764"/>
              <a:gd name="connsiteX68" fmla="*/ 3657100 w 4817922"/>
              <a:gd name="connsiteY68" fmla="*/ 1783167 h 4060764"/>
              <a:gd name="connsiteX69" fmla="*/ 3635203 w 4817922"/>
              <a:gd name="connsiteY69" fmla="*/ 1794115 h 4060764"/>
              <a:gd name="connsiteX70" fmla="*/ 3613307 w 4817922"/>
              <a:gd name="connsiteY70" fmla="*/ 1805063 h 4060764"/>
              <a:gd name="connsiteX71" fmla="*/ 3613307 w 4817922"/>
              <a:gd name="connsiteY71" fmla="*/ 1816012 h 4060764"/>
              <a:gd name="connsiteX72" fmla="*/ 3580462 w 4817922"/>
              <a:gd name="connsiteY72" fmla="*/ 1826960 h 4060764"/>
              <a:gd name="connsiteX73" fmla="*/ 3558566 w 4817922"/>
              <a:gd name="connsiteY73" fmla="*/ 1848857 h 4060764"/>
              <a:gd name="connsiteX74" fmla="*/ 3536669 w 4817922"/>
              <a:gd name="connsiteY74" fmla="*/ 1848857 h 4060764"/>
              <a:gd name="connsiteX75" fmla="*/ 3525721 w 4817922"/>
              <a:gd name="connsiteY75" fmla="*/ 1859805 h 4060764"/>
              <a:gd name="connsiteX76" fmla="*/ 3503824 w 4817922"/>
              <a:gd name="connsiteY76" fmla="*/ 1870753 h 4060764"/>
              <a:gd name="connsiteX77" fmla="*/ 3492876 w 4817922"/>
              <a:gd name="connsiteY77" fmla="*/ 1881702 h 4060764"/>
              <a:gd name="connsiteX78" fmla="*/ 3470979 w 4817922"/>
              <a:gd name="connsiteY78" fmla="*/ 1892650 h 4060764"/>
              <a:gd name="connsiteX79" fmla="*/ 3449083 w 4817922"/>
              <a:gd name="connsiteY79" fmla="*/ 1903598 h 4060764"/>
              <a:gd name="connsiteX80" fmla="*/ 3427186 w 4817922"/>
              <a:gd name="connsiteY80" fmla="*/ 1914546 h 4060764"/>
              <a:gd name="connsiteX81" fmla="*/ 3405290 w 4817922"/>
              <a:gd name="connsiteY81" fmla="*/ 1925495 h 4060764"/>
              <a:gd name="connsiteX82" fmla="*/ 3394341 w 4817922"/>
              <a:gd name="connsiteY82" fmla="*/ 1936443 h 4060764"/>
              <a:gd name="connsiteX83" fmla="*/ 3372445 w 4817922"/>
              <a:gd name="connsiteY83" fmla="*/ 1947391 h 4060764"/>
              <a:gd name="connsiteX84" fmla="*/ 3350549 w 4817922"/>
              <a:gd name="connsiteY84" fmla="*/ 1958339 h 4060764"/>
              <a:gd name="connsiteX85" fmla="*/ 3339600 w 4817922"/>
              <a:gd name="connsiteY85" fmla="*/ 1969288 h 4060764"/>
              <a:gd name="connsiteX86" fmla="*/ 3317704 w 4817922"/>
              <a:gd name="connsiteY86" fmla="*/ 1980236 h 4060764"/>
              <a:gd name="connsiteX87" fmla="*/ 3295807 w 4817922"/>
              <a:gd name="connsiteY87" fmla="*/ 1991184 h 4060764"/>
              <a:gd name="connsiteX88" fmla="*/ 3262962 w 4817922"/>
              <a:gd name="connsiteY88" fmla="*/ 2002133 h 4060764"/>
              <a:gd name="connsiteX89" fmla="*/ 3230118 w 4817922"/>
              <a:gd name="connsiteY89" fmla="*/ 2002133 h 4060764"/>
              <a:gd name="connsiteX90" fmla="*/ 3208221 w 4817922"/>
              <a:gd name="connsiteY90" fmla="*/ 2013081 h 4060764"/>
              <a:gd name="connsiteX91" fmla="*/ 3197273 w 4817922"/>
              <a:gd name="connsiteY91" fmla="*/ 2024029 h 4060764"/>
              <a:gd name="connsiteX92" fmla="*/ 3175376 w 4817922"/>
              <a:gd name="connsiteY92" fmla="*/ 2024029 h 4060764"/>
              <a:gd name="connsiteX93" fmla="*/ 3164427 w 4817922"/>
              <a:gd name="connsiteY93" fmla="*/ 2034977 h 4060764"/>
              <a:gd name="connsiteX94" fmla="*/ 3153479 w 4817922"/>
              <a:gd name="connsiteY94" fmla="*/ 2034977 h 4060764"/>
              <a:gd name="connsiteX95" fmla="*/ 3131583 w 4817922"/>
              <a:gd name="connsiteY95" fmla="*/ 2045926 h 4060764"/>
              <a:gd name="connsiteX96" fmla="*/ 3120635 w 4817922"/>
              <a:gd name="connsiteY96" fmla="*/ 2045926 h 4060764"/>
              <a:gd name="connsiteX97" fmla="*/ 3098738 w 4817922"/>
              <a:gd name="connsiteY97" fmla="*/ 2056874 h 4060764"/>
              <a:gd name="connsiteX98" fmla="*/ 3065893 w 4817922"/>
              <a:gd name="connsiteY98" fmla="*/ 2056874 h 4060764"/>
              <a:gd name="connsiteX99" fmla="*/ 3054945 w 4817922"/>
              <a:gd name="connsiteY99" fmla="*/ 2067822 h 4060764"/>
              <a:gd name="connsiteX100" fmla="*/ 3033048 w 4817922"/>
              <a:gd name="connsiteY100" fmla="*/ 2078770 h 4060764"/>
              <a:gd name="connsiteX101" fmla="*/ 3000204 w 4817922"/>
              <a:gd name="connsiteY101" fmla="*/ 2078770 h 4060764"/>
              <a:gd name="connsiteX102" fmla="*/ 2978307 w 4817922"/>
              <a:gd name="connsiteY102" fmla="*/ 2089719 h 4060764"/>
              <a:gd name="connsiteX103" fmla="*/ 2945462 w 4817922"/>
              <a:gd name="connsiteY103" fmla="*/ 2100667 h 4060764"/>
              <a:gd name="connsiteX104" fmla="*/ 2934514 w 4817922"/>
              <a:gd name="connsiteY104" fmla="*/ 2100667 h 4060764"/>
              <a:gd name="connsiteX105" fmla="*/ 2901669 w 4817922"/>
              <a:gd name="connsiteY105" fmla="*/ 2111615 h 4060764"/>
              <a:gd name="connsiteX106" fmla="*/ 2857876 w 4817922"/>
              <a:gd name="connsiteY106" fmla="*/ 2122564 h 4060764"/>
              <a:gd name="connsiteX107" fmla="*/ 2846928 w 4817922"/>
              <a:gd name="connsiteY107" fmla="*/ 2133512 h 4060764"/>
              <a:gd name="connsiteX108" fmla="*/ 2814083 w 4817922"/>
              <a:gd name="connsiteY108" fmla="*/ 2133512 h 4060764"/>
              <a:gd name="connsiteX109" fmla="*/ 2781238 w 4817922"/>
              <a:gd name="connsiteY109" fmla="*/ 2155408 h 4060764"/>
              <a:gd name="connsiteX110" fmla="*/ 2748393 w 4817922"/>
              <a:gd name="connsiteY110" fmla="*/ 2166357 h 4060764"/>
              <a:gd name="connsiteX111" fmla="*/ 2682703 w 4817922"/>
              <a:gd name="connsiteY111" fmla="*/ 2177305 h 4060764"/>
              <a:gd name="connsiteX112" fmla="*/ 2649858 w 4817922"/>
              <a:gd name="connsiteY112" fmla="*/ 2188253 h 4060764"/>
              <a:gd name="connsiteX113" fmla="*/ 2638911 w 4817922"/>
              <a:gd name="connsiteY113" fmla="*/ 2199201 h 4060764"/>
              <a:gd name="connsiteX114" fmla="*/ 2606066 w 4817922"/>
              <a:gd name="connsiteY114" fmla="*/ 2210150 h 4060764"/>
              <a:gd name="connsiteX115" fmla="*/ 2562272 w 4817922"/>
              <a:gd name="connsiteY115" fmla="*/ 2210150 h 4060764"/>
              <a:gd name="connsiteX116" fmla="*/ 2551324 w 4817922"/>
              <a:gd name="connsiteY116" fmla="*/ 2221098 h 4060764"/>
              <a:gd name="connsiteX117" fmla="*/ 2518480 w 4817922"/>
              <a:gd name="connsiteY117" fmla="*/ 2221098 h 4060764"/>
              <a:gd name="connsiteX118" fmla="*/ 2496583 w 4817922"/>
              <a:gd name="connsiteY118" fmla="*/ 2232046 h 4060764"/>
              <a:gd name="connsiteX119" fmla="*/ 2485635 w 4817922"/>
              <a:gd name="connsiteY119" fmla="*/ 2242995 h 4060764"/>
              <a:gd name="connsiteX120" fmla="*/ 2441841 w 4817922"/>
              <a:gd name="connsiteY120" fmla="*/ 2253943 h 4060764"/>
              <a:gd name="connsiteX121" fmla="*/ 2408996 w 4817922"/>
              <a:gd name="connsiteY121" fmla="*/ 2264891 h 4060764"/>
              <a:gd name="connsiteX122" fmla="*/ 2387100 w 4817922"/>
              <a:gd name="connsiteY122" fmla="*/ 2275839 h 4060764"/>
              <a:gd name="connsiteX123" fmla="*/ 2365203 w 4817922"/>
              <a:gd name="connsiteY123" fmla="*/ 2286788 h 4060764"/>
              <a:gd name="connsiteX124" fmla="*/ 2354255 w 4817922"/>
              <a:gd name="connsiteY124" fmla="*/ 2286788 h 4060764"/>
              <a:gd name="connsiteX125" fmla="*/ 2321410 w 4817922"/>
              <a:gd name="connsiteY125" fmla="*/ 2297736 h 4060764"/>
              <a:gd name="connsiteX126" fmla="*/ 2288566 w 4817922"/>
              <a:gd name="connsiteY126" fmla="*/ 2319632 h 4060764"/>
              <a:gd name="connsiteX127" fmla="*/ 2277617 w 4817922"/>
              <a:gd name="connsiteY127" fmla="*/ 2319632 h 4060764"/>
              <a:gd name="connsiteX128" fmla="*/ 2233824 w 4817922"/>
              <a:gd name="connsiteY128" fmla="*/ 2330581 h 4060764"/>
              <a:gd name="connsiteX129" fmla="*/ 2211928 w 4817922"/>
              <a:gd name="connsiteY129" fmla="*/ 2341529 h 4060764"/>
              <a:gd name="connsiteX130" fmla="*/ 2200979 w 4817922"/>
              <a:gd name="connsiteY130" fmla="*/ 2352477 h 4060764"/>
              <a:gd name="connsiteX131" fmla="*/ 2179083 w 4817922"/>
              <a:gd name="connsiteY131" fmla="*/ 2363426 h 4060764"/>
              <a:gd name="connsiteX132" fmla="*/ 2157186 w 4817922"/>
              <a:gd name="connsiteY132" fmla="*/ 2374374 h 4060764"/>
              <a:gd name="connsiteX133" fmla="*/ 2124341 w 4817922"/>
              <a:gd name="connsiteY133" fmla="*/ 2385322 h 4060764"/>
              <a:gd name="connsiteX134" fmla="*/ 2080548 w 4817922"/>
              <a:gd name="connsiteY134" fmla="*/ 2407219 h 4060764"/>
              <a:gd name="connsiteX135" fmla="*/ 2058652 w 4817922"/>
              <a:gd name="connsiteY135" fmla="*/ 2418167 h 4060764"/>
              <a:gd name="connsiteX136" fmla="*/ 2036755 w 4817922"/>
              <a:gd name="connsiteY136" fmla="*/ 2429115 h 4060764"/>
              <a:gd name="connsiteX137" fmla="*/ 2025807 w 4817922"/>
              <a:gd name="connsiteY137" fmla="*/ 2440063 h 4060764"/>
              <a:gd name="connsiteX138" fmla="*/ 2014859 w 4817922"/>
              <a:gd name="connsiteY138" fmla="*/ 2451012 h 4060764"/>
              <a:gd name="connsiteX139" fmla="*/ 1992962 w 4817922"/>
              <a:gd name="connsiteY139" fmla="*/ 2461960 h 4060764"/>
              <a:gd name="connsiteX140" fmla="*/ 1971065 w 4817922"/>
              <a:gd name="connsiteY140" fmla="*/ 2472908 h 4060764"/>
              <a:gd name="connsiteX141" fmla="*/ 1949169 w 4817922"/>
              <a:gd name="connsiteY141" fmla="*/ 2472908 h 4060764"/>
              <a:gd name="connsiteX142" fmla="*/ 1927273 w 4817922"/>
              <a:gd name="connsiteY142" fmla="*/ 2483857 h 4060764"/>
              <a:gd name="connsiteX143" fmla="*/ 1916324 w 4817922"/>
              <a:gd name="connsiteY143" fmla="*/ 2494805 h 4060764"/>
              <a:gd name="connsiteX144" fmla="*/ 1905376 w 4817922"/>
              <a:gd name="connsiteY144" fmla="*/ 2494805 h 4060764"/>
              <a:gd name="connsiteX145" fmla="*/ 1894428 w 4817922"/>
              <a:gd name="connsiteY145" fmla="*/ 2505753 h 4060764"/>
              <a:gd name="connsiteX146" fmla="*/ 1883479 w 4817922"/>
              <a:gd name="connsiteY146" fmla="*/ 2505753 h 4060764"/>
              <a:gd name="connsiteX147" fmla="*/ 1861583 w 4817922"/>
              <a:gd name="connsiteY147" fmla="*/ 2516701 h 4060764"/>
              <a:gd name="connsiteX148" fmla="*/ 1850634 w 4817922"/>
              <a:gd name="connsiteY148" fmla="*/ 2516701 h 4060764"/>
              <a:gd name="connsiteX149" fmla="*/ 1839686 w 4817922"/>
              <a:gd name="connsiteY149" fmla="*/ 2527650 h 4060764"/>
              <a:gd name="connsiteX150" fmla="*/ 1806841 w 4817922"/>
              <a:gd name="connsiteY150" fmla="*/ 2527650 h 4060764"/>
              <a:gd name="connsiteX151" fmla="*/ 1784945 w 4817922"/>
              <a:gd name="connsiteY151" fmla="*/ 2538598 h 4060764"/>
              <a:gd name="connsiteX152" fmla="*/ 1773997 w 4817922"/>
              <a:gd name="connsiteY152" fmla="*/ 2538598 h 4060764"/>
              <a:gd name="connsiteX153" fmla="*/ 1752100 w 4817922"/>
              <a:gd name="connsiteY153" fmla="*/ 2549546 h 4060764"/>
              <a:gd name="connsiteX154" fmla="*/ 1741152 w 4817922"/>
              <a:gd name="connsiteY154" fmla="*/ 2560494 h 4060764"/>
              <a:gd name="connsiteX155" fmla="*/ 1719255 w 4817922"/>
              <a:gd name="connsiteY155" fmla="*/ 2560494 h 4060764"/>
              <a:gd name="connsiteX156" fmla="*/ 1708307 w 4817922"/>
              <a:gd name="connsiteY156" fmla="*/ 2571443 h 4060764"/>
              <a:gd name="connsiteX157" fmla="*/ 1686410 w 4817922"/>
              <a:gd name="connsiteY157" fmla="*/ 2582391 h 4060764"/>
              <a:gd name="connsiteX158" fmla="*/ 1664514 w 4817922"/>
              <a:gd name="connsiteY158" fmla="*/ 2593339 h 4060764"/>
              <a:gd name="connsiteX159" fmla="*/ 1653566 w 4817922"/>
              <a:gd name="connsiteY159" fmla="*/ 2604288 h 4060764"/>
              <a:gd name="connsiteX160" fmla="*/ 1642617 w 4817922"/>
              <a:gd name="connsiteY160" fmla="*/ 2615236 h 4060764"/>
              <a:gd name="connsiteX161" fmla="*/ 1620721 w 4817922"/>
              <a:gd name="connsiteY161" fmla="*/ 2626184 h 4060764"/>
              <a:gd name="connsiteX162" fmla="*/ 1598824 w 4817922"/>
              <a:gd name="connsiteY162" fmla="*/ 2637132 h 4060764"/>
              <a:gd name="connsiteX163" fmla="*/ 1587876 w 4817922"/>
              <a:gd name="connsiteY163" fmla="*/ 2648081 h 4060764"/>
              <a:gd name="connsiteX164" fmla="*/ 1576928 w 4817922"/>
              <a:gd name="connsiteY164" fmla="*/ 2659029 h 4060764"/>
              <a:gd name="connsiteX165" fmla="*/ 1565979 w 4817922"/>
              <a:gd name="connsiteY165" fmla="*/ 2669977 h 4060764"/>
              <a:gd name="connsiteX166" fmla="*/ 1555031 w 4817922"/>
              <a:gd name="connsiteY166" fmla="*/ 2669977 h 4060764"/>
              <a:gd name="connsiteX167" fmla="*/ 1544083 w 4817922"/>
              <a:gd name="connsiteY167" fmla="*/ 2680925 h 4060764"/>
              <a:gd name="connsiteX168" fmla="*/ 1544083 w 4817922"/>
              <a:gd name="connsiteY168" fmla="*/ 2691874 h 4060764"/>
              <a:gd name="connsiteX169" fmla="*/ 1533135 w 4817922"/>
              <a:gd name="connsiteY169" fmla="*/ 2702822 h 4060764"/>
              <a:gd name="connsiteX170" fmla="*/ 1511238 w 4817922"/>
              <a:gd name="connsiteY170" fmla="*/ 2713771 h 4060764"/>
              <a:gd name="connsiteX171" fmla="*/ 1500290 w 4817922"/>
              <a:gd name="connsiteY171" fmla="*/ 2724719 h 4060764"/>
              <a:gd name="connsiteX172" fmla="*/ 1489341 w 4817922"/>
              <a:gd name="connsiteY172" fmla="*/ 2735667 h 4060764"/>
              <a:gd name="connsiteX173" fmla="*/ 1478393 w 4817922"/>
              <a:gd name="connsiteY173" fmla="*/ 2757563 h 4060764"/>
              <a:gd name="connsiteX174" fmla="*/ 1456497 w 4817922"/>
              <a:gd name="connsiteY174" fmla="*/ 2768512 h 4060764"/>
              <a:gd name="connsiteX175" fmla="*/ 1445548 w 4817922"/>
              <a:gd name="connsiteY175" fmla="*/ 2779460 h 4060764"/>
              <a:gd name="connsiteX176" fmla="*/ 1423652 w 4817922"/>
              <a:gd name="connsiteY176" fmla="*/ 2801357 h 4060764"/>
              <a:gd name="connsiteX177" fmla="*/ 1412704 w 4817922"/>
              <a:gd name="connsiteY177" fmla="*/ 2812305 h 4060764"/>
              <a:gd name="connsiteX178" fmla="*/ 1401755 w 4817922"/>
              <a:gd name="connsiteY178" fmla="*/ 2823253 h 4060764"/>
              <a:gd name="connsiteX179" fmla="*/ 1390807 w 4817922"/>
              <a:gd name="connsiteY179" fmla="*/ 2834202 h 4060764"/>
              <a:gd name="connsiteX180" fmla="*/ 1379859 w 4817922"/>
              <a:gd name="connsiteY180" fmla="*/ 2856098 h 4060764"/>
              <a:gd name="connsiteX181" fmla="*/ 1368910 w 4817922"/>
              <a:gd name="connsiteY181" fmla="*/ 2867046 h 4060764"/>
              <a:gd name="connsiteX182" fmla="*/ 1347014 w 4817922"/>
              <a:gd name="connsiteY182" fmla="*/ 2877995 h 4060764"/>
              <a:gd name="connsiteX183" fmla="*/ 1336066 w 4817922"/>
              <a:gd name="connsiteY183" fmla="*/ 2888943 h 4060764"/>
              <a:gd name="connsiteX184" fmla="*/ 1325117 w 4817922"/>
              <a:gd name="connsiteY184" fmla="*/ 2910839 h 4060764"/>
              <a:gd name="connsiteX185" fmla="*/ 1325117 w 4817922"/>
              <a:gd name="connsiteY185" fmla="*/ 2921788 h 4060764"/>
              <a:gd name="connsiteX186" fmla="*/ 1303221 w 4817922"/>
              <a:gd name="connsiteY186" fmla="*/ 2932736 h 4060764"/>
              <a:gd name="connsiteX187" fmla="*/ 1292273 w 4817922"/>
              <a:gd name="connsiteY187" fmla="*/ 2965581 h 4060764"/>
              <a:gd name="connsiteX188" fmla="*/ 1281324 w 4817922"/>
              <a:gd name="connsiteY188" fmla="*/ 2987477 h 4060764"/>
              <a:gd name="connsiteX189" fmla="*/ 1270376 w 4817922"/>
              <a:gd name="connsiteY189" fmla="*/ 2998426 h 4060764"/>
              <a:gd name="connsiteX190" fmla="*/ 1259428 w 4817922"/>
              <a:gd name="connsiteY190" fmla="*/ 3020322 h 4060764"/>
              <a:gd name="connsiteX191" fmla="*/ 1259428 w 4817922"/>
              <a:gd name="connsiteY191" fmla="*/ 3031270 h 4060764"/>
              <a:gd name="connsiteX192" fmla="*/ 1248479 w 4817922"/>
              <a:gd name="connsiteY192" fmla="*/ 3042219 h 4060764"/>
              <a:gd name="connsiteX193" fmla="*/ 1248479 w 4817922"/>
              <a:gd name="connsiteY193" fmla="*/ 3053167 h 4060764"/>
              <a:gd name="connsiteX194" fmla="*/ 1237531 w 4817922"/>
              <a:gd name="connsiteY194" fmla="*/ 3075064 h 4060764"/>
              <a:gd name="connsiteX195" fmla="*/ 1226583 w 4817922"/>
              <a:gd name="connsiteY195" fmla="*/ 3107908 h 4060764"/>
              <a:gd name="connsiteX196" fmla="*/ 1226583 w 4817922"/>
              <a:gd name="connsiteY196" fmla="*/ 3118857 h 4060764"/>
              <a:gd name="connsiteX197" fmla="*/ 1215635 w 4817922"/>
              <a:gd name="connsiteY197" fmla="*/ 3129805 h 4060764"/>
              <a:gd name="connsiteX198" fmla="*/ 1204686 w 4817922"/>
              <a:gd name="connsiteY198" fmla="*/ 3173598 h 4060764"/>
              <a:gd name="connsiteX199" fmla="*/ 1193738 w 4817922"/>
              <a:gd name="connsiteY199" fmla="*/ 3184546 h 4060764"/>
              <a:gd name="connsiteX200" fmla="*/ 1193738 w 4817922"/>
              <a:gd name="connsiteY200" fmla="*/ 3195495 h 4060764"/>
              <a:gd name="connsiteX201" fmla="*/ 1182790 w 4817922"/>
              <a:gd name="connsiteY201" fmla="*/ 3228339 h 4060764"/>
              <a:gd name="connsiteX202" fmla="*/ 1171841 w 4817922"/>
              <a:gd name="connsiteY202" fmla="*/ 3272132 h 4060764"/>
              <a:gd name="connsiteX203" fmla="*/ 1171841 w 4817922"/>
              <a:gd name="connsiteY203" fmla="*/ 3294029 h 4060764"/>
              <a:gd name="connsiteX204" fmla="*/ 1160893 w 4817922"/>
              <a:gd name="connsiteY204" fmla="*/ 3304977 h 4060764"/>
              <a:gd name="connsiteX205" fmla="*/ 1160893 w 4817922"/>
              <a:gd name="connsiteY205" fmla="*/ 3337822 h 4060764"/>
              <a:gd name="connsiteX206" fmla="*/ 1149945 w 4817922"/>
              <a:gd name="connsiteY206" fmla="*/ 3359719 h 4060764"/>
              <a:gd name="connsiteX207" fmla="*/ 1138997 w 4817922"/>
              <a:gd name="connsiteY207" fmla="*/ 3392563 h 4060764"/>
              <a:gd name="connsiteX208" fmla="*/ 1138997 w 4817922"/>
              <a:gd name="connsiteY208" fmla="*/ 3436357 h 4060764"/>
              <a:gd name="connsiteX209" fmla="*/ 1128048 w 4817922"/>
              <a:gd name="connsiteY209" fmla="*/ 3469201 h 4060764"/>
              <a:gd name="connsiteX210" fmla="*/ 1117100 w 4817922"/>
              <a:gd name="connsiteY210" fmla="*/ 3491098 h 4060764"/>
              <a:gd name="connsiteX211" fmla="*/ 1106152 w 4817922"/>
              <a:gd name="connsiteY211" fmla="*/ 3523943 h 4060764"/>
              <a:gd name="connsiteX212" fmla="*/ 1106152 w 4817922"/>
              <a:gd name="connsiteY212" fmla="*/ 3567736 h 4060764"/>
              <a:gd name="connsiteX213" fmla="*/ 1095204 w 4817922"/>
              <a:gd name="connsiteY213" fmla="*/ 3589632 h 4060764"/>
              <a:gd name="connsiteX214" fmla="*/ 1095204 w 4817922"/>
              <a:gd name="connsiteY214" fmla="*/ 3600581 h 4060764"/>
              <a:gd name="connsiteX215" fmla="*/ 1084255 w 4817922"/>
              <a:gd name="connsiteY215" fmla="*/ 3622477 h 4060764"/>
              <a:gd name="connsiteX216" fmla="*/ 1084255 w 4817922"/>
              <a:gd name="connsiteY216" fmla="*/ 3677219 h 4060764"/>
              <a:gd name="connsiteX217" fmla="*/ 1073307 w 4817922"/>
              <a:gd name="connsiteY217" fmla="*/ 3688167 h 4060764"/>
              <a:gd name="connsiteX218" fmla="*/ 1073307 w 4817922"/>
              <a:gd name="connsiteY218" fmla="*/ 3721013 h 4060764"/>
              <a:gd name="connsiteX219" fmla="*/ 1062359 w 4817922"/>
              <a:gd name="connsiteY219" fmla="*/ 3742908 h 4060764"/>
              <a:gd name="connsiteX220" fmla="*/ 1062359 w 4817922"/>
              <a:gd name="connsiteY220" fmla="*/ 3753856 h 4060764"/>
              <a:gd name="connsiteX221" fmla="*/ 1051410 w 4817922"/>
              <a:gd name="connsiteY221" fmla="*/ 3775753 h 4060764"/>
              <a:gd name="connsiteX222" fmla="*/ 1051410 w 4817922"/>
              <a:gd name="connsiteY222" fmla="*/ 3786702 h 4060764"/>
              <a:gd name="connsiteX223" fmla="*/ 1040462 w 4817922"/>
              <a:gd name="connsiteY223" fmla="*/ 3797650 h 4060764"/>
              <a:gd name="connsiteX224" fmla="*/ 1040462 w 4817922"/>
              <a:gd name="connsiteY224" fmla="*/ 3819546 h 4060764"/>
              <a:gd name="connsiteX225" fmla="*/ 1029514 w 4817922"/>
              <a:gd name="connsiteY225" fmla="*/ 3830495 h 4060764"/>
              <a:gd name="connsiteX226" fmla="*/ 1029514 w 4817922"/>
              <a:gd name="connsiteY226" fmla="*/ 3841443 h 4060764"/>
              <a:gd name="connsiteX227" fmla="*/ 1018565 w 4817922"/>
              <a:gd name="connsiteY227" fmla="*/ 3852391 h 4060764"/>
              <a:gd name="connsiteX228" fmla="*/ 1007617 w 4817922"/>
              <a:gd name="connsiteY228" fmla="*/ 3874287 h 4060764"/>
              <a:gd name="connsiteX229" fmla="*/ 996669 w 4817922"/>
              <a:gd name="connsiteY229" fmla="*/ 3885236 h 4060764"/>
              <a:gd name="connsiteX230" fmla="*/ 985721 w 4817922"/>
              <a:gd name="connsiteY230" fmla="*/ 3907133 h 4060764"/>
              <a:gd name="connsiteX231" fmla="*/ 985721 w 4817922"/>
              <a:gd name="connsiteY231" fmla="*/ 3918081 h 4060764"/>
              <a:gd name="connsiteX232" fmla="*/ 974772 w 4817922"/>
              <a:gd name="connsiteY232" fmla="*/ 3929029 h 4060764"/>
              <a:gd name="connsiteX233" fmla="*/ 963824 w 4817922"/>
              <a:gd name="connsiteY233" fmla="*/ 3939977 h 4060764"/>
              <a:gd name="connsiteX234" fmla="*/ 963824 w 4817922"/>
              <a:gd name="connsiteY234" fmla="*/ 3950926 h 4060764"/>
              <a:gd name="connsiteX235" fmla="*/ 952876 w 4817922"/>
              <a:gd name="connsiteY235" fmla="*/ 3961875 h 4060764"/>
              <a:gd name="connsiteX236" fmla="*/ 941928 w 4817922"/>
              <a:gd name="connsiteY236" fmla="*/ 3972822 h 4060764"/>
              <a:gd name="connsiteX237" fmla="*/ 941928 w 4817922"/>
              <a:gd name="connsiteY237" fmla="*/ 3983770 h 4060764"/>
              <a:gd name="connsiteX238" fmla="*/ 930979 w 4817922"/>
              <a:gd name="connsiteY238" fmla="*/ 3994718 h 4060764"/>
              <a:gd name="connsiteX239" fmla="*/ 920031 w 4817922"/>
              <a:gd name="connsiteY239" fmla="*/ 4005667 h 4060764"/>
              <a:gd name="connsiteX240" fmla="*/ 909083 w 4817922"/>
              <a:gd name="connsiteY240" fmla="*/ 4016615 h 4060764"/>
              <a:gd name="connsiteX241" fmla="*/ 898135 w 4817922"/>
              <a:gd name="connsiteY241" fmla="*/ 4038512 h 4060764"/>
              <a:gd name="connsiteX242" fmla="*/ 887186 w 4817922"/>
              <a:gd name="connsiteY242" fmla="*/ 4049461 h 4060764"/>
              <a:gd name="connsiteX243" fmla="*/ 876238 w 4817922"/>
              <a:gd name="connsiteY243" fmla="*/ 4060408 h 4060764"/>
              <a:gd name="connsiteX244" fmla="*/ 843393 w 4817922"/>
              <a:gd name="connsiteY244" fmla="*/ 4049461 h 4060764"/>
              <a:gd name="connsiteX245" fmla="*/ 821497 w 4817922"/>
              <a:gd name="connsiteY245" fmla="*/ 4038512 h 4060764"/>
              <a:gd name="connsiteX246" fmla="*/ 810548 w 4817922"/>
              <a:gd name="connsiteY246" fmla="*/ 4027564 h 4060764"/>
              <a:gd name="connsiteX247" fmla="*/ 799600 w 4817922"/>
              <a:gd name="connsiteY247" fmla="*/ 4016615 h 4060764"/>
              <a:gd name="connsiteX248" fmla="*/ 799600 w 4817922"/>
              <a:gd name="connsiteY248" fmla="*/ 3994718 h 4060764"/>
              <a:gd name="connsiteX249" fmla="*/ 788652 w 4817922"/>
              <a:gd name="connsiteY249" fmla="*/ 3983770 h 4060764"/>
              <a:gd name="connsiteX250" fmla="*/ 777704 w 4817922"/>
              <a:gd name="connsiteY250" fmla="*/ 3972822 h 4060764"/>
              <a:gd name="connsiteX251" fmla="*/ 777704 w 4817922"/>
              <a:gd name="connsiteY251" fmla="*/ 3961875 h 4060764"/>
              <a:gd name="connsiteX252" fmla="*/ 766755 w 4817922"/>
              <a:gd name="connsiteY252" fmla="*/ 3950926 h 4060764"/>
              <a:gd name="connsiteX253" fmla="*/ 755807 w 4817922"/>
              <a:gd name="connsiteY253" fmla="*/ 3939977 h 4060764"/>
              <a:gd name="connsiteX254" fmla="*/ 744859 w 4817922"/>
              <a:gd name="connsiteY254" fmla="*/ 3929029 h 4060764"/>
              <a:gd name="connsiteX255" fmla="*/ 733910 w 4817922"/>
              <a:gd name="connsiteY255" fmla="*/ 3918081 h 4060764"/>
              <a:gd name="connsiteX256" fmla="*/ 722962 w 4817922"/>
              <a:gd name="connsiteY256" fmla="*/ 3907133 h 4060764"/>
              <a:gd name="connsiteX257" fmla="*/ 416410 w 4817922"/>
              <a:gd name="connsiteY257" fmla="*/ 3907133 h 4060764"/>
              <a:gd name="connsiteX258" fmla="*/ 383566 w 4817922"/>
              <a:gd name="connsiteY258" fmla="*/ 3896184 h 4060764"/>
              <a:gd name="connsiteX259" fmla="*/ 274083 w 4817922"/>
              <a:gd name="connsiteY259" fmla="*/ 3896184 h 4060764"/>
              <a:gd name="connsiteX260" fmla="*/ 252186 w 4817922"/>
              <a:gd name="connsiteY260" fmla="*/ 3885236 h 4060764"/>
              <a:gd name="connsiteX261" fmla="*/ 142703 w 4817922"/>
              <a:gd name="connsiteY261" fmla="*/ 3885236 h 4060764"/>
              <a:gd name="connsiteX262" fmla="*/ 120807 w 4817922"/>
              <a:gd name="connsiteY262" fmla="*/ 3874287 h 4060764"/>
              <a:gd name="connsiteX263" fmla="*/ 87962 w 4817922"/>
              <a:gd name="connsiteY263" fmla="*/ 3874287 h 4060764"/>
              <a:gd name="connsiteX264" fmla="*/ 77014 w 4817922"/>
              <a:gd name="connsiteY264" fmla="*/ 3863339 h 4060764"/>
              <a:gd name="connsiteX265" fmla="*/ 55117 w 4817922"/>
              <a:gd name="connsiteY265" fmla="*/ 3852391 h 4060764"/>
              <a:gd name="connsiteX266" fmla="*/ 44169 w 4817922"/>
              <a:gd name="connsiteY266" fmla="*/ 3841443 h 4060764"/>
              <a:gd name="connsiteX267" fmla="*/ 44169 w 4817922"/>
              <a:gd name="connsiteY267" fmla="*/ 3830495 h 4060764"/>
              <a:gd name="connsiteX268" fmla="*/ 33221 w 4817922"/>
              <a:gd name="connsiteY268" fmla="*/ 3808598 h 4060764"/>
              <a:gd name="connsiteX269" fmla="*/ 33221 w 4817922"/>
              <a:gd name="connsiteY269" fmla="*/ 3797650 h 4060764"/>
              <a:gd name="connsiteX270" fmla="*/ 22272 w 4817922"/>
              <a:gd name="connsiteY270" fmla="*/ 3764805 h 4060764"/>
              <a:gd name="connsiteX271" fmla="*/ 22272 w 4817922"/>
              <a:gd name="connsiteY271" fmla="*/ 3753856 h 4060764"/>
              <a:gd name="connsiteX272" fmla="*/ 11324 w 4817922"/>
              <a:gd name="connsiteY272" fmla="*/ 3731960 h 4060764"/>
              <a:gd name="connsiteX273" fmla="*/ 11324 w 4817922"/>
              <a:gd name="connsiteY273" fmla="*/ 3699115 h 4060764"/>
              <a:gd name="connsiteX274" fmla="*/ 376 w 4817922"/>
              <a:gd name="connsiteY274" fmla="*/ 3677219 h 4060764"/>
              <a:gd name="connsiteX275" fmla="*/ 376 w 4817922"/>
              <a:gd name="connsiteY275" fmla="*/ 3523943 h 4060764"/>
              <a:gd name="connsiteX276" fmla="*/ 11324 w 4817922"/>
              <a:gd name="connsiteY276" fmla="*/ 3502046 h 4060764"/>
              <a:gd name="connsiteX277" fmla="*/ 11324 w 4817922"/>
              <a:gd name="connsiteY277" fmla="*/ 3469201 h 4060764"/>
              <a:gd name="connsiteX278" fmla="*/ 22272 w 4817922"/>
              <a:gd name="connsiteY278" fmla="*/ 3458253 h 4060764"/>
              <a:gd name="connsiteX279" fmla="*/ 22272 w 4817922"/>
              <a:gd name="connsiteY279" fmla="*/ 3425408 h 4060764"/>
              <a:gd name="connsiteX280" fmla="*/ 33221 w 4817922"/>
              <a:gd name="connsiteY280" fmla="*/ 3403512 h 4060764"/>
              <a:gd name="connsiteX281" fmla="*/ 33221 w 4817922"/>
              <a:gd name="connsiteY281" fmla="*/ 3392563 h 4060764"/>
              <a:gd name="connsiteX282" fmla="*/ 44169 w 4817922"/>
              <a:gd name="connsiteY282" fmla="*/ 3381615 h 4060764"/>
              <a:gd name="connsiteX283" fmla="*/ 44169 w 4817922"/>
              <a:gd name="connsiteY283" fmla="*/ 3337822 h 4060764"/>
              <a:gd name="connsiteX284" fmla="*/ 55117 w 4817922"/>
              <a:gd name="connsiteY284" fmla="*/ 3326874 h 4060764"/>
              <a:gd name="connsiteX285" fmla="*/ 55117 w 4817922"/>
              <a:gd name="connsiteY285" fmla="*/ 3294029 h 4060764"/>
              <a:gd name="connsiteX286" fmla="*/ 66066 w 4817922"/>
              <a:gd name="connsiteY286" fmla="*/ 3283081 h 4060764"/>
              <a:gd name="connsiteX287" fmla="*/ 77014 w 4817922"/>
              <a:gd name="connsiteY287" fmla="*/ 3261184 h 4060764"/>
              <a:gd name="connsiteX288" fmla="*/ 98910 w 4817922"/>
              <a:gd name="connsiteY288" fmla="*/ 3239288 h 4060764"/>
              <a:gd name="connsiteX289" fmla="*/ 109859 w 4817922"/>
              <a:gd name="connsiteY289" fmla="*/ 3228339 h 4060764"/>
              <a:gd name="connsiteX290" fmla="*/ 120807 w 4817922"/>
              <a:gd name="connsiteY290" fmla="*/ 3217391 h 4060764"/>
              <a:gd name="connsiteX291" fmla="*/ 142703 w 4817922"/>
              <a:gd name="connsiteY291" fmla="*/ 3195495 h 4060764"/>
              <a:gd name="connsiteX292" fmla="*/ 153652 w 4817922"/>
              <a:gd name="connsiteY292" fmla="*/ 3195495 h 4060764"/>
              <a:gd name="connsiteX293" fmla="*/ 175548 w 4817922"/>
              <a:gd name="connsiteY293" fmla="*/ 3173598 h 4060764"/>
              <a:gd name="connsiteX294" fmla="*/ 197445 w 4817922"/>
              <a:gd name="connsiteY294" fmla="*/ 3151701 h 4060764"/>
              <a:gd name="connsiteX295" fmla="*/ 219341 w 4817922"/>
              <a:gd name="connsiteY295" fmla="*/ 3129805 h 4060764"/>
              <a:gd name="connsiteX296" fmla="*/ 230290 w 4817922"/>
              <a:gd name="connsiteY296" fmla="*/ 3118857 h 4060764"/>
              <a:gd name="connsiteX297" fmla="*/ 241238 w 4817922"/>
              <a:gd name="connsiteY297" fmla="*/ 3107908 h 4060764"/>
              <a:gd name="connsiteX298" fmla="*/ 285031 w 4817922"/>
              <a:gd name="connsiteY298" fmla="*/ 3064115 h 4060764"/>
              <a:gd name="connsiteX299" fmla="*/ 317876 w 4817922"/>
              <a:gd name="connsiteY299" fmla="*/ 3031270 h 4060764"/>
              <a:gd name="connsiteX300" fmla="*/ 328824 w 4817922"/>
              <a:gd name="connsiteY300" fmla="*/ 3020322 h 4060764"/>
              <a:gd name="connsiteX301" fmla="*/ 339772 w 4817922"/>
              <a:gd name="connsiteY301" fmla="*/ 3009374 h 4060764"/>
              <a:gd name="connsiteX302" fmla="*/ 361669 w 4817922"/>
              <a:gd name="connsiteY302" fmla="*/ 2987477 h 4060764"/>
              <a:gd name="connsiteX303" fmla="*/ 394514 w 4817922"/>
              <a:gd name="connsiteY303" fmla="*/ 2943684 h 4060764"/>
              <a:gd name="connsiteX304" fmla="*/ 405462 w 4817922"/>
              <a:gd name="connsiteY304" fmla="*/ 2910839 h 4060764"/>
              <a:gd name="connsiteX305" fmla="*/ 416410 w 4817922"/>
              <a:gd name="connsiteY305" fmla="*/ 2899891 h 4060764"/>
              <a:gd name="connsiteX306" fmla="*/ 438307 w 4817922"/>
              <a:gd name="connsiteY306" fmla="*/ 2877995 h 4060764"/>
              <a:gd name="connsiteX307" fmla="*/ 449255 w 4817922"/>
              <a:gd name="connsiteY307" fmla="*/ 2867046 h 4060764"/>
              <a:gd name="connsiteX308" fmla="*/ 471152 w 4817922"/>
              <a:gd name="connsiteY308" fmla="*/ 2834202 h 4060764"/>
              <a:gd name="connsiteX309" fmla="*/ 482100 w 4817922"/>
              <a:gd name="connsiteY309" fmla="*/ 2812305 h 4060764"/>
              <a:gd name="connsiteX310" fmla="*/ 493048 w 4817922"/>
              <a:gd name="connsiteY310" fmla="*/ 2801357 h 4060764"/>
              <a:gd name="connsiteX311" fmla="*/ 514945 w 4817922"/>
              <a:gd name="connsiteY311" fmla="*/ 2779460 h 4060764"/>
              <a:gd name="connsiteX312" fmla="*/ 525893 w 4817922"/>
              <a:gd name="connsiteY312" fmla="*/ 2757563 h 4060764"/>
              <a:gd name="connsiteX313" fmla="*/ 547790 w 4817922"/>
              <a:gd name="connsiteY313" fmla="*/ 2735667 h 4060764"/>
              <a:gd name="connsiteX314" fmla="*/ 558738 w 4817922"/>
              <a:gd name="connsiteY314" fmla="*/ 2724719 h 4060764"/>
              <a:gd name="connsiteX315" fmla="*/ 580634 w 4817922"/>
              <a:gd name="connsiteY315" fmla="*/ 2713771 h 4060764"/>
              <a:gd name="connsiteX316" fmla="*/ 602531 w 4817922"/>
              <a:gd name="connsiteY316" fmla="*/ 2691874 h 4060764"/>
              <a:gd name="connsiteX317" fmla="*/ 613479 w 4817922"/>
              <a:gd name="connsiteY317" fmla="*/ 2680925 h 4060764"/>
              <a:gd name="connsiteX318" fmla="*/ 646324 w 4817922"/>
              <a:gd name="connsiteY318" fmla="*/ 2669977 h 4060764"/>
              <a:gd name="connsiteX319" fmla="*/ 646324 w 4817922"/>
              <a:gd name="connsiteY319" fmla="*/ 2659029 h 4060764"/>
              <a:gd name="connsiteX320" fmla="*/ 679169 w 4817922"/>
              <a:gd name="connsiteY320" fmla="*/ 2648081 h 4060764"/>
              <a:gd name="connsiteX321" fmla="*/ 712014 w 4817922"/>
              <a:gd name="connsiteY321" fmla="*/ 2637132 h 4060764"/>
              <a:gd name="connsiteX322" fmla="*/ 744859 w 4817922"/>
              <a:gd name="connsiteY322" fmla="*/ 2626184 h 4060764"/>
              <a:gd name="connsiteX323" fmla="*/ 755807 w 4817922"/>
              <a:gd name="connsiteY323" fmla="*/ 2626184 h 4060764"/>
              <a:gd name="connsiteX324" fmla="*/ 788652 w 4817922"/>
              <a:gd name="connsiteY324" fmla="*/ 2615236 h 4060764"/>
              <a:gd name="connsiteX325" fmla="*/ 799600 w 4817922"/>
              <a:gd name="connsiteY325" fmla="*/ 2615236 h 4060764"/>
              <a:gd name="connsiteX326" fmla="*/ 832445 w 4817922"/>
              <a:gd name="connsiteY326" fmla="*/ 2593339 h 4060764"/>
              <a:gd name="connsiteX327" fmla="*/ 865290 w 4817922"/>
              <a:gd name="connsiteY327" fmla="*/ 2582391 h 4060764"/>
              <a:gd name="connsiteX328" fmla="*/ 876238 w 4817922"/>
              <a:gd name="connsiteY328" fmla="*/ 2582391 h 4060764"/>
              <a:gd name="connsiteX329" fmla="*/ 920031 w 4817922"/>
              <a:gd name="connsiteY329" fmla="*/ 2560494 h 4060764"/>
              <a:gd name="connsiteX330" fmla="*/ 963824 w 4817922"/>
              <a:gd name="connsiteY330" fmla="*/ 2538598 h 4060764"/>
              <a:gd name="connsiteX331" fmla="*/ 974772 w 4817922"/>
              <a:gd name="connsiteY331" fmla="*/ 2527650 h 4060764"/>
              <a:gd name="connsiteX332" fmla="*/ 1029514 w 4817922"/>
              <a:gd name="connsiteY332" fmla="*/ 2505753 h 4060764"/>
              <a:gd name="connsiteX333" fmla="*/ 1040462 w 4817922"/>
              <a:gd name="connsiteY333" fmla="*/ 2505753 h 4060764"/>
              <a:gd name="connsiteX334" fmla="*/ 1073307 w 4817922"/>
              <a:gd name="connsiteY334" fmla="*/ 2483857 h 4060764"/>
              <a:gd name="connsiteX335" fmla="*/ 1084255 w 4817922"/>
              <a:gd name="connsiteY335" fmla="*/ 2472908 h 4060764"/>
              <a:gd name="connsiteX336" fmla="*/ 1128048 w 4817922"/>
              <a:gd name="connsiteY336" fmla="*/ 2451012 h 4060764"/>
              <a:gd name="connsiteX337" fmla="*/ 1138997 w 4817922"/>
              <a:gd name="connsiteY337" fmla="*/ 2440063 h 4060764"/>
              <a:gd name="connsiteX338" fmla="*/ 1182790 w 4817922"/>
              <a:gd name="connsiteY338" fmla="*/ 2418167 h 4060764"/>
              <a:gd name="connsiteX339" fmla="*/ 1226583 w 4817922"/>
              <a:gd name="connsiteY339" fmla="*/ 2396270 h 4060764"/>
              <a:gd name="connsiteX340" fmla="*/ 1237531 w 4817922"/>
              <a:gd name="connsiteY340" fmla="*/ 2396270 h 4060764"/>
              <a:gd name="connsiteX341" fmla="*/ 1259428 w 4817922"/>
              <a:gd name="connsiteY341" fmla="*/ 2385322 h 4060764"/>
              <a:gd name="connsiteX342" fmla="*/ 1281324 w 4817922"/>
              <a:gd name="connsiteY342" fmla="*/ 2374374 h 4060764"/>
              <a:gd name="connsiteX343" fmla="*/ 1303221 w 4817922"/>
              <a:gd name="connsiteY343" fmla="*/ 2374374 h 4060764"/>
              <a:gd name="connsiteX344" fmla="*/ 1325117 w 4817922"/>
              <a:gd name="connsiteY344" fmla="*/ 2363426 h 4060764"/>
              <a:gd name="connsiteX345" fmla="*/ 1336066 w 4817922"/>
              <a:gd name="connsiteY345" fmla="*/ 2363426 h 4060764"/>
              <a:gd name="connsiteX346" fmla="*/ 1347014 w 4817922"/>
              <a:gd name="connsiteY346" fmla="*/ 2352477 h 4060764"/>
              <a:gd name="connsiteX347" fmla="*/ 1412704 w 4817922"/>
              <a:gd name="connsiteY347" fmla="*/ 2352477 h 4060764"/>
              <a:gd name="connsiteX348" fmla="*/ 1423652 w 4817922"/>
              <a:gd name="connsiteY348" fmla="*/ 2341529 h 4060764"/>
              <a:gd name="connsiteX349" fmla="*/ 1489341 w 4817922"/>
              <a:gd name="connsiteY349" fmla="*/ 2341529 h 4060764"/>
              <a:gd name="connsiteX350" fmla="*/ 1533135 w 4817922"/>
              <a:gd name="connsiteY350" fmla="*/ 2330581 h 4060764"/>
              <a:gd name="connsiteX351" fmla="*/ 1555031 w 4817922"/>
              <a:gd name="connsiteY351" fmla="*/ 2319632 h 4060764"/>
              <a:gd name="connsiteX352" fmla="*/ 1620721 w 4817922"/>
              <a:gd name="connsiteY352" fmla="*/ 2319632 h 4060764"/>
              <a:gd name="connsiteX353" fmla="*/ 1675462 w 4817922"/>
              <a:gd name="connsiteY353" fmla="*/ 2308684 h 4060764"/>
              <a:gd name="connsiteX354" fmla="*/ 1697359 w 4817922"/>
              <a:gd name="connsiteY354" fmla="*/ 2308684 h 4060764"/>
              <a:gd name="connsiteX355" fmla="*/ 1741152 w 4817922"/>
              <a:gd name="connsiteY355" fmla="*/ 2297736 h 4060764"/>
              <a:gd name="connsiteX356" fmla="*/ 1752100 w 4817922"/>
              <a:gd name="connsiteY356" fmla="*/ 2297736 h 4060764"/>
              <a:gd name="connsiteX357" fmla="*/ 1806841 w 4817922"/>
              <a:gd name="connsiteY357" fmla="*/ 2286788 h 4060764"/>
              <a:gd name="connsiteX358" fmla="*/ 1839686 w 4817922"/>
              <a:gd name="connsiteY358" fmla="*/ 2286788 h 4060764"/>
              <a:gd name="connsiteX359" fmla="*/ 1927273 w 4817922"/>
              <a:gd name="connsiteY359" fmla="*/ 2264891 h 4060764"/>
              <a:gd name="connsiteX360" fmla="*/ 1992962 w 4817922"/>
              <a:gd name="connsiteY360" fmla="*/ 2264891 h 4060764"/>
              <a:gd name="connsiteX361" fmla="*/ 2014859 w 4817922"/>
              <a:gd name="connsiteY361" fmla="*/ 2253943 h 4060764"/>
              <a:gd name="connsiteX362" fmla="*/ 2080548 w 4817922"/>
              <a:gd name="connsiteY362" fmla="*/ 2253943 h 4060764"/>
              <a:gd name="connsiteX363" fmla="*/ 2113393 w 4817922"/>
              <a:gd name="connsiteY363" fmla="*/ 2242995 h 4060764"/>
              <a:gd name="connsiteX364" fmla="*/ 2211928 w 4817922"/>
              <a:gd name="connsiteY364" fmla="*/ 2242995 h 4060764"/>
              <a:gd name="connsiteX365" fmla="*/ 2222876 w 4817922"/>
              <a:gd name="connsiteY365" fmla="*/ 2232046 h 4060764"/>
              <a:gd name="connsiteX366" fmla="*/ 2310462 w 4817922"/>
              <a:gd name="connsiteY366" fmla="*/ 2221098 h 4060764"/>
              <a:gd name="connsiteX367" fmla="*/ 2376152 w 4817922"/>
              <a:gd name="connsiteY367" fmla="*/ 2221098 h 4060764"/>
              <a:gd name="connsiteX368" fmla="*/ 2430893 w 4817922"/>
              <a:gd name="connsiteY368" fmla="*/ 2210150 h 4060764"/>
              <a:gd name="connsiteX369" fmla="*/ 2518480 w 4817922"/>
              <a:gd name="connsiteY369" fmla="*/ 2210150 h 4060764"/>
              <a:gd name="connsiteX370" fmla="*/ 2606066 w 4817922"/>
              <a:gd name="connsiteY370" fmla="*/ 2199201 h 4060764"/>
              <a:gd name="connsiteX371" fmla="*/ 2617014 w 4817922"/>
              <a:gd name="connsiteY371" fmla="*/ 2199201 h 4060764"/>
              <a:gd name="connsiteX372" fmla="*/ 2671755 w 4817922"/>
              <a:gd name="connsiteY372" fmla="*/ 2188253 h 4060764"/>
              <a:gd name="connsiteX373" fmla="*/ 2682703 w 4817922"/>
              <a:gd name="connsiteY373" fmla="*/ 2177305 h 4060764"/>
              <a:gd name="connsiteX374" fmla="*/ 2748393 w 4817922"/>
              <a:gd name="connsiteY374" fmla="*/ 2177305 h 4060764"/>
              <a:gd name="connsiteX375" fmla="*/ 2814083 w 4817922"/>
              <a:gd name="connsiteY375" fmla="*/ 2166357 h 4060764"/>
              <a:gd name="connsiteX376" fmla="*/ 2835979 w 4817922"/>
              <a:gd name="connsiteY376" fmla="*/ 2166357 h 4060764"/>
              <a:gd name="connsiteX377" fmla="*/ 2901669 w 4817922"/>
              <a:gd name="connsiteY377" fmla="*/ 2155408 h 4060764"/>
              <a:gd name="connsiteX378" fmla="*/ 2912617 w 4817922"/>
              <a:gd name="connsiteY378" fmla="*/ 2155408 h 4060764"/>
              <a:gd name="connsiteX379" fmla="*/ 2923565 w 4817922"/>
              <a:gd name="connsiteY379" fmla="*/ 2144460 h 4060764"/>
              <a:gd name="connsiteX380" fmla="*/ 3120635 w 4817922"/>
              <a:gd name="connsiteY380" fmla="*/ 2089719 h 4060764"/>
              <a:gd name="connsiteX381" fmla="*/ 3175376 w 4817922"/>
              <a:gd name="connsiteY381" fmla="*/ 2078770 h 4060764"/>
              <a:gd name="connsiteX382" fmla="*/ 3186324 w 4817922"/>
              <a:gd name="connsiteY382" fmla="*/ 2067822 h 4060764"/>
              <a:gd name="connsiteX383" fmla="*/ 3219169 w 4817922"/>
              <a:gd name="connsiteY383" fmla="*/ 2056874 h 4060764"/>
              <a:gd name="connsiteX384" fmla="*/ 3252014 w 4817922"/>
              <a:gd name="connsiteY384" fmla="*/ 2045926 h 4060764"/>
              <a:gd name="connsiteX385" fmla="*/ 3284858 w 4817922"/>
              <a:gd name="connsiteY385" fmla="*/ 2034977 h 4060764"/>
              <a:gd name="connsiteX386" fmla="*/ 3284858 w 4817922"/>
              <a:gd name="connsiteY386" fmla="*/ 2024029 h 4060764"/>
              <a:gd name="connsiteX387" fmla="*/ 3317704 w 4817922"/>
              <a:gd name="connsiteY387" fmla="*/ 2013081 h 4060764"/>
              <a:gd name="connsiteX388" fmla="*/ 3328652 w 4817922"/>
              <a:gd name="connsiteY388" fmla="*/ 2002133 h 4060764"/>
              <a:gd name="connsiteX389" fmla="*/ 3361497 w 4817922"/>
              <a:gd name="connsiteY389" fmla="*/ 1991184 h 4060764"/>
              <a:gd name="connsiteX390" fmla="*/ 3383393 w 4817922"/>
              <a:gd name="connsiteY390" fmla="*/ 1969288 h 4060764"/>
              <a:gd name="connsiteX391" fmla="*/ 3405290 w 4817922"/>
              <a:gd name="connsiteY391" fmla="*/ 1958339 h 4060764"/>
              <a:gd name="connsiteX392" fmla="*/ 3427186 w 4817922"/>
              <a:gd name="connsiteY392" fmla="*/ 1947391 h 4060764"/>
              <a:gd name="connsiteX393" fmla="*/ 3438135 w 4817922"/>
              <a:gd name="connsiteY393" fmla="*/ 1925495 h 4060764"/>
              <a:gd name="connsiteX394" fmla="*/ 3449083 w 4817922"/>
              <a:gd name="connsiteY394" fmla="*/ 1925495 h 4060764"/>
              <a:gd name="connsiteX395" fmla="*/ 3481928 w 4817922"/>
              <a:gd name="connsiteY395" fmla="*/ 1914546 h 4060764"/>
              <a:gd name="connsiteX396" fmla="*/ 3492876 w 4817922"/>
              <a:gd name="connsiteY396" fmla="*/ 1892650 h 4060764"/>
              <a:gd name="connsiteX397" fmla="*/ 3503824 w 4817922"/>
              <a:gd name="connsiteY397" fmla="*/ 1892650 h 4060764"/>
              <a:gd name="connsiteX398" fmla="*/ 3525721 w 4817922"/>
              <a:gd name="connsiteY398" fmla="*/ 1881702 h 4060764"/>
              <a:gd name="connsiteX399" fmla="*/ 3547617 w 4817922"/>
              <a:gd name="connsiteY399" fmla="*/ 1859805 h 4060764"/>
              <a:gd name="connsiteX400" fmla="*/ 3569514 w 4817922"/>
              <a:gd name="connsiteY400" fmla="*/ 1848857 h 4060764"/>
              <a:gd name="connsiteX401" fmla="*/ 3580462 w 4817922"/>
              <a:gd name="connsiteY401" fmla="*/ 1848857 h 4060764"/>
              <a:gd name="connsiteX402" fmla="*/ 3591410 w 4817922"/>
              <a:gd name="connsiteY402" fmla="*/ 1826960 h 4060764"/>
              <a:gd name="connsiteX403" fmla="*/ 3602359 w 4817922"/>
              <a:gd name="connsiteY403" fmla="*/ 1826960 h 4060764"/>
              <a:gd name="connsiteX404" fmla="*/ 3624255 w 4817922"/>
              <a:gd name="connsiteY404" fmla="*/ 1805063 h 4060764"/>
              <a:gd name="connsiteX405" fmla="*/ 3646152 w 4817922"/>
              <a:gd name="connsiteY405" fmla="*/ 1783167 h 4060764"/>
              <a:gd name="connsiteX406" fmla="*/ 3668048 w 4817922"/>
              <a:gd name="connsiteY406" fmla="*/ 1772219 h 4060764"/>
              <a:gd name="connsiteX407" fmla="*/ 3678997 w 4817922"/>
              <a:gd name="connsiteY407" fmla="*/ 1772219 h 4060764"/>
              <a:gd name="connsiteX408" fmla="*/ 3700893 w 4817922"/>
              <a:gd name="connsiteY408" fmla="*/ 1750322 h 4060764"/>
              <a:gd name="connsiteX409" fmla="*/ 3700893 w 4817922"/>
              <a:gd name="connsiteY409" fmla="*/ 1739374 h 4060764"/>
              <a:gd name="connsiteX410" fmla="*/ 3722790 w 4817922"/>
              <a:gd name="connsiteY410" fmla="*/ 1728425 h 4060764"/>
              <a:gd name="connsiteX411" fmla="*/ 3733738 w 4817922"/>
              <a:gd name="connsiteY411" fmla="*/ 1717477 h 4060764"/>
              <a:gd name="connsiteX412" fmla="*/ 3744686 w 4817922"/>
              <a:gd name="connsiteY412" fmla="*/ 1706529 h 4060764"/>
              <a:gd name="connsiteX413" fmla="*/ 3755634 w 4817922"/>
              <a:gd name="connsiteY413" fmla="*/ 1695581 h 4060764"/>
              <a:gd name="connsiteX414" fmla="*/ 3777531 w 4817922"/>
              <a:gd name="connsiteY414" fmla="*/ 1684632 h 4060764"/>
              <a:gd name="connsiteX415" fmla="*/ 3777531 w 4817922"/>
              <a:gd name="connsiteY415" fmla="*/ 1673684 h 4060764"/>
              <a:gd name="connsiteX416" fmla="*/ 3788479 w 4817922"/>
              <a:gd name="connsiteY416" fmla="*/ 1662736 h 4060764"/>
              <a:gd name="connsiteX417" fmla="*/ 3799428 w 4817922"/>
              <a:gd name="connsiteY417" fmla="*/ 1651788 h 4060764"/>
              <a:gd name="connsiteX418" fmla="*/ 3810376 w 4817922"/>
              <a:gd name="connsiteY418" fmla="*/ 1651788 h 4060764"/>
              <a:gd name="connsiteX419" fmla="*/ 3843221 w 4817922"/>
              <a:gd name="connsiteY419" fmla="*/ 1618943 h 4060764"/>
              <a:gd name="connsiteX420" fmla="*/ 3854169 w 4817922"/>
              <a:gd name="connsiteY420" fmla="*/ 1607994 h 4060764"/>
              <a:gd name="connsiteX421" fmla="*/ 3876065 w 4817922"/>
              <a:gd name="connsiteY421" fmla="*/ 1586098 h 4060764"/>
              <a:gd name="connsiteX422" fmla="*/ 3908911 w 4817922"/>
              <a:gd name="connsiteY422" fmla="*/ 1553253 h 4060764"/>
              <a:gd name="connsiteX423" fmla="*/ 3919859 w 4817922"/>
              <a:gd name="connsiteY423" fmla="*/ 1542305 h 4060764"/>
              <a:gd name="connsiteX424" fmla="*/ 3930807 w 4817922"/>
              <a:gd name="connsiteY424" fmla="*/ 1531357 h 4060764"/>
              <a:gd name="connsiteX425" fmla="*/ 3941755 w 4817922"/>
              <a:gd name="connsiteY425" fmla="*/ 1520408 h 4060764"/>
              <a:gd name="connsiteX426" fmla="*/ 3963652 w 4817922"/>
              <a:gd name="connsiteY426" fmla="*/ 1498512 h 4060764"/>
              <a:gd name="connsiteX427" fmla="*/ 3985548 w 4817922"/>
              <a:gd name="connsiteY427" fmla="*/ 1476615 h 4060764"/>
              <a:gd name="connsiteX428" fmla="*/ 3996496 w 4817922"/>
              <a:gd name="connsiteY428" fmla="*/ 1465667 h 4060764"/>
              <a:gd name="connsiteX429" fmla="*/ 4018393 w 4817922"/>
              <a:gd name="connsiteY429" fmla="*/ 1443770 h 4060764"/>
              <a:gd name="connsiteX430" fmla="*/ 4040290 w 4817922"/>
              <a:gd name="connsiteY430" fmla="*/ 1421874 h 4060764"/>
              <a:gd name="connsiteX431" fmla="*/ 4062186 w 4817922"/>
              <a:gd name="connsiteY431" fmla="*/ 1399977 h 4060764"/>
              <a:gd name="connsiteX432" fmla="*/ 4073134 w 4817922"/>
              <a:gd name="connsiteY432" fmla="*/ 1378081 h 4060764"/>
              <a:gd name="connsiteX433" fmla="*/ 4084083 w 4817922"/>
              <a:gd name="connsiteY433" fmla="*/ 1378081 h 4060764"/>
              <a:gd name="connsiteX434" fmla="*/ 4105979 w 4817922"/>
              <a:gd name="connsiteY434" fmla="*/ 1356184 h 4060764"/>
              <a:gd name="connsiteX435" fmla="*/ 4116927 w 4817922"/>
              <a:gd name="connsiteY435" fmla="*/ 1334288 h 4060764"/>
              <a:gd name="connsiteX436" fmla="*/ 4127875 w 4817922"/>
              <a:gd name="connsiteY436" fmla="*/ 1334288 h 4060764"/>
              <a:gd name="connsiteX437" fmla="*/ 4138824 w 4817922"/>
              <a:gd name="connsiteY437" fmla="*/ 1312391 h 4060764"/>
              <a:gd name="connsiteX438" fmla="*/ 4149772 w 4817922"/>
              <a:gd name="connsiteY438" fmla="*/ 1301443 h 4060764"/>
              <a:gd name="connsiteX439" fmla="*/ 4171669 w 4817922"/>
              <a:gd name="connsiteY439" fmla="*/ 1290495 h 4060764"/>
              <a:gd name="connsiteX440" fmla="*/ 4182617 w 4817922"/>
              <a:gd name="connsiteY440" fmla="*/ 1268598 h 4060764"/>
              <a:gd name="connsiteX441" fmla="*/ 4193565 w 4817922"/>
              <a:gd name="connsiteY441" fmla="*/ 1257650 h 4060764"/>
              <a:gd name="connsiteX442" fmla="*/ 4193565 w 4817922"/>
              <a:gd name="connsiteY442" fmla="*/ 1246701 h 4060764"/>
              <a:gd name="connsiteX443" fmla="*/ 4204514 w 4817922"/>
              <a:gd name="connsiteY443" fmla="*/ 1235753 h 4060764"/>
              <a:gd name="connsiteX444" fmla="*/ 4215462 w 4817922"/>
              <a:gd name="connsiteY444" fmla="*/ 1213856 h 4060764"/>
              <a:gd name="connsiteX445" fmla="*/ 4237359 w 4817922"/>
              <a:gd name="connsiteY445" fmla="*/ 1191960 h 4060764"/>
              <a:gd name="connsiteX446" fmla="*/ 4259256 w 4817922"/>
              <a:gd name="connsiteY446" fmla="*/ 1170063 h 4060764"/>
              <a:gd name="connsiteX447" fmla="*/ 4270204 w 4817922"/>
              <a:gd name="connsiteY447" fmla="*/ 1148167 h 4060764"/>
              <a:gd name="connsiteX448" fmla="*/ 4281152 w 4817922"/>
              <a:gd name="connsiteY448" fmla="*/ 1126270 h 4060764"/>
              <a:gd name="connsiteX449" fmla="*/ 4303048 w 4817922"/>
              <a:gd name="connsiteY449" fmla="*/ 1104374 h 4060764"/>
              <a:gd name="connsiteX450" fmla="*/ 4313997 w 4817922"/>
              <a:gd name="connsiteY450" fmla="*/ 1093425 h 4060764"/>
              <a:gd name="connsiteX451" fmla="*/ 4324945 w 4817922"/>
              <a:gd name="connsiteY451" fmla="*/ 1082477 h 4060764"/>
              <a:gd name="connsiteX452" fmla="*/ 4346842 w 4817922"/>
              <a:gd name="connsiteY452" fmla="*/ 1060581 h 4060764"/>
              <a:gd name="connsiteX453" fmla="*/ 4346842 w 4817922"/>
              <a:gd name="connsiteY453" fmla="*/ 1049632 h 4060764"/>
              <a:gd name="connsiteX454" fmla="*/ 4368738 w 4817922"/>
              <a:gd name="connsiteY454" fmla="*/ 1027736 h 4060764"/>
              <a:gd name="connsiteX455" fmla="*/ 4379687 w 4817922"/>
              <a:gd name="connsiteY455" fmla="*/ 1027736 h 4060764"/>
              <a:gd name="connsiteX456" fmla="*/ 4390635 w 4817922"/>
              <a:gd name="connsiteY456" fmla="*/ 1005839 h 4060764"/>
              <a:gd name="connsiteX457" fmla="*/ 4401583 w 4817922"/>
              <a:gd name="connsiteY457" fmla="*/ 994891 h 4060764"/>
              <a:gd name="connsiteX458" fmla="*/ 4423479 w 4817922"/>
              <a:gd name="connsiteY458" fmla="*/ 972994 h 4060764"/>
              <a:gd name="connsiteX459" fmla="*/ 4434428 w 4817922"/>
              <a:gd name="connsiteY459" fmla="*/ 962046 h 4060764"/>
              <a:gd name="connsiteX460" fmla="*/ 4456325 w 4817922"/>
              <a:gd name="connsiteY460" fmla="*/ 940150 h 4060764"/>
              <a:gd name="connsiteX461" fmla="*/ 4467273 w 4817922"/>
              <a:gd name="connsiteY461" fmla="*/ 929201 h 4060764"/>
              <a:gd name="connsiteX462" fmla="*/ 4489169 w 4817922"/>
              <a:gd name="connsiteY462" fmla="*/ 907305 h 4060764"/>
              <a:gd name="connsiteX463" fmla="*/ 4489169 w 4817922"/>
              <a:gd name="connsiteY463" fmla="*/ 896357 h 4060764"/>
              <a:gd name="connsiteX464" fmla="*/ 4511066 w 4817922"/>
              <a:gd name="connsiteY464" fmla="*/ 874460 h 4060764"/>
              <a:gd name="connsiteX465" fmla="*/ 4522014 w 4817922"/>
              <a:gd name="connsiteY465" fmla="*/ 874460 h 4060764"/>
              <a:gd name="connsiteX466" fmla="*/ 4543910 w 4817922"/>
              <a:gd name="connsiteY466" fmla="*/ 841615 h 4060764"/>
              <a:gd name="connsiteX467" fmla="*/ 4576756 w 4817922"/>
              <a:gd name="connsiteY467" fmla="*/ 808770 h 4060764"/>
              <a:gd name="connsiteX468" fmla="*/ 4598652 w 4817922"/>
              <a:gd name="connsiteY468" fmla="*/ 775925 h 4060764"/>
              <a:gd name="connsiteX469" fmla="*/ 4620549 w 4817922"/>
              <a:gd name="connsiteY469" fmla="*/ 754029 h 4060764"/>
              <a:gd name="connsiteX470" fmla="*/ 4631497 w 4817922"/>
              <a:gd name="connsiteY470" fmla="*/ 754029 h 4060764"/>
              <a:gd name="connsiteX471" fmla="*/ 4642445 w 4817922"/>
              <a:gd name="connsiteY471" fmla="*/ 732132 h 4060764"/>
              <a:gd name="connsiteX472" fmla="*/ 4653393 w 4817922"/>
              <a:gd name="connsiteY472" fmla="*/ 721184 h 4060764"/>
              <a:gd name="connsiteX473" fmla="*/ 4675290 w 4817922"/>
              <a:gd name="connsiteY473" fmla="*/ 699287 h 4060764"/>
              <a:gd name="connsiteX474" fmla="*/ 4686238 w 4817922"/>
              <a:gd name="connsiteY474" fmla="*/ 677391 h 4060764"/>
              <a:gd name="connsiteX475" fmla="*/ 4697187 w 4817922"/>
              <a:gd name="connsiteY475" fmla="*/ 666443 h 4060764"/>
              <a:gd name="connsiteX476" fmla="*/ 4708135 w 4817922"/>
              <a:gd name="connsiteY476" fmla="*/ 644546 h 4060764"/>
              <a:gd name="connsiteX477" fmla="*/ 4719083 w 4817922"/>
              <a:gd name="connsiteY477" fmla="*/ 633598 h 4060764"/>
              <a:gd name="connsiteX478" fmla="*/ 4719083 w 4817922"/>
              <a:gd name="connsiteY478" fmla="*/ 622650 h 4060764"/>
              <a:gd name="connsiteX479" fmla="*/ 4730031 w 4817922"/>
              <a:gd name="connsiteY479" fmla="*/ 589805 h 4060764"/>
              <a:gd name="connsiteX480" fmla="*/ 4740980 w 4817922"/>
              <a:gd name="connsiteY480" fmla="*/ 589805 h 4060764"/>
              <a:gd name="connsiteX481" fmla="*/ 4751928 w 4817922"/>
              <a:gd name="connsiteY481" fmla="*/ 567908 h 4060764"/>
              <a:gd name="connsiteX482" fmla="*/ 4751928 w 4817922"/>
              <a:gd name="connsiteY482" fmla="*/ 556960 h 4060764"/>
              <a:gd name="connsiteX483" fmla="*/ 4762876 w 4817922"/>
              <a:gd name="connsiteY483" fmla="*/ 546012 h 4060764"/>
              <a:gd name="connsiteX484" fmla="*/ 4762876 w 4817922"/>
              <a:gd name="connsiteY484" fmla="*/ 535063 h 4060764"/>
              <a:gd name="connsiteX485" fmla="*/ 4773824 w 4817922"/>
              <a:gd name="connsiteY485" fmla="*/ 502219 h 4060764"/>
              <a:gd name="connsiteX486" fmla="*/ 4784772 w 4817922"/>
              <a:gd name="connsiteY486" fmla="*/ 480322 h 4060764"/>
              <a:gd name="connsiteX487" fmla="*/ 4795721 w 4817922"/>
              <a:gd name="connsiteY487" fmla="*/ 447477 h 4060764"/>
              <a:gd name="connsiteX488" fmla="*/ 4795721 w 4817922"/>
              <a:gd name="connsiteY488" fmla="*/ 425580 h 4060764"/>
              <a:gd name="connsiteX489" fmla="*/ 4806669 w 4817922"/>
              <a:gd name="connsiteY489" fmla="*/ 403684 h 4060764"/>
              <a:gd name="connsiteX490" fmla="*/ 4806669 w 4817922"/>
              <a:gd name="connsiteY490" fmla="*/ 359891 h 4060764"/>
              <a:gd name="connsiteX491" fmla="*/ 4817618 w 4817922"/>
              <a:gd name="connsiteY491" fmla="*/ 348943 h 4060764"/>
              <a:gd name="connsiteX492" fmla="*/ 4806669 w 4817922"/>
              <a:gd name="connsiteY492" fmla="*/ 217563 h 4060764"/>
              <a:gd name="connsiteX493" fmla="*/ 4806669 w 4817922"/>
              <a:gd name="connsiteY493" fmla="*/ 195667 h 4060764"/>
              <a:gd name="connsiteX494" fmla="*/ 4795721 w 4817922"/>
              <a:gd name="connsiteY494" fmla="*/ 184718 h 4060764"/>
              <a:gd name="connsiteX495" fmla="*/ 4784772 w 4817922"/>
              <a:gd name="connsiteY495" fmla="*/ 173770 h 4060764"/>
              <a:gd name="connsiteX496" fmla="*/ 4773824 w 4817922"/>
              <a:gd name="connsiteY496" fmla="*/ 162822 h 4060764"/>
              <a:gd name="connsiteX497" fmla="*/ 4762876 w 4817922"/>
              <a:gd name="connsiteY497" fmla="*/ 151874 h 4060764"/>
              <a:gd name="connsiteX498" fmla="*/ 4751928 w 4817922"/>
              <a:gd name="connsiteY498" fmla="*/ 140925 h 4060764"/>
              <a:gd name="connsiteX499" fmla="*/ 4740980 w 4817922"/>
              <a:gd name="connsiteY499" fmla="*/ 129977 h 4060764"/>
              <a:gd name="connsiteX500" fmla="*/ 4730031 w 4817922"/>
              <a:gd name="connsiteY500" fmla="*/ 119029 h 4060764"/>
              <a:gd name="connsiteX501" fmla="*/ 4719083 w 4817922"/>
              <a:gd name="connsiteY501" fmla="*/ 108081 h 4060764"/>
              <a:gd name="connsiteX502" fmla="*/ 4708135 w 4817922"/>
              <a:gd name="connsiteY502" fmla="*/ 97132 h 4060764"/>
              <a:gd name="connsiteX503" fmla="*/ 4697187 w 4817922"/>
              <a:gd name="connsiteY503" fmla="*/ 86184 h 4060764"/>
              <a:gd name="connsiteX504" fmla="*/ 4686238 w 4817922"/>
              <a:gd name="connsiteY504" fmla="*/ 75236 h 4060764"/>
              <a:gd name="connsiteX505" fmla="*/ 4675290 w 4817922"/>
              <a:gd name="connsiteY505" fmla="*/ 64287 h 4060764"/>
              <a:gd name="connsiteX506" fmla="*/ 4653393 w 4817922"/>
              <a:gd name="connsiteY506" fmla="*/ 53339 h 4060764"/>
              <a:gd name="connsiteX507" fmla="*/ 4642445 w 4817922"/>
              <a:gd name="connsiteY507" fmla="*/ 42391 h 4060764"/>
              <a:gd name="connsiteX508" fmla="*/ 4631497 w 4817922"/>
              <a:gd name="connsiteY508" fmla="*/ 31443 h 4060764"/>
              <a:gd name="connsiteX509" fmla="*/ 4609600 w 4817922"/>
              <a:gd name="connsiteY509" fmla="*/ 20494 h 4060764"/>
              <a:gd name="connsiteX510" fmla="*/ 4598652 w 4817922"/>
              <a:gd name="connsiteY510" fmla="*/ 9546 h 4060764"/>
              <a:gd name="connsiteX511" fmla="*/ 4587704 w 4817922"/>
              <a:gd name="connsiteY511" fmla="*/ -1401 h 40607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4817922" h="4060764">
                <a:moveTo>
                  <a:pt x="4434428" y="491270"/>
                </a:moveTo>
                <a:cubicBezTo>
                  <a:pt x="4436618" y="494920"/>
                  <a:pt x="4465083" y="513167"/>
                  <a:pt x="4467273" y="546012"/>
                </a:cubicBezTo>
                <a:cubicBezTo>
                  <a:pt x="4469462" y="578856"/>
                  <a:pt x="4468002" y="953287"/>
                  <a:pt x="4467273" y="983943"/>
                </a:cubicBezTo>
                <a:cubicBezTo>
                  <a:pt x="4466543" y="1014598"/>
                  <a:pt x="4457054" y="1002190"/>
                  <a:pt x="4456325" y="1005839"/>
                </a:cubicBezTo>
                <a:cubicBezTo>
                  <a:pt x="4455595" y="1009488"/>
                  <a:pt x="4457054" y="1035035"/>
                  <a:pt x="4456325" y="1038684"/>
                </a:cubicBezTo>
                <a:cubicBezTo>
                  <a:pt x="4455595" y="1042333"/>
                  <a:pt x="4446106" y="1058391"/>
                  <a:pt x="4445376" y="1060581"/>
                </a:cubicBezTo>
                <a:cubicBezTo>
                  <a:pt x="4444646" y="1062770"/>
                  <a:pt x="4446106" y="1070069"/>
                  <a:pt x="4445376" y="1071529"/>
                </a:cubicBezTo>
                <a:cubicBezTo>
                  <a:pt x="4444646" y="1072988"/>
                  <a:pt x="4435158" y="1080288"/>
                  <a:pt x="4434428" y="1082477"/>
                </a:cubicBezTo>
                <a:cubicBezTo>
                  <a:pt x="4433699" y="1084667"/>
                  <a:pt x="4435158" y="1102184"/>
                  <a:pt x="4434428" y="1104374"/>
                </a:cubicBezTo>
                <a:cubicBezTo>
                  <a:pt x="4433698" y="1106563"/>
                  <a:pt x="4424209" y="1112402"/>
                  <a:pt x="4423479" y="1115322"/>
                </a:cubicBezTo>
                <a:cubicBezTo>
                  <a:pt x="4422749" y="1118241"/>
                  <a:pt x="4424209" y="1145247"/>
                  <a:pt x="4423479" y="1148167"/>
                </a:cubicBezTo>
                <a:cubicBezTo>
                  <a:pt x="4422750" y="1151086"/>
                  <a:pt x="4413991" y="1156925"/>
                  <a:pt x="4412531" y="1159115"/>
                </a:cubicBezTo>
                <a:cubicBezTo>
                  <a:pt x="4411071" y="1161304"/>
                  <a:pt x="4402312" y="1178092"/>
                  <a:pt x="4401583" y="1181012"/>
                </a:cubicBezTo>
                <a:cubicBezTo>
                  <a:pt x="4400853" y="1183931"/>
                  <a:pt x="4402312" y="1200719"/>
                  <a:pt x="4401583" y="1202908"/>
                </a:cubicBezTo>
                <a:cubicBezTo>
                  <a:pt x="4400853" y="1205098"/>
                  <a:pt x="4392094" y="1211666"/>
                  <a:pt x="4390635" y="1213856"/>
                </a:cubicBezTo>
                <a:cubicBezTo>
                  <a:pt x="4389175" y="1216046"/>
                  <a:pt x="4380416" y="1233563"/>
                  <a:pt x="4379687" y="1235753"/>
                </a:cubicBezTo>
                <a:cubicBezTo>
                  <a:pt x="4378957" y="1237942"/>
                  <a:pt x="4380417" y="1245241"/>
                  <a:pt x="4379687" y="1246701"/>
                </a:cubicBezTo>
                <a:cubicBezTo>
                  <a:pt x="4378957" y="1248161"/>
                  <a:pt x="4369468" y="1255460"/>
                  <a:pt x="4368738" y="1257650"/>
                </a:cubicBezTo>
                <a:cubicBezTo>
                  <a:pt x="4368008" y="1259839"/>
                  <a:pt x="4369468" y="1277356"/>
                  <a:pt x="4368738" y="1279546"/>
                </a:cubicBezTo>
                <a:cubicBezTo>
                  <a:pt x="4368008" y="1281735"/>
                  <a:pt x="4359250" y="1289035"/>
                  <a:pt x="4357790" y="1290495"/>
                </a:cubicBezTo>
                <a:cubicBezTo>
                  <a:pt x="4356330" y="1291954"/>
                  <a:pt x="4347572" y="1299983"/>
                  <a:pt x="4346842" y="1301443"/>
                </a:cubicBezTo>
                <a:cubicBezTo>
                  <a:pt x="4346112" y="1302902"/>
                  <a:pt x="4347572" y="1310931"/>
                  <a:pt x="4346842" y="1312391"/>
                </a:cubicBezTo>
                <a:cubicBezTo>
                  <a:pt x="4346112" y="1313851"/>
                  <a:pt x="4337354" y="1322610"/>
                  <a:pt x="4335894" y="1323339"/>
                </a:cubicBezTo>
                <a:cubicBezTo>
                  <a:pt x="4334434" y="1324069"/>
                  <a:pt x="4326405" y="1322610"/>
                  <a:pt x="4324945" y="1323339"/>
                </a:cubicBezTo>
                <a:cubicBezTo>
                  <a:pt x="4323485" y="1324069"/>
                  <a:pt x="4315456" y="1332828"/>
                  <a:pt x="4313997" y="1334288"/>
                </a:cubicBezTo>
                <a:cubicBezTo>
                  <a:pt x="4312537" y="1335747"/>
                  <a:pt x="4304508" y="1343776"/>
                  <a:pt x="4303048" y="1345236"/>
                </a:cubicBezTo>
                <a:cubicBezTo>
                  <a:pt x="4301589" y="1346696"/>
                  <a:pt x="4293560" y="1354724"/>
                  <a:pt x="4292100" y="1356184"/>
                </a:cubicBezTo>
                <a:cubicBezTo>
                  <a:pt x="4290640" y="1357644"/>
                  <a:pt x="4283341" y="1365673"/>
                  <a:pt x="4281152" y="1367132"/>
                </a:cubicBezTo>
                <a:cubicBezTo>
                  <a:pt x="4278962" y="1368592"/>
                  <a:pt x="4261445" y="1377351"/>
                  <a:pt x="4259256" y="1378081"/>
                </a:cubicBezTo>
                <a:cubicBezTo>
                  <a:pt x="4257066" y="1378810"/>
                  <a:pt x="4249766" y="1377351"/>
                  <a:pt x="4248307" y="1378081"/>
                </a:cubicBezTo>
                <a:cubicBezTo>
                  <a:pt x="4246847" y="1378810"/>
                  <a:pt x="4238818" y="1388299"/>
                  <a:pt x="4237359" y="1389029"/>
                </a:cubicBezTo>
                <a:cubicBezTo>
                  <a:pt x="4235899" y="1389759"/>
                  <a:pt x="4227870" y="1388299"/>
                  <a:pt x="4226411" y="1389029"/>
                </a:cubicBezTo>
                <a:cubicBezTo>
                  <a:pt x="4224951" y="1389759"/>
                  <a:pt x="4217652" y="1398517"/>
                  <a:pt x="4215462" y="1399977"/>
                </a:cubicBezTo>
                <a:cubicBezTo>
                  <a:pt x="4213272" y="1401436"/>
                  <a:pt x="4195756" y="1410195"/>
                  <a:pt x="4193565" y="1410926"/>
                </a:cubicBezTo>
                <a:cubicBezTo>
                  <a:pt x="4191376" y="1411656"/>
                  <a:pt x="4184076" y="1410196"/>
                  <a:pt x="4182617" y="1410926"/>
                </a:cubicBezTo>
                <a:cubicBezTo>
                  <a:pt x="4181157" y="1411655"/>
                  <a:pt x="4173128" y="1421144"/>
                  <a:pt x="4171669" y="1421874"/>
                </a:cubicBezTo>
                <a:cubicBezTo>
                  <a:pt x="4170209" y="1422603"/>
                  <a:pt x="4162180" y="1421144"/>
                  <a:pt x="4160720" y="1421874"/>
                </a:cubicBezTo>
                <a:cubicBezTo>
                  <a:pt x="4159260" y="1422603"/>
                  <a:pt x="4151231" y="1431362"/>
                  <a:pt x="4149772" y="1432822"/>
                </a:cubicBezTo>
                <a:cubicBezTo>
                  <a:pt x="4148312" y="1434282"/>
                  <a:pt x="4140284" y="1443041"/>
                  <a:pt x="4138824" y="1443770"/>
                </a:cubicBezTo>
                <a:cubicBezTo>
                  <a:pt x="4137364" y="1444500"/>
                  <a:pt x="4129335" y="1443041"/>
                  <a:pt x="4127875" y="1443770"/>
                </a:cubicBezTo>
                <a:cubicBezTo>
                  <a:pt x="4126416" y="1444500"/>
                  <a:pt x="4118387" y="1453989"/>
                  <a:pt x="4116927" y="1454719"/>
                </a:cubicBezTo>
                <a:cubicBezTo>
                  <a:pt x="4115468" y="1455448"/>
                  <a:pt x="4107439" y="1453989"/>
                  <a:pt x="4105979" y="1454719"/>
                </a:cubicBezTo>
                <a:cubicBezTo>
                  <a:pt x="4104519" y="1455448"/>
                  <a:pt x="4096490" y="1464207"/>
                  <a:pt x="4095031" y="1465667"/>
                </a:cubicBezTo>
                <a:cubicBezTo>
                  <a:pt x="4093571" y="1467127"/>
                  <a:pt x="4085542" y="1475155"/>
                  <a:pt x="4084083" y="1476615"/>
                </a:cubicBezTo>
                <a:cubicBezTo>
                  <a:pt x="4082623" y="1478075"/>
                  <a:pt x="4074593" y="1486104"/>
                  <a:pt x="4073134" y="1487563"/>
                </a:cubicBezTo>
                <a:cubicBezTo>
                  <a:pt x="4071674" y="1489023"/>
                  <a:pt x="4064375" y="1497052"/>
                  <a:pt x="4062186" y="1498512"/>
                </a:cubicBezTo>
                <a:cubicBezTo>
                  <a:pt x="4059996" y="1499972"/>
                  <a:pt x="4043209" y="1508000"/>
                  <a:pt x="4040290" y="1509460"/>
                </a:cubicBezTo>
                <a:cubicBezTo>
                  <a:pt x="4037370" y="1510920"/>
                  <a:pt x="4020583" y="1518219"/>
                  <a:pt x="4018393" y="1520408"/>
                </a:cubicBezTo>
                <a:cubicBezTo>
                  <a:pt x="4016204" y="1522598"/>
                  <a:pt x="4009634" y="1540115"/>
                  <a:pt x="4007445" y="1542305"/>
                </a:cubicBezTo>
                <a:cubicBezTo>
                  <a:pt x="4005255" y="1544494"/>
                  <a:pt x="3987738" y="1551793"/>
                  <a:pt x="3985548" y="1553253"/>
                </a:cubicBezTo>
                <a:cubicBezTo>
                  <a:pt x="3983359" y="1554713"/>
                  <a:pt x="3976060" y="1562742"/>
                  <a:pt x="3974600" y="1564201"/>
                </a:cubicBezTo>
                <a:cubicBezTo>
                  <a:pt x="3973140" y="1565661"/>
                  <a:pt x="3965111" y="1574420"/>
                  <a:pt x="3963652" y="1575150"/>
                </a:cubicBezTo>
                <a:cubicBezTo>
                  <a:pt x="3962192" y="1575879"/>
                  <a:pt x="3954893" y="1574420"/>
                  <a:pt x="3952703" y="1575150"/>
                </a:cubicBezTo>
                <a:cubicBezTo>
                  <a:pt x="3950514" y="1575879"/>
                  <a:pt x="3932997" y="1583908"/>
                  <a:pt x="3930807" y="1586098"/>
                </a:cubicBezTo>
                <a:cubicBezTo>
                  <a:pt x="3928617" y="1588287"/>
                  <a:pt x="3922048" y="1605805"/>
                  <a:pt x="3919859" y="1607994"/>
                </a:cubicBezTo>
                <a:cubicBezTo>
                  <a:pt x="3917669" y="1610184"/>
                  <a:pt x="3900882" y="1617483"/>
                  <a:pt x="3897962" y="1618943"/>
                </a:cubicBezTo>
                <a:cubicBezTo>
                  <a:pt x="3895043" y="1620402"/>
                  <a:pt x="3877525" y="1628431"/>
                  <a:pt x="3876065" y="1629891"/>
                </a:cubicBezTo>
                <a:cubicBezTo>
                  <a:pt x="3874606" y="1631351"/>
                  <a:pt x="3877525" y="1639379"/>
                  <a:pt x="3876065" y="1640839"/>
                </a:cubicBezTo>
                <a:cubicBezTo>
                  <a:pt x="3874606" y="1642299"/>
                  <a:pt x="3857088" y="1650328"/>
                  <a:pt x="3854169" y="1651788"/>
                </a:cubicBezTo>
                <a:cubicBezTo>
                  <a:pt x="3851249" y="1653247"/>
                  <a:pt x="3835191" y="1660546"/>
                  <a:pt x="3832272" y="1662736"/>
                </a:cubicBezTo>
                <a:cubicBezTo>
                  <a:pt x="3829352" y="1664926"/>
                  <a:pt x="3813295" y="1682443"/>
                  <a:pt x="3810376" y="1684632"/>
                </a:cubicBezTo>
                <a:cubicBezTo>
                  <a:pt x="3807456" y="1686822"/>
                  <a:pt x="3792128" y="1693391"/>
                  <a:pt x="3788479" y="1695581"/>
                </a:cubicBezTo>
                <a:cubicBezTo>
                  <a:pt x="3784830" y="1697770"/>
                  <a:pt x="3758554" y="1715288"/>
                  <a:pt x="3755634" y="1717477"/>
                </a:cubicBezTo>
                <a:cubicBezTo>
                  <a:pt x="3752715" y="1719667"/>
                  <a:pt x="3746876" y="1726966"/>
                  <a:pt x="3744686" y="1728425"/>
                </a:cubicBezTo>
                <a:cubicBezTo>
                  <a:pt x="3742497" y="1729885"/>
                  <a:pt x="3725709" y="1737914"/>
                  <a:pt x="3722790" y="1739374"/>
                </a:cubicBezTo>
                <a:cubicBezTo>
                  <a:pt x="3719870" y="1740833"/>
                  <a:pt x="3703082" y="1748862"/>
                  <a:pt x="3700893" y="1750322"/>
                </a:cubicBezTo>
                <a:cubicBezTo>
                  <a:pt x="3698703" y="1751782"/>
                  <a:pt x="3691404" y="1760541"/>
                  <a:pt x="3689945" y="1761271"/>
                </a:cubicBezTo>
                <a:cubicBezTo>
                  <a:pt x="3688485" y="1762001"/>
                  <a:pt x="3681186" y="1759811"/>
                  <a:pt x="3678997" y="1761271"/>
                </a:cubicBezTo>
                <a:cubicBezTo>
                  <a:pt x="3676807" y="1762730"/>
                  <a:pt x="3660019" y="1780977"/>
                  <a:pt x="3657100" y="1783167"/>
                </a:cubicBezTo>
                <a:cubicBezTo>
                  <a:pt x="3654180" y="1785356"/>
                  <a:pt x="3638123" y="1792656"/>
                  <a:pt x="3635203" y="1794115"/>
                </a:cubicBezTo>
                <a:cubicBezTo>
                  <a:pt x="3632284" y="1795575"/>
                  <a:pt x="3614767" y="1803603"/>
                  <a:pt x="3613307" y="1805063"/>
                </a:cubicBezTo>
                <a:cubicBezTo>
                  <a:pt x="3611847" y="1806523"/>
                  <a:pt x="3615496" y="1814552"/>
                  <a:pt x="3613307" y="1816012"/>
                </a:cubicBezTo>
                <a:cubicBezTo>
                  <a:pt x="3611117" y="1817471"/>
                  <a:pt x="3584111" y="1824770"/>
                  <a:pt x="3580462" y="1826960"/>
                </a:cubicBezTo>
                <a:cubicBezTo>
                  <a:pt x="3576812" y="1829150"/>
                  <a:pt x="3561485" y="1847397"/>
                  <a:pt x="3558566" y="1848857"/>
                </a:cubicBezTo>
                <a:cubicBezTo>
                  <a:pt x="3555646" y="1850316"/>
                  <a:pt x="3538858" y="1848127"/>
                  <a:pt x="3536669" y="1848857"/>
                </a:cubicBezTo>
                <a:cubicBezTo>
                  <a:pt x="3534479" y="1849586"/>
                  <a:pt x="3527910" y="1858345"/>
                  <a:pt x="3525721" y="1859805"/>
                </a:cubicBezTo>
                <a:cubicBezTo>
                  <a:pt x="3523531" y="1861264"/>
                  <a:pt x="3506014" y="1869293"/>
                  <a:pt x="3503824" y="1870753"/>
                </a:cubicBezTo>
                <a:cubicBezTo>
                  <a:pt x="3501634" y="1872213"/>
                  <a:pt x="3495065" y="1880242"/>
                  <a:pt x="3492876" y="1881702"/>
                </a:cubicBezTo>
                <a:cubicBezTo>
                  <a:pt x="3490686" y="1883161"/>
                  <a:pt x="3473898" y="1891190"/>
                  <a:pt x="3470979" y="1892650"/>
                </a:cubicBezTo>
                <a:cubicBezTo>
                  <a:pt x="3468060" y="1894109"/>
                  <a:pt x="3452002" y="1902138"/>
                  <a:pt x="3449083" y="1903598"/>
                </a:cubicBezTo>
                <a:cubicBezTo>
                  <a:pt x="3446163" y="1905057"/>
                  <a:pt x="3430106" y="1913087"/>
                  <a:pt x="3427186" y="1914546"/>
                </a:cubicBezTo>
                <a:cubicBezTo>
                  <a:pt x="3424267" y="1916006"/>
                  <a:pt x="3407479" y="1924035"/>
                  <a:pt x="3405290" y="1925495"/>
                </a:cubicBezTo>
                <a:cubicBezTo>
                  <a:pt x="3403100" y="1926954"/>
                  <a:pt x="3396531" y="1934983"/>
                  <a:pt x="3394341" y="1936443"/>
                </a:cubicBezTo>
                <a:cubicBezTo>
                  <a:pt x="3392152" y="1937902"/>
                  <a:pt x="3375364" y="1945931"/>
                  <a:pt x="3372445" y="1947391"/>
                </a:cubicBezTo>
                <a:cubicBezTo>
                  <a:pt x="3369525" y="1948851"/>
                  <a:pt x="3352738" y="1956880"/>
                  <a:pt x="3350549" y="1958339"/>
                </a:cubicBezTo>
                <a:cubicBezTo>
                  <a:pt x="3348359" y="1959799"/>
                  <a:pt x="3341789" y="1967828"/>
                  <a:pt x="3339600" y="1969288"/>
                </a:cubicBezTo>
                <a:cubicBezTo>
                  <a:pt x="3337410" y="1970747"/>
                  <a:pt x="3320623" y="1978776"/>
                  <a:pt x="3317704" y="1980236"/>
                </a:cubicBezTo>
                <a:cubicBezTo>
                  <a:pt x="3314784" y="1981695"/>
                  <a:pt x="3299456" y="1989724"/>
                  <a:pt x="3295807" y="1991184"/>
                </a:cubicBezTo>
                <a:cubicBezTo>
                  <a:pt x="3292158" y="1992644"/>
                  <a:pt x="3267341" y="2001403"/>
                  <a:pt x="3262962" y="2002133"/>
                </a:cubicBezTo>
                <a:cubicBezTo>
                  <a:pt x="3258582" y="2002862"/>
                  <a:pt x="3233767" y="2001403"/>
                  <a:pt x="3230118" y="2002133"/>
                </a:cubicBezTo>
                <a:cubicBezTo>
                  <a:pt x="3226468" y="2002862"/>
                  <a:pt x="3210410" y="2011621"/>
                  <a:pt x="3208221" y="2013081"/>
                </a:cubicBezTo>
                <a:cubicBezTo>
                  <a:pt x="3206031" y="2014540"/>
                  <a:pt x="3199462" y="2023299"/>
                  <a:pt x="3197273" y="2024029"/>
                </a:cubicBezTo>
                <a:cubicBezTo>
                  <a:pt x="3195083" y="2024759"/>
                  <a:pt x="3177566" y="2023299"/>
                  <a:pt x="3175376" y="2024029"/>
                </a:cubicBezTo>
                <a:cubicBezTo>
                  <a:pt x="3173187" y="2024759"/>
                  <a:pt x="3165887" y="2034247"/>
                  <a:pt x="3164427" y="2034977"/>
                </a:cubicBezTo>
                <a:cubicBezTo>
                  <a:pt x="3162968" y="2035707"/>
                  <a:pt x="3155669" y="2034247"/>
                  <a:pt x="3153479" y="2034977"/>
                </a:cubicBezTo>
                <a:cubicBezTo>
                  <a:pt x="3151290" y="2035707"/>
                  <a:pt x="3133772" y="2045196"/>
                  <a:pt x="3131583" y="2045926"/>
                </a:cubicBezTo>
                <a:cubicBezTo>
                  <a:pt x="3129393" y="2046655"/>
                  <a:pt x="3122824" y="2045196"/>
                  <a:pt x="3120635" y="2045926"/>
                </a:cubicBezTo>
                <a:cubicBezTo>
                  <a:pt x="3118445" y="2046655"/>
                  <a:pt x="3102387" y="2056144"/>
                  <a:pt x="3098738" y="2056874"/>
                </a:cubicBezTo>
                <a:cubicBezTo>
                  <a:pt x="3095088" y="2057604"/>
                  <a:pt x="3068813" y="2056144"/>
                  <a:pt x="3065893" y="2056874"/>
                </a:cubicBezTo>
                <a:cubicBezTo>
                  <a:pt x="3062974" y="2057604"/>
                  <a:pt x="3057135" y="2066362"/>
                  <a:pt x="3054945" y="2067822"/>
                </a:cubicBezTo>
                <a:cubicBezTo>
                  <a:pt x="3052756" y="2069281"/>
                  <a:pt x="3036697" y="2078040"/>
                  <a:pt x="3033048" y="2078770"/>
                </a:cubicBezTo>
                <a:cubicBezTo>
                  <a:pt x="3029399" y="2079500"/>
                  <a:pt x="3003853" y="2078040"/>
                  <a:pt x="3000204" y="2078770"/>
                </a:cubicBezTo>
                <a:cubicBezTo>
                  <a:pt x="2996554" y="2079500"/>
                  <a:pt x="2981956" y="2088259"/>
                  <a:pt x="2978307" y="2089719"/>
                </a:cubicBezTo>
                <a:cubicBezTo>
                  <a:pt x="2974658" y="2091178"/>
                  <a:pt x="2948382" y="2099937"/>
                  <a:pt x="2945462" y="2100667"/>
                </a:cubicBezTo>
                <a:cubicBezTo>
                  <a:pt x="2942543" y="2101397"/>
                  <a:pt x="2937434" y="2099937"/>
                  <a:pt x="2934514" y="2100667"/>
                </a:cubicBezTo>
                <a:cubicBezTo>
                  <a:pt x="2931595" y="2101397"/>
                  <a:pt x="2906778" y="2110155"/>
                  <a:pt x="2901669" y="2111615"/>
                </a:cubicBezTo>
                <a:cubicBezTo>
                  <a:pt x="2896560" y="2113075"/>
                  <a:pt x="2861525" y="2121104"/>
                  <a:pt x="2857876" y="2122564"/>
                </a:cubicBezTo>
                <a:cubicBezTo>
                  <a:pt x="2854226" y="2124023"/>
                  <a:pt x="2849847" y="2132782"/>
                  <a:pt x="2846928" y="2133512"/>
                </a:cubicBezTo>
                <a:cubicBezTo>
                  <a:pt x="2844008" y="2134241"/>
                  <a:pt x="2818462" y="2132052"/>
                  <a:pt x="2814083" y="2133512"/>
                </a:cubicBezTo>
                <a:cubicBezTo>
                  <a:pt x="2809703" y="2134971"/>
                  <a:pt x="2785617" y="2153219"/>
                  <a:pt x="2781238" y="2155408"/>
                </a:cubicBezTo>
                <a:cubicBezTo>
                  <a:pt x="2776859" y="2157598"/>
                  <a:pt x="2754962" y="2164897"/>
                  <a:pt x="2748393" y="2166357"/>
                </a:cubicBezTo>
                <a:cubicBezTo>
                  <a:pt x="2741824" y="2167816"/>
                  <a:pt x="2689272" y="2175845"/>
                  <a:pt x="2682703" y="2177305"/>
                </a:cubicBezTo>
                <a:cubicBezTo>
                  <a:pt x="2676134" y="2178765"/>
                  <a:pt x="2652778" y="2186794"/>
                  <a:pt x="2649858" y="2188253"/>
                </a:cubicBezTo>
                <a:cubicBezTo>
                  <a:pt x="2646939" y="2189713"/>
                  <a:pt x="2641830" y="2197742"/>
                  <a:pt x="2638911" y="2199201"/>
                </a:cubicBezTo>
                <a:cubicBezTo>
                  <a:pt x="2635991" y="2200661"/>
                  <a:pt x="2611175" y="2209420"/>
                  <a:pt x="2606066" y="2210150"/>
                </a:cubicBezTo>
                <a:cubicBezTo>
                  <a:pt x="2600956" y="2210879"/>
                  <a:pt x="2565921" y="2209420"/>
                  <a:pt x="2562272" y="2210150"/>
                </a:cubicBezTo>
                <a:cubicBezTo>
                  <a:pt x="2558623" y="2210879"/>
                  <a:pt x="2554243" y="2220368"/>
                  <a:pt x="2551324" y="2221098"/>
                </a:cubicBezTo>
                <a:cubicBezTo>
                  <a:pt x="2548405" y="2221828"/>
                  <a:pt x="2522129" y="2220368"/>
                  <a:pt x="2518480" y="2221098"/>
                </a:cubicBezTo>
                <a:cubicBezTo>
                  <a:pt x="2514830" y="2221828"/>
                  <a:pt x="2498772" y="2230586"/>
                  <a:pt x="2496583" y="2232046"/>
                </a:cubicBezTo>
                <a:cubicBezTo>
                  <a:pt x="2494393" y="2233506"/>
                  <a:pt x="2489284" y="2241535"/>
                  <a:pt x="2485635" y="2242995"/>
                </a:cubicBezTo>
                <a:cubicBezTo>
                  <a:pt x="2481985" y="2244454"/>
                  <a:pt x="2446950" y="2252483"/>
                  <a:pt x="2441841" y="2253943"/>
                </a:cubicBezTo>
                <a:cubicBezTo>
                  <a:pt x="2436732" y="2255402"/>
                  <a:pt x="2412646" y="2263431"/>
                  <a:pt x="2408996" y="2264891"/>
                </a:cubicBezTo>
                <a:cubicBezTo>
                  <a:pt x="2405347" y="2266351"/>
                  <a:pt x="2390019" y="2274380"/>
                  <a:pt x="2387100" y="2275839"/>
                </a:cubicBezTo>
                <a:cubicBezTo>
                  <a:pt x="2384180" y="2277299"/>
                  <a:pt x="2367393" y="2286058"/>
                  <a:pt x="2365203" y="2286788"/>
                </a:cubicBezTo>
                <a:cubicBezTo>
                  <a:pt x="2363014" y="2287517"/>
                  <a:pt x="2357175" y="2286058"/>
                  <a:pt x="2354255" y="2286788"/>
                </a:cubicBezTo>
                <a:cubicBezTo>
                  <a:pt x="2351336" y="2287517"/>
                  <a:pt x="2325789" y="2295546"/>
                  <a:pt x="2321410" y="2297736"/>
                </a:cubicBezTo>
                <a:cubicBezTo>
                  <a:pt x="2317031" y="2299925"/>
                  <a:pt x="2291485" y="2318173"/>
                  <a:pt x="2288566" y="2319632"/>
                </a:cubicBezTo>
                <a:cubicBezTo>
                  <a:pt x="2285646" y="2321092"/>
                  <a:pt x="2281267" y="2318902"/>
                  <a:pt x="2277617" y="2319632"/>
                </a:cubicBezTo>
                <a:cubicBezTo>
                  <a:pt x="2273968" y="2320362"/>
                  <a:pt x="2238204" y="2329121"/>
                  <a:pt x="2233824" y="2330581"/>
                </a:cubicBezTo>
                <a:cubicBezTo>
                  <a:pt x="2229445" y="2332040"/>
                  <a:pt x="2214117" y="2340069"/>
                  <a:pt x="2211928" y="2341529"/>
                </a:cubicBezTo>
                <a:cubicBezTo>
                  <a:pt x="2209738" y="2342988"/>
                  <a:pt x="2203169" y="2351017"/>
                  <a:pt x="2200979" y="2352477"/>
                </a:cubicBezTo>
                <a:cubicBezTo>
                  <a:pt x="2198790" y="2353936"/>
                  <a:pt x="2182002" y="2361966"/>
                  <a:pt x="2179083" y="2363426"/>
                </a:cubicBezTo>
                <a:cubicBezTo>
                  <a:pt x="2176163" y="2364885"/>
                  <a:pt x="2160836" y="2372914"/>
                  <a:pt x="2157186" y="2374374"/>
                </a:cubicBezTo>
                <a:cubicBezTo>
                  <a:pt x="2153537" y="2375833"/>
                  <a:pt x="2129450" y="2383133"/>
                  <a:pt x="2124341" y="2385322"/>
                </a:cubicBezTo>
                <a:cubicBezTo>
                  <a:pt x="2119232" y="2387512"/>
                  <a:pt x="2084928" y="2405029"/>
                  <a:pt x="2080548" y="2407219"/>
                </a:cubicBezTo>
                <a:cubicBezTo>
                  <a:pt x="2076169" y="2409408"/>
                  <a:pt x="2061571" y="2416707"/>
                  <a:pt x="2058652" y="2418167"/>
                </a:cubicBezTo>
                <a:cubicBezTo>
                  <a:pt x="2055732" y="2419627"/>
                  <a:pt x="2038945" y="2427655"/>
                  <a:pt x="2036755" y="2429115"/>
                </a:cubicBezTo>
                <a:cubicBezTo>
                  <a:pt x="2034566" y="2430575"/>
                  <a:pt x="2027267" y="2438604"/>
                  <a:pt x="2025807" y="2440063"/>
                </a:cubicBezTo>
                <a:cubicBezTo>
                  <a:pt x="2024347" y="2441523"/>
                  <a:pt x="2017048" y="2449552"/>
                  <a:pt x="2014859" y="2451012"/>
                </a:cubicBezTo>
                <a:cubicBezTo>
                  <a:pt x="2012669" y="2452472"/>
                  <a:pt x="1995882" y="2460500"/>
                  <a:pt x="1992962" y="2461960"/>
                </a:cubicBezTo>
                <a:cubicBezTo>
                  <a:pt x="1990043" y="2463420"/>
                  <a:pt x="1973985" y="2472179"/>
                  <a:pt x="1971065" y="2472908"/>
                </a:cubicBezTo>
                <a:cubicBezTo>
                  <a:pt x="1968146" y="2473638"/>
                  <a:pt x="1952089" y="2472179"/>
                  <a:pt x="1949169" y="2472908"/>
                </a:cubicBezTo>
                <a:cubicBezTo>
                  <a:pt x="1946250" y="2473638"/>
                  <a:pt x="1929462" y="2482397"/>
                  <a:pt x="1927273" y="2483857"/>
                </a:cubicBezTo>
                <a:cubicBezTo>
                  <a:pt x="1925083" y="2485316"/>
                  <a:pt x="1917784" y="2494075"/>
                  <a:pt x="1916324" y="2494805"/>
                </a:cubicBezTo>
                <a:cubicBezTo>
                  <a:pt x="1914864" y="2495534"/>
                  <a:pt x="1906836" y="2494074"/>
                  <a:pt x="1905376" y="2494805"/>
                </a:cubicBezTo>
                <a:cubicBezTo>
                  <a:pt x="1903916" y="2495534"/>
                  <a:pt x="1895887" y="2505023"/>
                  <a:pt x="1894428" y="2505753"/>
                </a:cubicBezTo>
                <a:cubicBezTo>
                  <a:pt x="1892968" y="2506483"/>
                  <a:pt x="1885669" y="2505023"/>
                  <a:pt x="1883479" y="2505753"/>
                </a:cubicBezTo>
                <a:cubicBezTo>
                  <a:pt x="1881290" y="2506483"/>
                  <a:pt x="1863772" y="2515972"/>
                  <a:pt x="1861583" y="2516701"/>
                </a:cubicBezTo>
                <a:cubicBezTo>
                  <a:pt x="1859393" y="2517431"/>
                  <a:pt x="1852094" y="2515972"/>
                  <a:pt x="1850634" y="2516701"/>
                </a:cubicBezTo>
                <a:cubicBezTo>
                  <a:pt x="1849175" y="2517431"/>
                  <a:pt x="1842606" y="2526920"/>
                  <a:pt x="1839686" y="2527650"/>
                </a:cubicBezTo>
                <a:cubicBezTo>
                  <a:pt x="1836767" y="2528379"/>
                  <a:pt x="1810491" y="2526920"/>
                  <a:pt x="1806841" y="2527650"/>
                </a:cubicBezTo>
                <a:cubicBezTo>
                  <a:pt x="1803192" y="2528379"/>
                  <a:pt x="1787134" y="2537868"/>
                  <a:pt x="1784945" y="2538598"/>
                </a:cubicBezTo>
                <a:cubicBezTo>
                  <a:pt x="1782755" y="2539328"/>
                  <a:pt x="1776186" y="2537868"/>
                  <a:pt x="1773997" y="2538598"/>
                </a:cubicBezTo>
                <a:cubicBezTo>
                  <a:pt x="1771807" y="2539328"/>
                  <a:pt x="1754290" y="2548086"/>
                  <a:pt x="1752100" y="2549546"/>
                </a:cubicBezTo>
                <a:cubicBezTo>
                  <a:pt x="1749910" y="2551006"/>
                  <a:pt x="1743341" y="2559765"/>
                  <a:pt x="1741152" y="2560494"/>
                </a:cubicBezTo>
                <a:cubicBezTo>
                  <a:pt x="1738962" y="2561224"/>
                  <a:pt x="1721445" y="2559765"/>
                  <a:pt x="1719255" y="2560494"/>
                </a:cubicBezTo>
                <a:cubicBezTo>
                  <a:pt x="1717066" y="2561224"/>
                  <a:pt x="1710497" y="2569983"/>
                  <a:pt x="1708307" y="2571443"/>
                </a:cubicBezTo>
                <a:cubicBezTo>
                  <a:pt x="1706117" y="2572902"/>
                  <a:pt x="1689330" y="2580931"/>
                  <a:pt x="1686410" y="2582391"/>
                </a:cubicBezTo>
                <a:cubicBezTo>
                  <a:pt x="1683491" y="2583851"/>
                  <a:pt x="1666703" y="2591879"/>
                  <a:pt x="1664514" y="2593339"/>
                </a:cubicBezTo>
                <a:cubicBezTo>
                  <a:pt x="1662324" y="2594799"/>
                  <a:pt x="1655025" y="2602828"/>
                  <a:pt x="1653566" y="2604288"/>
                </a:cubicBezTo>
                <a:cubicBezTo>
                  <a:pt x="1652106" y="2605747"/>
                  <a:pt x="1644807" y="2613776"/>
                  <a:pt x="1642617" y="2615236"/>
                </a:cubicBezTo>
                <a:cubicBezTo>
                  <a:pt x="1640428" y="2616696"/>
                  <a:pt x="1623640" y="2624725"/>
                  <a:pt x="1620721" y="2626184"/>
                </a:cubicBezTo>
                <a:cubicBezTo>
                  <a:pt x="1617801" y="2627644"/>
                  <a:pt x="1601014" y="2635673"/>
                  <a:pt x="1598824" y="2637132"/>
                </a:cubicBezTo>
                <a:cubicBezTo>
                  <a:pt x="1596635" y="2638592"/>
                  <a:pt x="1589335" y="2646621"/>
                  <a:pt x="1587876" y="2648081"/>
                </a:cubicBezTo>
                <a:cubicBezTo>
                  <a:pt x="1586416" y="2649540"/>
                  <a:pt x="1578387" y="2657569"/>
                  <a:pt x="1576928" y="2659029"/>
                </a:cubicBezTo>
                <a:cubicBezTo>
                  <a:pt x="1575468" y="2660489"/>
                  <a:pt x="1567439" y="2669247"/>
                  <a:pt x="1565979" y="2669977"/>
                </a:cubicBezTo>
                <a:cubicBezTo>
                  <a:pt x="1564520" y="2670707"/>
                  <a:pt x="1556490" y="2669247"/>
                  <a:pt x="1555031" y="2669977"/>
                </a:cubicBezTo>
                <a:cubicBezTo>
                  <a:pt x="1553571" y="2670707"/>
                  <a:pt x="1544812" y="2679465"/>
                  <a:pt x="1544083" y="2680925"/>
                </a:cubicBezTo>
                <a:cubicBezTo>
                  <a:pt x="1543353" y="2682385"/>
                  <a:pt x="1544812" y="2690415"/>
                  <a:pt x="1544083" y="2691874"/>
                </a:cubicBezTo>
                <a:cubicBezTo>
                  <a:pt x="1543353" y="2693334"/>
                  <a:pt x="1535324" y="2701363"/>
                  <a:pt x="1533135" y="2702822"/>
                </a:cubicBezTo>
                <a:cubicBezTo>
                  <a:pt x="1530945" y="2704282"/>
                  <a:pt x="1513428" y="2712311"/>
                  <a:pt x="1511238" y="2713771"/>
                </a:cubicBezTo>
                <a:cubicBezTo>
                  <a:pt x="1509048" y="2715230"/>
                  <a:pt x="1501750" y="2723259"/>
                  <a:pt x="1500290" y="2724719"/>
                </a:cubicBezTo>
                <a:cubicBezTo>
                  <a:pt x="1498830" y="2726178"/>
                  <a:pt x="1490801" y="2733477"/>
                  <a:pt x="1489341" y="2735667"/>
                </a:cubicBezTo>
                <a:cubicBezTo>
                  <a:pt x="1487882" y="2737856"/>
                  <a:pt x="1480583" y="2755373"/>
                  <a:pt x="1478393" y="2757563"/>
                </a:cubicBezTo>
                <a:cubicBezTo>
                  <a:pt x="1476204" y="2759752"/>
                  <a:pt x="1458686" y="2767052"/>
                  <a:pt x="1456497" y="2768512"/>
                </a:cubicBezTo>
                <a:cubicBezTo>
                  <a:pt x="1454307" y="2769971"/>
                  <a:pt x="1447738" y="2777271"/>
                  <a:pt x="1445548" y="2779460"/>
                </a:cubicBezTo>
                <a:cubicBezTo>
                  <a:pt x="1443359" y="2781650"/>
                  <a:pt x="1425841" y="2799167"/>
                  <a:pt x="1423652" y="2801357"/>
                </a:cubicBezTo>
                <a:cubicBezTo>
                  <a:pt x="1421462" y="2803546"/>
                  <a:pt x="1414163" y="2810845"/>
                  <a:pt x="1412704" y="2812305"/>
                </a:cubicBezTo>
                <a:cubicBezTo>
                  <a:pt x="1411244" y="2813764"/>
                  <a:pt x="1403215" y="2821793"/>
                  <a:pt x="1401755" y="2823253"/>
                </a:cubicBezTo>
                <a:cubicBezTo>
                  <a:pt x="1400296" y="2824713"/>
                  <a:pt x="1392267" y="2832012"/>
                  <a:pt x="1390807" y="2834202"/>
                </a:cubicBezTo>
                <a:cubicBezTo>
                  <a:pt x="1389347" y="2836391"/>
                  <a:pt x="1381318" y="2853909"/>
                  <a:pt x="1379859" y="2856098"/>
                </a:cubicBezTo>
                <a:cubicBezTo>
                  <a:pt x="1378399" y="2858288"/>
                  <a:pt x="1371100" y="2865587"/>
                  <a:pt x="1368910" y="2867046"/>
                </a:cubicBezTo>
                <a:cubicBezTo>
                  <a:pt x="1366721" y="2868506"/>
                  <a:pt x="1349203" y="2876535"/>
                  <a:pt x="1347014" y="2877995"/>
                </a:cubicBezTo>
                <a:cubicBezTo>
                  <a:pt x="1344824" y="2879454"/>
                  <a:pt x="1337525" y="2886753"/>
                  <a:pt x="1336066" y="2888943"/>
                </a:cubicBezTo>
                <a:cubicBezTo>
                  <a:pt x="1334606" y="2891132"/>
                  <a:pt x="1325847" y="2908649"/>
                  <a:pt x="1325117" y="2910839"/>
                </a:cubicBezTo>
                <a:cubicBezTo>
                  <a:pt x="1324388" y="2913028"/>
                  <a:pt x="1326577" y="2920328"/>
                  <a:pt x="1325117" y="2921788"/>
                </a:cubicBezTo>
                <a:cubicBezTo>
                  <a:pt x="1323658" y="2923248"/>
                  <a:pt x="1305410" y="2929817"/>
                  <a:pt x="1303221" y="2932736"/>
                </a:cubicBezTo>
                <a:cubicBezTo>
                  <a:pt x="1301031" y="2935656"/>
                  <a:pt x="1293732" y="2961931"/>
                  <a:pt x="1292273" y="2965581"/>
                </a:cubicBezTo>
                <a:cubicBezTo>
                  <a:pt x="1290813" y="2969230"/>
                  <a:pt x="1282784" y="2985287"/>
                  <a:pt x="1281324" y="2987477"/>
                </a:cubicBezTo>
                <a:cubicBezTo>
                  <a:pt x="1279864" y="2989666"/>
                  <a:pt x="1271836" y="2996236"/>
                  <a:pt x="1270376" y="2998426"/>
                </a:cubicBezTo>
                <a:cubicBezTo>
                  <a:pt x="1268916" y="3000615"/>
                  <a:pt x="1260157" y="3018133"/>
                  <a:pt x="1259428" y="3020322"/>
                </a:cubicBezTo>
                <a:cubicBezTo>
                  <a:pt x="1258698" y="3022512"/>
                  <a:pt x="1260157" y="3029811"/>
                  <a:pt x="1259428" y="3031270"/>
                </a:cubicBezTo>
                <a:cubicBezTo>
                  <a:pt x="1258698" y="3032730"/>
                  <a:pt x="1249209" y="3040759"/>
                  <a:pt x="1248479" y="3042219"/>
                </a:cubicBezTo>
                <a:cubicBezTo>
                  <a:pt x="1247749" y="3043678"/>
                  <a:pt x="1249209" y="3050977"/>
                  <a:pt x="1248479" y="3053167"/>
                </a:cubicBezTo>
                <a:cubicBezTo>
                  <a:pt x="1247749" y="3055356"/>
                  <a:pt x="1238991" y="3071414"/>
                  <a:pt x="1237531" y="3075064"/>
                </a:cubicBezTo>
                <a:cubicBezTo>
                  <a:pt x="1236071" y="3078713"/>
                  <a:pt x="1227313" y="3104989"/>
                  <a:pt x="1226583" y="3107908"/>
                </a:cubicBezTo>
                <a:cubicBezTo>
                  <a:pt x="1225853" y="3110828"/>
                  <a:pt x="1227313" y="3117397"/>
                  <a:pt x="1226583" y="3118857"/>
                </a:cubicBezTo>
                <a:cubicBezTo>
                  <a:pt x="1225853" y="3120316"/>
                  <a:pt x="1217094" y="3126156"/>
                  <a:pt x="1215635" y="3129805"/>
                </a:cubicBezTo>
                <a:cubicBezTo>
                  <a:pt x="1214175" y="3133454"/>
                  <a:pt x="1206146" y="3169949"/>
                  <a:pt x="1204686" y="3173598"/>
                </a:cubicBezTo>
                <a:cubicBezTo>
                  <a:pt x="1203227" y="3177247"/>
                  <a:pt x="1194468" y="3183087"/>
                  <a:pt x="1193738" y="3184546"/>
                </a:cubicBezTo>
                <a:cubicBezTo>
                  <a:pt x="1193008" y="3186006"/>
                  <a:pt x="1194468" y="3192575"/>
                  <a:pt x="1193738" y="3195495"/>
                </a:cubicBezTo>
                <a:cubicBezTo>
                  <a:pt x="1193008" y="3198414"/>
                  <a:pt x="1184249" y="3223230"/>
                  <a:pt x="1182790" y="3228339"/>
                </a:cubicBezTo>
                <a:cubicBezTo>
                  <a:pt x="1181330" y="3233448"/>
                  <a:pt x="1172571" y="3267753"/>
                  <a:pt x="1171841" y="3272132"/>
                </a:cubicBezTo>
                <a:cubicBezTo>
                  <a:pt x="1171111" y="3276511"/>
                  <a:pt x="1172571" y="3291839"/>
                  <a:pt x="1171841" y="3294029"/>
                </a:cubicBezTo>
                <a:cubicBezTo>
                  <a:pt x="1171111" y="3296218"/>
                  <a:pt x="1161623" y="3302057"/>
                  <a:pt x="1160893" y="3304977"/>
                </a:cubicBezTo>
                <a:cubicBezTo>
                  <a:pt x="1160163" y="3307896"/>
                  <a:pt x="1161623" y="3334173"/>
                  <a:pt x="1160893" y="3337822"/>
                </a:cubicBezTo>
                <a:cubicBezTo>
                  <a:pt x="1160163" y="3341471"/>
                  <a:pt x="1151405" y="3356069"/>
                  <a:pt x="1149945" y="3359719"/>
                </a:cubicBezTo>
                <a:cubicBezTo>
                  <a:pt x="1148485" y="3363368"/>
                  <a:pt x="1139726" y="3387453"/>
                  <a:pt x="1138997" y="3392563"/>
                </a:cubicBezTo>
                <a:cubicBezTo>
                  <a:pt x="1138267" y="3397672"/>
                  <a:pt x="1139726" y="3431247"/>
                  <a:pt x="1138997" y="3436357"/>
                </a:cubicBezTo>
                <a:cubicBezTo>
                  <a:pt x="1138267" y="3441466"/>
                  <a:pt x="1129508" y="3465551"/>
                  <a:pt x="1128048" y="3469201"/>
                </a:cubicBezTo>
                <a:cubicBezTo>
                  <a:pt x="1126588" y="3472850"/>
                  <a:pt x="1118560" y="3487448"/>
                  <a:pt x="1117100" y="3491098"/>
                </a:cubicBezTo>
                <a:cubicBezTo>
                  <a:pt x="1115640" y="3494747"/>
                  <a:pt x="1106882" y="3518833"/>
                  <a:pt x="1106152" y="3523943"/>
                </a:cubicBezTo>
                <a:cubicBezTo>
                  <a:pt x="1105422" y="3529052"/>
                  <a:pt x="1106882" y="3563357"/>
                  <a:pt x="1106152" y="3567736"/>
                </a:cubicBezTo>
                <a:cubicBezTo>
                  <a:pt x="1105422" y="3572115"/>
                  <a:pt x="1095933" y="3587442"/>
                  <a:pt x="1095204" y="3589632"/>
                </a:cubicBezTo>
                <a:cubicBezTo>
                  <a:pt x="1094474" y="3591822"/>
                  <a:pt x="1095933" y="3598391"/>
                  <a:pt x="1095204" y="3600581"/>
                </a:cubicBezTo>
                <a:cubicBezTo>
                  <a:pt x="1094474" y="3602770"/>
                  <a:pt x="1084985" y="3617368"/>
                  <a:pt x="1084255" y="3622477"/>
                </a:cubicBezTo>
                <a:cubicBezTo>
                  <a:pt x="1083525" y="3627586"/>
                  <a:pt x="1084985" y="3672839"/>
                  <a:pt x="1084255" y="3677219"/>
                </a:cubicBezTo>
                <a:cubicBezTo>
                  <a:pt x="1083525" y="3681597"/>
                  <a:pt x="1074037" y="3685247"/>
                  <a:pt x="1073307" y="3688167"/>
                </a:cubicBezTo>
                <a:cubicBezTo>
                  <a:pt x="1072577" y="3691086"/>
                  <a:pt x="1074037" y="3717363"/>
                  <a:pt x="1073307" y="3721013"/>
                </a:cubicBezTo>
                <a:cubicBezTo>
                  <a:pt x="1072577" y="3724662"/>
                  <a:pt x="1063089" y="3740718"/>
                  <a:pt x="1062359" y="3742908"/>
                </a:cubicBezTo>
                <a:cubicBezTo>
                  <a:pt x="1061629" y="3745098"/>
                  <a:pt x="1063089" y="3751666"/>
                  <a:pt x="1062359" y="3753856"/>
                </a:cubicBezTo>
                <a:cubicBezTo>
                  <a:pt x="1061629" y="3756046"/>
                  <a:pt x="1052140" y="3773563"/>
                  <a:pt x="1051410" y="3775753"/>
                </a:cubicBezTo>
                <a:cubicBezTo>
                  <a:pt x="1050680" y="3777942"/>
                  <a:pt x="1052140" y="3785242"/>
                  <a:pt x="1051410" y="3786702"/>
                </a:cubicBezTo>
                <a:cubicBezTo>
                  <a:pt x="1050680" y="3788161"/>
                  <a:pt x="1041192" y="3795460"/>
                  <a:pt x="1040462" y="3797650"/>
                </a:cubicBezTo>
                <a:cubicBezTo>
                  <a:pt x="1039732" y="3799839"/>
                  <a:pt x="1041192" y="3817356"/>
                  <a:pt x="1040462" y="3819546"/>
                </a:cubicBezTo>
                <a:cubicBezTo>
                  <a:pt x="1039732" y="3821735"/>
                  <a:pt x="1030244" y="3829035"/>
                  <a:pt x="1029514" y="3830495"/>
                </a:cubicBezTo>
                <a:cubicBezTo>
                  <a:pt x="1028784" y="3831954"/>
                  <a:pt x="1030244" y="3839983"/>
                  <a:pt x="1029514" y="3841443"/>
                </a:cubicBezTo>
                <a:cubicBezTo>
                  <a:pt x="1028784" y="3842902"/>
                  <a:pt x="1020025" y="3850201"/>
                  <a:pt x="1018565" y="3852391"/>
                </a:cubicBezTo>
                <a:cubicBezTo>
                  <a:pt x="1017106" y="3854581"/>
                  <a:pt x="1009077" y="3872097"/>
                  <a:pt x="1007617" y="3874287"/>
                </a:cubicBezTo>
                <a:cubicBezTo>
                  <a:pt x="1006157" y="3876476"/>
                  <a:pt x="998129" y="3883046"/>
                  <a:pt x="996669" y="3885236"/>
                </a:cubicBezTo>
                <a:cubicBezTo>
                  <a:pt x="995209" y="3887425"/>
                  <a:pt x="986450" y="3904943"/>
                  <a:pt x="985721" y="3907133"/>
                </a:cubicBezTo>
                <a:cubicBezTo>
                  <a:pt x="984991" y="3909322"/>
                  <a:pt x="986450" y="3916621"/>
                  <a:pt x="985721" y="3918081"/>
                </a:cubicBezTo>
                <a:cubicBezTo>
                  <a:pt x="984991" y="3919540"/>
                  <a:pt x="976232" y="3927569"/>
                  <a:pt x="974772" y="3929029"/>
                </a:cubicBezTo>
                <a:cubicBezTo>
                  <a:pt x="973313" y="3930488"/>
                  <a:pt x="964554" y="3938517"/>
                  <a:pt x="963824" y="3939977"/>
                </a:cubicBezTo>
                <a:cubicBezTo>
                  <a:pt x="963094" y="3941436"/>
                  <a:pt x="964554" y="3949465"/>
                  <a:pt x="963824" y="3950926"/>
                </a:cubicBezTo>
                <a:cubicBezTo>
                  <a:pt x="963094" y="3952386"/>
                  <a:pt x="954335" y="3960415"/>
                  <a:pt x="952876" y="3961875"/>
                </a:cubicBezTo>
                <a:cubicBezTo>
                  <a:pt x="951416" y="3963334"/>
                  <a:pt x="942657" y="3971362"/>
                  <a:pt x="941928" y="3972822"/>
                </a:cubicBezTo>
                <a:cubicBezTo>
                  <a:pt x="941198" y="3974281"/>
                  <a:pt x="942657" y="3982311"/>
                  <a:pt x="941928" y="3983770"/>
                </a:cubicBezTo>
                <a:cubicBezTo>
                  <a:pt x="941198" y="3985230"/>
                  <a:pt x="932439" y="3993259"/>
                  <a:pt x="930979" y="3994718"/>
                </a:cubicBezTo>
                <a:cubicBezTo>
                  <a:pt x="929519" y="3996178"/>
                  <a:pt x="921491" y="4004207"/>
                  <a:pt x="920031" y="4005667"/>
                </a:cubicBezTo>
                <a:cubicBezTo>
                  <a:pt x="918571" y="4007126"/>
                  <a:pt x="910542" y="4014425"/>
                  <a:pt x="909083" y="4016615"/>
                </a:cubicBezTo>
                <a:cubicBezTo>
                  <a:pt x="907623" y="4018804"/>
                  <a:pt x="899594" y="4036322"/>
                  <a:pt x="898135" y="4038512"/>
                </a:cubicBezTo>
                <a:cubicBezTo>
                  <a:pt x="896675" y="4040701"/>
                  <a:pt x="888646" y="4048001"/>
                  <a:pt x="887186" y="4049461"/>
                </a:cubicBezTo>
                <a:cubicBezTo>
                  <a:pt x="885727" y="4050920"/>
                  <a:pt x="879157" y="4060408"/>
                  <a:pt x="876238" y="4060408"/>
                </a:cubicBezTo>
                <a:cubicBezTo>
                  <a:pt x="873318" y="4060408"/>
                  <a:pt x="847043" y="4050920"/>
                  <a:pt x="843393" y="4049461"/>
                </a:cubicBezTo>
                <a:cubicBezTo>
                  <a:pt x="839744" y="4048001"/>
                  <a:pt x="823686" y="4039971"/>
                  <a:pt x="821497" y="4038512"/>
                </a:cubicBezTo>
                <a:cubicBezTo>
                  <a:pt x="819307" y="4037052"/>
                  <a:pt x="812008" y="4029023"/>
                  <a:pt x="810548" y="4027564"/>
                </a:cubicBezTo>
                <a:cubicBezTo>
                  <a:pt x="809089" y="4026104"/>
                  <a:pt x="800330" y="4018804"/>
                  <a:pt x="799600" y="4016615"/>
                </a:cubicBezTo>
                <a:cubicBezTo>
                  <a:pt x="798870" y="4014425"/>
                  <a:pt x="800330" y="3996908"/>
                  <a:pt x="799600" y="3994718"/>
                </a:cubicBezTo>
                <a:cubicBezTo>
                  <a:pt x="798870" y="3992529"/>
                  <a:pt x="790111" y="3985230"/>
                  <a:pt x="788652" y="3983770"/>
                </a:cubicBezTo>
                <a:cubicBezTo>
                  <a:pt x="787192" y="3982311"/>
                  <a:pt x="778433" y="3974281"/>
                  <a:pt x="777704" y="3972822"/>
                </a:cubicBezTo>
                <a:cubicBezTo>
                  <a:pt x="776974" y="3971362"/>
                  <a:pt x="778433" y="3963334"/>
                  <a:pt x="777704" y="3961875"/>
                </a:cubicBezTo>
                <a:cubicBezTo>
                  <a:pt x="776974" y="3960415"/>
                  <a:pt x="768215" y="3952386"/>
                  <a:pt x="766755" y="3950926"/>
                </a:cubicBezTo>
                <a:cubicBezTo>
                  <a:pt x="765295" y="3949465"/>
                  <a:pt x="757267" y="3941436"/>
                  <a:pt x="755807" y="3939977"/>
                </a:cubicBezTo>
                <a:cubicBezTo>
                  <a:pt x="754347" y="3938517"/>
                  <a:pt x="746318" y="3930488"/>
                  <a:pt x="744859" y="3929029"/>
                </a:cubicBezTo>
                <a:cubicBezTo>
                  <a:pt x="743399" y="3927569"/>
                  <a:pt x="735370" y="3919540"/>
                  <a:pt x="733910" y="3918081"/>
                </a:cubicBezTo>
                <a:cubicBezTo>
                  <a:pt x="732451" y="3916621"/>
                  <a:pt x="744129" y="3907862"/>
                  <a:pt x="722962" y="3907133"/>
                </a:cubicBezTo>
                <a:cubicBezTo>
                  <a:pt x="701795" y="3906402"/>
                  <a:pt x="439037" y="3907862"/>
                  <a:pt x="416410" y="3907133"/>
                </a:cubicBezTo>
                <a:cubicBezTo>
                  <a:pt x="393784" y="3906402"/>
                  <a:pt x="393054" y="3896914"/>
                  <a:pt x="383566" y="3896184"/>
                </a:cubicBezTo>
                <a:cubicBezTo>
                  <a:pt x="374077" y="3895454"/>
                  <a:pt x="282841" y="3896914"/>
                  <a:pt x="274083" y="3896184"/>
                </a:cubicBezTo>
                <a:cubicBezTo>
                  <a:pt x="265324" y="3895454"/>
                  <a:pt x="260945" y="3885965"/>
                  <a:pt x="252186" y="3885236"/>
                </a:cubicBezTo>
                <a:cubicBezTo>
                  <a:pt x="243428" y="3884505"/>
                  <a:pt x="151462" y="3885965"/>
                  <a:pt x="142703" y="3885236"/>
                </a:cubicBezTo>
                <a:cubicBezTo>
                  <a:pt x="133945" y="3884505"/>
                  <a:pt x="124456" y="3875016"/>
                  <a:pt x="120807" y="3874287"/>
                </a:cubicBezTo>
                <a:cubicBezTo>
                  <a:pt x="117157" y="3873557"/>
                  <a:pt x="90882" y="3875016"/>
                  <a:pt x="87962" y="3874287"/>
                </a:cubicBezTo>
                <a:cubicBezTo>
                  <a:pt x="85042" y="3873557"/>
                  <a:pt x="79203" y="3864798"/>
                  <a:pt x="77014" y="3863339"/>
                </a:cubicBezTo>
                <a:cubicBezTo>
                  <a:pt x="74824" y="3861879"/>
                  <a:pt x="57307" y="3853850"/>
                  <a:pt x="55117" y="3852391"/>
                </a:cubicBezTo>
                <a:cubicBezTo>
                  <a:pt x="52928" y="3850931"/>
                  <a:pt x="44899" y="3842902"/>
                  <a:pt x="44169" y="3841443"/>
                </a:cubicBezTo>
                <a:cubicBezTo>
                  <a:pt x="43439" y="3839983"/>
                  <a:pt x="44899" y="3832684"/>
                  <a:pt x="44169" y="3830495"/>
                </a:cubicBezTo>
                <a:cubicBezTo>
                  <a:pt x="43439" y="3828305"/>
                  <a:pt x="33951" y="3810788"/>
                  <a:pt x="33221" y="3808598"/>
                </a:cubicBezTo>
                <a:cubicBezTo>
                  <a:pt x="32491" y="3806408"/>
                  <a:pt x="33951" y="3800569"/>
                  <a:pt x="33221" y="3797650"/>
                </a:cubicBezTo>
                <a:cubicBezTo>
                  <a:pt x="32491" y="3794730"/>
                  <a:pt x="23002" y="3767724"/>
                  <a:pt x="22272" y="3764805"/>
                </a:cubicBezTo>
                <a:cubicBezTo>
                  <a:pt x="21543" y="3761885"/>
                  <a:pt x="23002" y="3756046"/>
                  <a:pt x="22272" y="3753856"/>
                </a:cubicBezTo>
                <a:cubicBezTo>
                  <a:pt x="21543" y="3751666"/>
                  <a:pt x="12054" y="3735609"/>
                  <a:pt x="11324" y="3731960"/>
                </a:cubicBezTo>
                <a:cubicBezTo>
                  <a:pt x="10594" y="3728310"/>
                  <a:pt x="12054" y="3702764"/>
                  <a:pt x="11324" y="3699115"/>
                </a:cubicBezTo>
                <a:cubicBezTo>
                  <a:pt x="10594" y="3695465"/>
                  <a:pt x="1106" y="3688896"/>
                  <a:pt x="376" y="3677219"/>
                </a:cubicBezTo>
                <a:cubicBezTo>
                  <a:pt x="-353" y="3665540"/>
                  <a:pt x="-353" y="3535620"/>
                  <a:pt x="376" y="3523943"/>
                </a:cubicBezTo>
                <a:cubicBezTo>
                  <a:pt x="1106" y="3512264"/>
                  <a:pt x="10594" y="3505695"/>
                  <a:pt x="11324" y="3502046"/>
                </a:cubicBezTo>
                <a:cubicBezTo>
                  <a:pt x="12054" y="3498396"/>
                  <a:pt x="10594" y="3472120"/>
                  <a:pt x="11324" y="3469201"/>
                </a:cubicBezTo>
                <a:cubicBezTo>
                  <a:pt x="12054" y="3466282"/>
                  <a:pt x="21543" y="3461172"/>
                  <a:pt x="22272" y="3458253"/>
                </a:cubicBezTo>
                <a:cubicBezTo>
                  <a:pt x="23002" y="3455333"/>
                  <a:pt x="21543" y="3429058"/>
                  <a:pt x="22272" y="3425408"/>
                </a:cubicBezTo>
                <a:cubicBezTo>
                  <a:pt x="23002" y="3421759"/>
                  <a:pt x="32491" y="3405701"/>
                  <a:pt x="33221" y="3403512"/>
                </a:cubicBezTo>
                <a:cubicBezTo>
                  <a:pt x="33951" y="3401322"/>
                  <a:pt x="32491" y="3394022"/>
                  <a:pt x="33221" y="3392563"/>
                </a:cubicBezTo>
                <a:cubicBezTo>
                  <a:pt x="33951" y="3391103"/>
                  <a:pt x="43439" y="3385264"/>
                  <a:pt x="44169" y="3381615"/>
                </a:cubicBezTo>
                <a:cubicBezTo>
                  <a:pt x="44899" y="3377965"/>
                  <a:pt x="43439" y="3341471"/>
                  <a:pt x="44169" y="3337822"/>
                </a:cubicBezTo>
                <a:cubicBezTo>
                  <a:pt x="44899" y="3334173"/>
                  <a:pt x="54387" y="3329793"/>
                  <a:pt x="55117" y="3326874"/>
                </a:cubicBezTo>
                <a:cubicBezTo>
                  <a:pt x="55847" y="3323954"/>
                  <a:pt x="54387" y="3296948"/>
                  <a:pt x="55117" y="3294029"/>
                </a:cubicBezTo>
                <a:cubicBezTo>
                  <a:pt x="55847" y="3291109"/>
                  <a:pt x="64606" y="3285270"/>
                  <a:pt x="66066" y="3283081"/>
                </a:cubicBezTo>
                <a:cubicBezTo>
                  <a:pt x="67525" y="3280891"/>
                  <a:pt x="74824" y="3264103"/>
                  <a:pt x="77014" y="3261184"/>
                </a:cubicBezTo>
                <a:cubicBezTo>
                  <a:pt x="79203" y="3258265"/>
                  <a:pt x="96721" y="3241477"/>
                  <a:pt x="98910" y="3239288"/>
                </a:cubicBezTo>
                <a:cubicBezTo>
                  <a:pt x="101100" y="3237098"/>
                  <a:pt x="108399" y="3229799"/>
                  <a:pt x="109859" y="3228339"/>
                </a:cubicBezTo>
                <a:cubicBezTo>
                  <a:pt x="111318" y="3226879"/>
                  <a:pt x="118617" y="3219580"/>
                  <a:pt x="120807" y="3217391"/>
                </a:cubicBezTo>
                <a:cubicBezTo>
                  <a:pt x="122996" y="3215201"/>
                  <a:pt x="140514" y="3196954"/>
                  <a:pt x="142703" y="3195495"/>
                </a:cubicBezTo>
                <a:cubicBezTo>
                  <a:pt x="144893" y="3194035"/>
                  <a:pt x="151462" y="3196954"/>
                  <a:pt x="153652" y="3195495"/>
                </a:cubicBezTo>
                <a:cubicBezTo>
                  <a:pt x="155841" y="3194035"/>
                  <a:pt x="172629" y="3176518"/>
                  <a:pt x="175548" y="3173598"/>
                </a:cubicBezTo>
                <a:cubicBezTo>
                  <a:pt x="178468" y="3170679"/>
                  <a:pt x="194525" y="3154620"/>
                  <a:pt x="197445" y="3151701"/>
                </a:cubicBezTo>
                <a:cubicBezTo>
                  <a:pt x="200364" y="3148781"/>
                  <a:pt x="217152" y="3131994"/>
                  <a:pt x="219341" y="3129805"/>
                </a:cubicBezTo>
                <a:cubicBezTo>
                  <a:pt x="221531" y="3127615"/>
                  <a:pt x="228830" y="3120316"/>
                  <a:pt x="230290" y="3118857"/>
                </a:cubicBezTo>
                <a:cubicBezTo>
                  <a:pt x="231749" y="3117397"/>
                  <a:pt x="237588" y="3111558"/>
                  <a:pt x="241238" y="3107908"/>
                </a:cubicBezTo>
                <a:cubicBezTo>
                  <a:pt x="244887" y="3104259"/>
                  <a:pt x="279922" y="3069224"/>
                  <a:pt x="285031" y="3064115"/>
                </a:cubicBezTo>
                <a:cubicBezTo>
                  <a:pt x="290140" y="3059006"/>
                  <a:pt x="314956" y="3034190"/>
                  <a:pt x="317876" y="3031270"/>
                </a:cubicBezTo>
                <a:cubicBezTo>
                  <a:pt x="320795" y="3028351"/>
                  <a:pt x="327364" y="3021782"/>
                  <a:pt x="328824" y="3020322"/>
                </a:cubicBezTo>
                <a:cubicBezTo>
                  <a:pt x="330284" y="3018863"/>
                  <a:pt x="337583" y="3011563"/>
                  <a:pt x="339772" y="3009374"/>
                </a:cubicBezTo>
                <a:cubicBezTo>
                  <a:pt x="341962" y="3007184"/>
                  <a:pt x="358020" y="2991856"/>
                  <a:pt x="361669" y="2987477"/>
                </a:cubicBezTo>
                <a:cubicBezTo>
                  <a:pt x="365318" y="2983098"/>
                  <a:pt x="391594" y="2948793"/>
                  <a:pt x="394514" y="2943684"/>
                </a:cubicBezTo>
                <a:cubicBezTo>
                  <a:pt x="397433" y="2938575"/>
                  <a:pt x="404002" y="2913758"/>
                  <a:pt x="405462" y="2910839"/>
                </a:cubicBezTo>
                <a:cubicBezTo>
                  <a:pt x="406922" y="2907919"/>
                  <a:pt x="414221" y="2902081"/>
                  <a:pt x="416410" y="2899891"/>
                </a:cubicBezTo>
                <a:cubicBezTo>
                  <a:pt x="418600" y="2897701"/>
                  <a:pt x="436117" y="2880184"/>
                  <a:pt x="438307" y="2877995"/>
                </a:cubicBezTo>
                <a:cubicBezTo>
                  <a:pt x="440497" y="2875805"/>
                  <a:pt x="447065" y="2869966"/>
                  <a:pt x="449255" y="2867046"/>
                </a:cubicBezTo>
                <a:cubicBezTo>
                  <a:pt x="451445" y="2864127"/>
                  <a:pt x="468962" y="2837851"/>
                  <a:pt x="471152" y="2834202"/>
                </a:cubicBezTo>
                <a:cubicBezTo>
                  <a:pt x="473341" y="2830552"/>
                  <a:pt x="480640" y="2814494"/>
                  <a:pt x="482100" y="2812305"/>
                </a:cubicBezTo>
                <a:cubicBezTo>
                  <a:pt x="483560" y="2810115"/>
                  <a:pt x="490859" y="2803546"/>
                  <a:pt x="493048" y="2801357"/>
                </a:cubicBezTo>
                <a:cubicBezTo>
                  <a:pt x="495238" y="2799167"/>
                  <a:pt x="512755" y="2782380"/>
                  <a:pt x="514945" y="2779460"/>
                </a:cubicBezTo>
                <a:cubicBezTo>
                  <a:pt x="517134" y="2776541"/>
                  <a:pt x="523703" y="2760482"/>
                  <a:pt x="525893" y="2757563"/>
                </a:cubicBezTo>
                <a:cubicBezTo>
                  <a:pt x="528083" y="2754643"/>
                  <a:pt x="545600" y="2737856"/>
                  <a:pt x="547790" y="2735667"/>
                </a:cubicBezTo>
                <a:cubicBezTo>
                  <a:pt x="549979" y="2733477"/>
                  <a:pt x="556548" y="2726178"/>
                  <a:pt x="558738" y="2724719"/>
                </a:cubicBezTo>
                <a:cubicBezTo>
                  <a:pt x="560928" y="2723259"/>
                  <a:pt x="577715" y="2715960"/>
                  <a:pt x="580634" y="2713771"/>
                </a:cubicBezTo>
                <a:cubicBezTo>
                  <a:pt x="583554" y="2711581"/>
                  <a:pt x="600341" y="2694064"/>
                  <a:pt x="602531" y="2691874"/>
                </a:cubicBezTo>
                <a:cubicBezTo>
                  <a:pt x="604721" y="2689685"/>
                  <a:pt x="610560" y="2682385"/>
                  <a:pt x="613479" y="2680925"/>
                </a:cubicBezTo>
                <a:cubicBezTo>
                  <a:pt x="616399" y="2679465"/>
                  <a:pt x="644135" y="2671437"/>
                  <a:pt x="646324" y="2669977"/>
                </a:cubicBezTo>
                <a:cubicBezTo>
                  <a:pt x="648514" y="2668517"/>
                  <a:pt x="644135" y="2660489"/>
                  <a:pt x="646324" y="2659029"/>
                </a:cubicBezTo>
                <a:cubicBezTo>
                  <a:pt x="648514" y="2657569"/>
                  <a:pt x="674790" y="2649540"/>
                  <a:pt x="679169" y="2648081"/>
                </a:cubicBezTo>
                <a:cubicBezTo>
                  <a:pt x="683548" y="2646621"/>
                  <a:pt x="707634" y="2638592"/>
                  <a:pt x="712014" y="2637132"/>
                </a:cubicBezTo>
                <a:cubicBezTo>
                  <a:pt x="716393" y="2635673"/>
                  <a:pt x="741939" y="2626914"/>
                  <a:pt x="744859" y="2626184"/>
                </a:cubicBezTo>
                <a:cubicBezTo>
                  <a:pt x="747778" y="2625454"/>
                  <a:pt x="752887" y="2626914"/>
                  <a:pt x="755807" y="2626184"/>
                </a:cubicBezTo>
                <a:cubicBezTo>
                  <a:pt x="758727" y="2625454"/>
                  <a:pt x="785732" y="2615966"/>
                  <a:pt x="788652" y="2615236"/>
                </a:cubicBezTo>
                <a:cubicBezTo>
                  <a:pt x="791571" y="2614506"/>
                  <a:pt x="796680" y="2616696"/>
                  <a:pt x="799600" y="2615236"/>
                </a:cubicBezTo>
                <a:cubicBezTo>
                  <a:pt x="802520" y="2613776"/>
                  <a:pt x="828066" y="2595529"/>
                  <a:pt x="832445" y="2593339"/>
                </a:cubicBezTo>
                <a:cubicBezTo>
                  <a:pt x="836824" y="2591150"/>
                  <a:pt x="862370" y="2583121"/>
                  <a:pt x="865290" y="2582391"/>
                </a:cubicBezTo>
                <a:cubicBezTo>
                  <a:pt x="868209" y="2581661"/>
                  <a:pt x="872588" y="2583851"/>
                  <a:pt x="876238" y="2582391"/>
                </a:cubicBezTo>
                <a:cubicBezTo>
                  <a:pt x="879887" y="2580931"/>
                  <a:pt x="914192" y="2563414"/>
                  <a:pt x="920031" y="2560494"/>
                </a:cubicBezTo>
                <a:cubicBezTo>
                  <a:pt x="925870" y="2557575"/>
                  <a:pt x="960175" y="2540787"/>
                  <a:pt x="963824" y="2538598"/>
                </a:cubicBezTo>
                <a:cubicBezTo>
                  <a:pt x="967473" y="2536408"/>
                  <a:pt x="970393" y="2529839"/>
                  <a:pt x="974772" y="2527650"/>
                </a:cubicBezTo>
                <a:cubicBezTo>
                  <a:pt x="979152" y="2525460"/>
                  <a:pt x="1025135" y="2507213"/>
                  <a:pt x="1029514" y="2505753"/>
                </a:cubicBezTo>
                <a:cubicBezTo>
                  <a:pt x="1033893" y="2504293"/>
                  <a:pt x="1037542" y="2507213"/>
                  <a:pt x="1040462" y="2505753"/>
                </a:cubicBezTo>
                <a:cubicBezTo>
                  <a:pt x="1043382" y="2504293"/>
                  <a:pt x="1070387" y="2486046"/>
                  <a:pt x="1073307" y="2483857"/>
                </a:cubicBezTo>
                <a:cubicBezTo>
                  <a:pt x="1076226" y="2481667"/>
                  <a:pt x="1080606" y="2475098"/>
                  <a:pt x="1084255" y="2472908"/>
                </a:cubicBezTo>
                <a:cubicBezTo>
                  <a:pt x="1087905" y="2470719"/>
                  <a:pt x="1124399" y="2453202"/>
                  <a:pt x="1128048" y="2451012"/>
                </a:cubicBezTo>
                <a:cubicBezTo>
                  <a:pt x="1131698" y="2448822"/>
                  <a:pt x="1135347" y="2442253"/>
                  <a:pt x="1138997" y="2440063"/>
                </a:cubicBezTo>
                <a:cubicBezTo>
                  <a:pt x="1142646" y="2437874"/>
                  <a:pt x="1176951" y="2421086"/>
                  <a:pt x="1182790" y="2418167"/>
                </a:cubicBezTo>
                <a:cubicBezTo>
                  <a:pt x="1188629" y="2415247"/>
                  <a:pt x="1222933" y="2397730"/>
                  <a:pt x="1226583" y="2396270"/>
                </a:cubicBezTo>
                <a:cubicBezTo>
                  <a:pt x="1230232" y="2394811"/>
                  <a:pt x="1235342" y="2397000"/>
                  <a:pt x="1237531" y="2396270"/>
                </a:cubicBezTo>
                <a:cubicBezTo>
                  <a:pt x="1239721" y="2395541"/>
                  <a:pt x="1256508" y="2386782"/>
                  <a:pt x="1259428" y="2385322"/>
                </a:cubicBezTo>
                <a:cubicBezTo>
                  <a:pt x="1262347" y="2383862"/>
                  <a:pt x="1278405" y="2375103"/>
                  <a:pt x="1281324" y="2374374"/>
                </a:cubicBezTo>
                <a:cubicBezTo>
                  <a:pt x="1284244" y="2373644"/>
                  <a:pt x="1300301" y="2375103"/>
                  <a:pt x="1303221" y="2374374"/>
                </a:cubicBezTo>
                <a:cubicBezTo>
                  <a:pt x="1306140" y="2373644"/>
                  <a:pt x="1322928" y="2364155"/>
                  <a:pt x="1325117" y="2363426"/>
                </a:cubicBezTo>
                <a:cubicBezTo>
                  <a:pt x="1327307" y="2362696"/>
                  <a:pt x="1334606" y="2364156"/>
                  <a:pt x="1336066" y="2363426"/>
                </a:cubicBezTo>
                <a:cubicBezTo>
                  <a:pt x="1337525" y="2362695"/>
                  <a:pt x="1341904" y="2353207"/>
                  <a:pt x="1347014" y="2352477"/>
                </a:cubicBezTo>
                <a:cubicBezTo>
                  <a:pt x="1352123" y="2351747"/>
                  <a:pt x="1407594" y="2353206"/>
                  <a:pt x="1412704" y="2352477"/>
                </a:cubicBezTo>
                <a:cubicBezTo>
                  <a:pt x="1417813" y="2351747"/>
                  <a:pt x="1418543" y="2342259"/>
                  <a:pt x="1423652" y="2341529"/>
                </a:cubicBezTo>
                <a:cubicBezTo>
                  <a:pt x="1428761" y="2340799"/>
                  <a:pt x="1482042" y="2342259"/>
                  <a:pt x="1489341" y="2341529"/>
                </a:cubicBezTo>
                <a:cubicBezTo>
                  <a:pt x="1496640" y="2340799"/>
                  <a:pt x="1528755" y="2332040"/>
                  <a:pt x="1533135" y="2330581"/>
                </a:cubicBezTo>
                <a:cubicBezTo>
                  <a:pt x="1537514" y="2329121"/>
                  <a:pt x="1549192" y="2320362"/>
                  <a:pt x="1555031" y="2319632"/>
                </a:cubicBezTo>
                <a:cubicBezTo>
                  <a:pt x="1560870" y="2318902"/>
                  <a:pt x="1612692" y="2320362"/>
                  <a:pt x="1620721" y="2319632"/>
                </a:cubicBezTo>
                <a:cubicBezTo>
                  <a:pt x="1628750" y="2318902"/>
                  <a:pt x="1670353" y="2309414"/>
                  <a:pt x="1675462" y="2308684"/>
                </a:cubicBezTo>
                <a:cubicBezTo>
                  <a:pt x="1680571" y="2307954"/>
                  <a:pt x="1692979" y="2309414"/>
                  <a:pt x="1697359" y="2308684"/>
                </a:cubicBezTo>
                <a:cubicBezTo>
                  <a:pt x="1701738" y="2307954"/>
                  <a:pt x="1737502" y="2298466"/>
                  <a:pt x="1741152" y="2297736"/>
                </a:cubicBezTo>
                <a:cubicBezTo>
                  <a:pt x="1744801" y="2297006"/>
                  <a:pt x="1747721" y="2298466"/>
                  <a:pt x="1752100" y="2297736"/>
                </a:cubicBezTo>
                <a:cubicBezTo>
                  <a:pt x="1756479" y="2297006"/>
                  <a:pt x="1801002" y="2287517"/>
                  <a:pt x="1806841" y="2286788"/>
                </a:cubicBezTo>
                <a:cubicBezTo>
                  <a:pt x="1812680" y="2286058"/>
                  <a:pt x="1831657" y="2288247"/>
                  <a:pt x="1839686" y="2286788"/>
                </a:cubicBezTo>
                <a:cubicBezTo>
                  <a:pt x="1847715" y="2285328"/>
                  <a:pt x="1917054" y="2266351"/>
                  <a:pt x="1927273" y="2264891"/>
                </a:cubicBezTo>
                <a:cubicBezTo>
                  <a:pt x="1937491" y="2263431"/>
                  <a:pt x="1987123" y="2265621"/>
                  <a:pt x="1992962" y="2264891"/>
                </a:cubicBezTo>
                <a:cubicBezTo>
                  <a:pt x="1998801" y="2264161"/>
                  <a:pt x="2009019" y="2254672"/>
                  <a:pt x="2014859" y="2253943"/>
                </a:cubicBezTo>
                <a:cubicBezTo>
                  <a:pt x="2020698" y="2253213"/>
                  <a:pt x="2073979" y="2254672"/>
                  <a:pt x="2080548" y="2253943"/>
                </a:cubicBezTo>
                <a:cubicBezTo>
                  <a:pt x="2087117" y="2253213"/>
                  <a:pt x="2104635" y="2243724"/>
                  <a:pt x="2113393" y="2242995"/>
                </a:cubicBezTo>
                <a:cubicBezTo>
                  <a:pt x="2122152" y="2242265"/>
                  <a:pt x="2204629" y="2243724"/>
                  <a:pt x="2211928" y="2242995"/>
                </a:cubicBezTo>
                <a:cubicBezTo>
                  <a:pt x="2219226" y="2242265"/>
                  <a:pt x="2216307" y="2233506"/>
                  <a:pt x="2222876" y="2232046"/>
                </a:cubicBezTo>
                <a:cubicBezTo>
                  <a:pt x="2229445" y="2230586"/>
                  <a:pt x="2300244" y="2221828"/>
                  <a:pt x="2310462" y="2221098"/>
                </a:cubicBezTo>
                <a:cubicBezTo>
                  <a:pt x="2320681" y="2220368"/>
                  <a:pt x="2368123" y="2221828"/>
                  <a:pt x="2376152" y="2221098"/>
                </a:cubicBezTo>
                <a:cubicBezTo>
                  <a:pt x="2384180" y="2220368"/>
                  <a:pt x="2421405" y="2210879"/>
                  <a:pt x="2430893" y="2210150"/>
                </a:cubicBezTo>
                <a:cubicBezTo>
                  <a:pt x="2440382" y="2209420"/>
                  <a:pt x="2506801" y="2210879"/>
                  <a:pt x="2518480" y="2210150"/>
                </a:cubicBezTo>
                <a:cubicBezTo>
                  <a:pt x="2530158" y="2209420"/>
                  <a:pt x="2599496" y="2199931"/>
                  <a:pt x="2606066" y="2199201"/>
                </a:cubicBezTo>
                <a:cubicBezTo>
                  <a:pt x="2612634" y="2198471"/>
                  <a:pt x="2612634" y="2199931"/>
                  <a:pt x="2617014" y="2199201"/>
                </a:cubicBezTo>
                <a:cubicBezTo>
                  <a:pt x="2621393" y="2198471"/>
                  <a:pt x="2667376" y="2189713"/>
                  <a:pt x="2671755" y="2188253"/>
                </a:cubicBezTo>
                <a:cubicBezTo>
                  <a:pt x="2676134" y="2186794"/>
                  <a:pt x="2677594" y="2178035"/>
                  <a:pt x="2682703" y="2177305"/>
                </a:cubicBezTo>
                <a:cubicBezTo>
                  <a:pt x="2687812" y="2176575"/>
                  <a:pt x="2739634" y="2178035"/>
                  <a:pt x="2748393" y="2177305"/>
                </a:cubicBezTo>
                <a:cubicBezTo>
                  <a:pt x="2757151" y="2176575"/>
                  <a:pt x="2808244" y="2167086"/>
                  <a:pt x="2814083" y="2166357"/>
                </a:cubicBezTo>
                <a:cubicBezTo>
                  <a:pt x="2819922" y="2165627"/>
                  <a:pt x="2830140" y="2167086"/>
                  <a:pt x="2835979" y="2166357"/>
                </a:cubicBezTo>
                <a:cubicBezTo>
                  <a:pt x="2841818" y="2165627"/>
                  <a:pt x="2896560" y="2156138"/>
                  <a:pt x="2901669" y="2155408"/>
                </a:cubicBezTo>
                <a:cubicBezTo>
                  <a:pt x="2906778" y="2154678"/>
                  <a:pt x="2911157" y="2156138"/>
                  <a:pt x="2912617" y="2155408"/>
                </a:cubicBezTo>
                <a:cubicBezTo>
                  <a:pt x="2914077" y="2154678"/>
                  <a:pt x="2909697" y="2148839"/>
                  <a:pt x="2923565" y="2144460"/>
                </a:cubicBezTo>
                <a:cubicBezTo>
                  <a:pt x="2937433" y="2140081"/>
                  <a:pt x="3103847" y="2094098"/>
                  <a:pt x="3120635" y="2089719"/>
                </a:cubicBezTo>
                <a:cubicBezTo>
                  <a:pt x="3137422" y="2085339"/>
                  <a:pt x="3170997" y="2080230"/>
                  <a:pt x="3175376" y="2078770"/>
                </a:cubicBezTo>
                <a:cubicBezTo>
                  <a:pt x="3179755" y="2077311"/>
                  <a:pt x="3183405" y="2069281"/>
                  <a:pt x="3186324" y="2067822"/>
                </a:cubicBezTo>
                <a:cubicBezTo>
                  <a:pt x="3189244" y="2066362"/>
                  <a:pt x="3214790" y="2058333"/>
                  <a:pt x="3219169" y="2056874"/>
                </a:cubicBezTo>
                <a:cubicBezTo>
                  <a:pt x="3223548" y="2055414"/>
                  <a:pt x="3247635" y="2047385"/>
                  <a:pt x="3252014" y="2045926"/>
                </a:cubicBezTo>
                <a:cubicBezTo>
                  <a:pt x="3256393" y="2044466"/>
                  <a:pt x="3282669" y="2036437"/>
                  <a:pt x="3284858" y="2034977"/>
                </a:cubicBezTo>
                <a:cubicBezTo>
                  <a:pt x="3287048" y="2033518"/>
                  <a:pt x="3282669" y="2025488"/>
                  <a:pt x="3284858" y="2024029"/>
                </a:cubicBezTo>
                <a:cubicBezTo>
                  <a:pt x="3287048" y="2022569"/>
                  <a:pt x="3314784" y="2014540"/>
                  <a:pt x="3317704" y="2013081"/>
                </a:cubicBezTo>
                <a:cubicBezTo>
                  <a:pt x="3320623" y="2011621"/>
                  <a:pt x="3325732" y="2003592"/>
                  <a:pt x="3328652" y="2002133"/>
                </a:cubicBezTo>
                <a:cubicBezTo>
                  <a:pt x="3331571" y="2000673"/>
                  <a:pt x="3357847" y="1993374"/>
                  <a:pt x="3361497" y="1991184"/>
                </a:cubicBezTo>
                <a:cubicBezTo>
                  <a:pt x="3365146" y="1988994"/>
                  <a:pt x="3380474" y="1971477"/>
                  <a:pt x="3383393" y="1969288"/>
                </a:cubicBezTo>
                <a:cubicBezTo>
                  <a:pt x="3386313" y="1967098"/>
                  <a:pt x="3402370" y="1959799"/>
                  <a:pt x="3405290" y="1958339"/>
                </a:cubicBezTo>
                <a:cubicBezTo>
                  <a:pt x="3408209" y="1956880"/>
                  <a:pt x="3424997" y="1949581"/>
                  <a:pt x="3427186" y="1947391"/>
                </a:cubicBezTo>
                <a:cubicBezTo>
                  <a:pt x="3429376" y="1945201"/>
                  <a:pt x="3436675" y="1926954"/>
                  <a:pt x="3438135" y="1925495"/>
                </a:cubicBezTo>
                <a:cubicBezTo>
                  <a:pt x="3439594" y="1924035"/>
                  <a:pt x="3446163" y="1926224"/>
                  <a:pt x="3449083" y="1925495"/>
                </a:cubicBezTo>
                <a:cubicBezTo>
                  <a:pt x="3452002" y="1924765"/>
                  <a:pt x="3479009" y="1916736"/>
                  <a:pt x="3481928" y="1914546"/>
                </a:cubicBezTo>
                <a:cubicBezTo>
                  <a:pt x="3484847" y="1912357"/>
                  <a:pt x="3491416" y="1894109"/>
                  <a:pt x="3492876" y="1892650"/>
                </a:cubicBezTo>
                <a:cubicBezTo>
                  <a:pt x="3494336" y="1891190"/>
                  <a:pt x="3501634" y="1893379"/>
                  <a:pt x="3503824" y="1892650"/>
                </a:cubicBezTo>
                <a:cubicBezTo>
                  <a:pt x="3506014" y="1891920"/>
                  <a:pt x="3522801" y="1883891"/>
                  <a:pt x="3525721" y="1881702"/>
                </a:cubicBezTo>
                <a:cubicBezTo>
                  <a:pt x="3528640" y="1879512"/>
                  <a:pt x="3544698" y="1861994"/>
                  <a:pt x="3547617" y="1859805"/>
                </a:cubicBezTo>
                <a:cubicBezTo>
                  <a:pt x="3550537" y="1857615"/>
                  <a:pt x="3567324" y="1849586"/>
                  <a:pt x="3569514" y="1848857"/>
                </a:cubicBezTo>
                <a:cubicBezTo>
                  <a:pt x="3571703" y="1848127"/>
                  <a:pt x="3579002" y="1850316"/>
                  <a:pt x="3580462" y="1848857"/>
                </a:cubicBezTo>
                <a:cubicBezTo>
                  <a:pt x="3581921" y="1847397"/>
                  <a:pt x="3589950" y="1828420"/>
                  <a:pt x="3591410" y="1826960"/>
                </a:cubicBezTo>
                <a:cubicBezTo>
                  <a:pt x="3592870" y="1825500"/>
                  <a:pt x="3600169" y="1828420"/>
                  <a:pt x="3602359" y="1826960"/>
                </a:cubicBezTo>
                <a:cubicBezTo>
                  <a:pt x="3604548" y="1825500"/>
                  <a:pt x="3621336" y="1807982"/>
                  <a:pt x="3624255" y="1805063"/>
                </a:cubicBezTo>
                <a:cubicBezTo>
                  <a:pt x="3627175" y="1802144"/>
                  <a:pt x="3643232" y="1785356"/>
                  <a:pt x="3646152" y="1783167"/>
                </a:cubicBezTo>
                <a:cubicBezTo>
                  <a:pt x="3649071" y="1780977"/>
                  <a:pt x="3665859" y="1772948"/>
                  <a:pt x="3668048" y="1772219"/>
                </a:cubicBezTo>
                <a:cubicBezTo>
                  <a:pt x="3670238" y="1771489"/>
                  <a:pt x="3676807" y="1773678"/>
                  <a:pt x="3678997" y="1772219"/>
                </a:cubicBezTo>
                <a:cubicBezTo>
                  <a:pt x="3681186" y="1770759"/>
                  <a:pt x="3699433" y="1752511"/>
                  <a:pt x="3700893" y="1750322"/>
                </a:cubicBezTo>
                <a:cubicBezTo>
                  <a:pt x="3702352" y="1748132"/>
                  <a:pt x="3699433" y="1740833"/>
                  <a:pt x="3700893" y="1739374"/>
                </a:cubicBezTo>
                <a:cubicBezTo>
                  <a:pt x="3702352" y="1737914"/>
                  <a:pt x="3720600" y="1729885"/>
                  <a:pt x="3722790" y="1728425"/>
                </a:cubicBezTo>
                <a:cubicBezTo>
                  <a:pt x="3724979" y="1726966"/>
                  <a:pt x="3732278" y="1718937"/>
                  <a:pt x="3733738" y="1717477"/>
                </a:cubicBezTo>
                <a:cubicBezTo>
                  <a:pt x="3735198" y="1716017"/>
                  <a:pt x="3743226" y="1707989"/>
                  <a:pt x="3744686" y="1706529"/>
                </a:cubicBezTo>
                <a:cubicBezTo>
                  <a:pt x="3746146" y="1705069"/>
                  <a:pt x="3753445" y="1697040"/>
                  <a:pt x="3755634" y="1695581"/>
                </a:cubicBezTo>
                <a:cubicBezTo>
                  <a:pt x="3757824" y="1694121"/>
                  <a:pt x="3776071" y="1686092"/>
                  <a:pt x="3777531" y="1684632"/>
                </a:cubicBezTo>
                <a:cubicBezTo>
                  <a:pt x="3778990" y="1683173"/>
                  <a:pt x="3776801" y="1675144"/>
                  <a:pt x="3777531" y="1673684"/>
                </a:cubicBezTo>
                <a:cubicBezTo>
                  <a:pt x="3778260" y="1672225"/>
                  <a:pt x="3787019" y="1664196"/>
                  <a:pt x="3788479" y="1662736"/>
                </a:cubicBezTo>
                <a:cubicBezTo>
                  <a:pt x="3789939" y="1661276"/>
                  <a:pt x="3797968" y="1652517"/>
                  <a:pt x="3799428" y="1651788"/>
                </a:cubicBezTo>
                <a:cubicBezTo>
                  <a:pt x="3800887" y="1651058"/>
                  <a:pt x="3807456" y="1653977"/>
                  <a:pt x="3810376" y="1651788"/>
                </a:cubicBezTo>
                <a:cubicBezTo>
                  <a:pt x="3813295" y="1649598"/>
                  <a:pt x="3840301" y="1621862"/>
                  <a:pt x="3843221" y="1618943"/>
                </a:cubicBezTo>
                <a:cubicBezTo>
                  <a:pt x="3846140" y="1616023"/>
                  <a:pt x="3851979" y="1610184"/>
                  <a:pt x="3854169" y="1607994"/>
                </a:cubicBezTo>
                <a:cubicBezTo>
                  <a:pt x="3856358" y="1605805"/>
                  <a:pt x="3872416" y="1589747"/>
                  <a:pt x="3876065" y="1586098"/>
                </a:cubicBezTo>
                <a:cubicBezTo>
                  <a:pt x="3879715" y="1582449"/>
                  <a:pt x="3905991" y="1556173"/>
                  <a:pt x="3908911" y="1553253"/>
                </a:cubicBezTo>
                <a:cubicBezTo>
                  <a:pt x="3911830" y="1550334"/>
                  <a:pt x="3918399" y="1543764"/>
                  <a:pt x="3919859" y="1542305"/>
                </a:cubicBezTo>
                <a:cubicBezTo>
                  <a:pt x="3921318" y="1540845"/>
                  <a:pt x="3929347" y="1532816"/>
                  <a:pt x="3930807" y="1531357"/>
                </a:cubicBezTo>
                <a:cubicBezTo>
                  <a:pt x="3932267" y="1529897"/>
                  <a:pt x="3939565" y="1522598"/>
                  <a:pt x="3941755" y="1520408"/>
                </a:cubicBezTo>
                <a:cubicBezTo>
                  <a:pt x="3943944" y="1518219"/>
                  <a:pt x="3960732" y="1501431"/>
                  <a:pt x="3963652" y="1498512"/>
                </a:cubicBezTo>
                <a:cubicBezTo>
                  <a:pt x="3966571" y="1495593"/>
                  <a:pt x="3983359" y="1478805"/>
                  <a:pt x="3985548" y="1476615"/>
                </a:cubicBezTo>
                <a:cubicBezTo>
                  <a:pt x="3987738" y="1474426"/>
                  <a:pt x="3994307" y="1467856"/>
                  <a:pt x="3996496" y="1465667"/>
                </a:cubicBezTo>
                <a:cubicBezTo>
                  <a:pt x="3998686" y="1463477"/>
                  <a:pt x="4015474" y="1446690"/>
                  <a:pt x="4018393" y="1443770"/>
                </a:cubicBezTo>
                <a:cubicBezTo>
                  <a:pt x="4021313" y="1440851"/>
                  <a:pt x="4037370" y="1424793"/>
                  <a:pt x="4040290" y="1421874"/>
                </a:cubicBezTo>
                <a:cubicBezTo>
                  <a:pt x="4043209" y="1418954"/>
                  <a:pt x="4059996" y="1402896"/>
                  <a:pt x="4062186" y="1399977"/>
                </a:cubicBezTo>
                <a:cubicBezTo>
                  <a:pt x="4064375" y="1397057"/>
                  <a:pt x="4071674" y="1379540"/>
                  <a:pt x="4073134" y="1378081"/>
                </a:cubicBezTo>
                <a:cubicBezTo>
                  <a:pt x="4074593" y="1376621"/>
                  <a:pt x="4081893" y="1379540"/>
                  <a:pt x="4084083" y="1378081"/>
                </a:cubicBezTo>
                <a:cubicBezTo>
                  <a:pt x="4086272" y="1376621"/>
                  <a:pt x="4103790" y="1359103"/>
                  <a:pt x="4105979" y="1356184"/>
                </a:cubicBezTo>
                <a:cubicBezTo>
                  <a:pt x="4108169" y="1353265"/>
                  <a:pt x="4115468" y="1335747"/>
                  <a:pt x="4116927" y="1334288"/>
                </a:cubicBezTo>
                <a:cubicBezTo>
                  <a:pt x="4118387" y="1332828"/>
                  <a:pt x="4126416" y="1335747"/>
                  <a:pt x="4127875" y="1334288"/>
                </a:cubicBezTo>
                <a:cubicBezTo>
                  <a:pt x="4129335" y="1332828"/>
                  <a:pt x="4137364" y="1314581"/>
                  <a:pt x="4138824" y="1312391"/>
                </a:cubicBezTo>
                <a:cubicBezTo>
                  <a:pt x="4140284" y="1310202"/>
                  <a:pt x="4147582" y="1302902"/>
                  <a:pt x="4149772" y="1301443"/>
                </a:cubicBezTo>
                <a:cubicBezTo>
                  <a:pt x="4151961" y="1299983"/>
                  <a:pt x="4169479" y="1292684"/>
                  <a:pt x="4171669" y="1290495"/>
                </a:cubicBezTo>
                <a:cubicBezTo>
                  <a:pt x="4173858" y="1288305"/>
                  <a:pt x="4181157" y="1270787"/>
                  <a:pt x="4182617" y="1268598"/>
                </a:cubicBezTo>
                <a:cubicBezTo>
                  <a:pt x="4184076" y="1266408"/>
                  <a:pt x="4192835" y="1259110"/>
                  <a:pt x="4193565" y="1257650"/>
                </a:cubicBezTo>
                <a:cubicBezTo>
                  <a:pt x="4194295" y="1256190"/>
                  <a:pt x="4192836" y="1248161"/>
                  <a:pt x="4193565" y="1246701"/>
                </a:cubicBezTo>
                <a:cubicBezTo>
                  <a:pt x="4194295" y="1245241"/>
                  <a:pt x="4203055" y="1237942"/>
                  <a:pt x="4204514" y="1235753"/>
                </a:cubicBezTo>
                <a:cubicBezTo>
                  <a:pt x="4205974" y="1233563"/>
                  <a:pt x="4213272" y="1216775"/>
                  <a:pt x="4215462" y="1213856"/>
                </a:cubicBezTo>
                <a:cubicBezTo>
                  <a:pt x="4217652" y="1210937"/>
                  <a:pt x="4234439" y="1194879"/>
                  <a:pt x="4237359" y="1191960"/>
                </a:cubicBezTo>
                <a:cubicBezTo>
                  <a:pt x="4240278" y="1189040"/>
                  <a:pt x="4257066" y="1172983"/>
                  <a:pt x="4259256" y="1170063"/>
                </a:cubicBezTo>
                <a:cubicBezTo>
                  <a:pt x="4261445" y="1167144"/>
                  <a:pt x="4268744" y="1151086"/>
                  <a:pt x="4270204" y="1148167"/>
                </a:cubicBezTo>
                <a:cubicBezTo>
                  <a:pt x="4271663" y="1145247"/>
                  <a:pt x="4278962" y="1129190"/>
                  <a:pt x="4281152" y="1126270"/>
                </a:cubicBezTo>
                <a:cubicBezTo>
                  <a:pt x="4283341" y="1123351"/>
                  <a:pt x="4300859" y="1106563"/>
                  <a:pt x="4303048" y="1104374"/>
                </a:cubicBezTo>
                <a:cubicBezTo>
                  <a:pt x="4305238" y="1102184"/>
                  <a:pt x="4312537" y="1094885"/>
                  <a:pt x="4313997" y="1093425"/>
                </a:cubicBezTo>
                <a:cubicBezTo>
                  <a:pt x="4315456" y="1091965"/>
                  <a:pt x="4322756" y="1084667"/>
                  <a:pt x="4324945" y="1082477"/>
                </a:cubicBezTo>
                <a:cubicBezTo>
                  <a:pt x="4327135" y="1080288"/>
                  <a:pt x="4345382" y="1062770"/>
                  <a:pt x="4346842" y="1060581"/>
                </a:cubicBezTo>
                <a:cubicBezTo>
                  <a:pt x="4348301" y="1058391"/>
                  <a:pt x="4345382" y="1051822"/>
                  <a:pt x="4346842" y="1049632"/>
                </a:cubicBezTo>
                <a:cubicBezTo>
                  <a:pt x="4348301" y="1047442"/>
                  <a:pt x="4366548" y="1029195"/>
                  <a:pt x="4368738" y="1027736"/>
                </a:cubicBezTo>
                <a:cubicBezTo>
                  <a:pt x="4370927" y="1026276"/>
                  <a:pt x="4378227" y="1029195"/>
                  <a:pt x="4379687" y="1027736"/>
                </a:cubicBezTo>
                <a:cubicBezTo>
                  <a:pt x="4381146" y="1026276"/>
                  <a:pt x="4389175" y="1008029"/>
                  <a:pt x="4390635" y="1005839"/>
                </a:cubicBezTo>
                <a:cubicBezTo>
                  <a:pt x="4392094" y="1003650"/>
                  <a:pt x="4399393" y="997080"/>
                  <a:pt x="4401583" y="994891"/>
                </a:cubicBezTo>
                <a:cubicBezTo>
                  <a:pt x="4403772" y="992701"/>
                  <a:pt x="4421289" y="975184"/>
                  <a:pt x="4423479" y="972994"/>
                </a:cubicBezTo>
                <a:cubicBezTo>
                  <a:pt x="4425669" y="970804"/>
                  <a:pt x="4432239" y="964236"/>
                  <a:pt x="4434428" y="962046"/>
                </a:cubicBezTo>
                <a:cubicBezTo>
                  <a:pt x="4436618" y="959857"/>
                  <a:pt x="4454135" y="942339"/>
                  <a:pt x="4456325" y="940150"/>
                </a:cubicBezTo>
                <a:cubicBezTo>
                  <a:pt x="4458514" y="937960"/>
                  <a:pt x="4465083" y="931391"/>
                  <a:pt x="4467273" y="929201"/>
                </a:cubicBezTo>
                <a:cubicBezTo>
                  <a:pt x="4469462" y="927011"/>
                  <a:pt x="4487709" y="909495"/>
                  <a:pt x="4489169" y="907305"/>
                </a:cubicBezTo>
                <a:cubicBezTo>
                  <a:pt x="4490628" y="905115"/>
                  <a:pt x="4487709" y="898546"/>
                  <a:pt x="4489169" y="896357"/>
                </a:cubicBezTo>
                <a:cubicBezTo>
                  <a:pt x="4490629" y="894167"/>
                  <a:pt x="4508876" y="875920"/>
                  <a:pt x="4511066" y="874460"/>
                </a:cubicBezTo>
                <a:cubicBezTo>
                  <a:pt x="4513255" y="873000"/>
                  <a:pt x="4519824" y="876649"/>
                  <a:pt x="4522014" y="874460"/>
                </a:cubicBezTo>
                <a:cubicBezTo>
                  <a:pt x="4524204" y="872270"/>
                  <a:pt x="4540261" y="845994"/>
                  <a:pt x="4543910" y="841615"/>
                </a:cubicBezTo>
                <a:cubicBezTo>
                  <a:pt x="4547560" y="837236"/>
                  <a:pt x="4573107" y="813149"/>
                  <a:pt x="4576756" y="808770"/>
                </a:cubicBezTo>
                <a:cubicBezTo>
                  <a:pt x="4580405" y="804391"/>
                  <a:pt x="4595732" y="779575"/>
                  <a:pt x="4598652" y="775925"/>
                </a:cubicBezTo>
                <a:cubicBezTo>
                  <a:pt x="4601571" y="772276"/>
                  <a:pt x="4618359" y="755489"/>
                  <a:pt x="4620549" y="754029"/>
                </a:cubicBezTo>
                <a:cubicBezTo>
                  <a:pt x="4622738" y="752569"/>
                  <a:pt x="4630037" y="755489"/>
                  <a:pt x="4631497" y="754029"/>
                </a:cubicBezTo>
                <a:cubicBezTo>
                  <a:pt x="4632956" y="752569"/>
                  <a:pt x="4640985" y="734322"/>
                  <a:pt x="4642445" y="732132"/>
                </a:cubicBezTo>
                <a:cubicBezTo>
                  <a:pt x="4643904" y="729943"/>
                  <a:pt x="4651203" y="723373"/>
                  <a:pt x="4653393" y="721184"/>
                </a:cubicBezTo>
                <a:cubicBezTo>
                  <a:pt x="4655583" y="718994"/>
                  <a:pt x="4673101" y="702207"/>
                  <a:pt x="4675290" y="699287"/>
                </a:cubicBezTo>
                <a:cubicBezTo>
                  <a:pt x="4677480" y="696368"/>
                  <a:pt x="4684779" y="679581"/>
                  <a:pt x="4686238" y="677391"/>
                </a:cubicBezTo>
                <a:cubicBezTo>
                  <a:pt x="4687698" y="675201"/>
                  <a:pt x="4695727" y="668632"/>
                  <a:pt x="4697187" y="666443"/>
                </a:cubicBezTo>
                <a:cubicBezTo>
                  <a:pt x="4698646" y="664253"/>
                  <a:pt x="4706675" y="646736"/>
                  <a:pt x="4708135" y="644546"/>
                </a:cubicBezTo>
                <a:cubicBezTo>
                  <a:pt x="4709594" y="642356"/>
                  <a:pt x="4718353" y="635058"/>
                  <a:pt x="4719083" y="633598"/>
                </a:cubicBezTo>
                <a:cubicBezTo>
                  <a:pt x="4719812" y="632138"/>
                  <a:pt x="4718353" y="625569"/>
                  <a:pt x="4719083" y="622650"/>
                </a:cubicBezTo>
                <a:cubicBezTo>
                  <a:pt x="4719812" y="619730"/>
                  <a:pt x="4728571" y="591994"/>
                  <a:pt x="4730031" y="589805"/>
                </a:cubicBezTo>
                <a:cubicBezTo>
                  <a:pt x="4731491" y="587615"/>
                  <a:pt x="4739520" y="591265"/>
                  <a:pt x="4740980" y="589805"/>
                </a:cubicBezTo>
                <a:cubicBezTo>
                  <a:pt x="4742440" y="588345"/>
                  <a:pt x="4751198" y="570098"/>
                  <a:pt x="4751928" y="567908"/>
                </a:cubicBezTo>
                <a:cubicBezTo>
                  <a:pt x="4752658" y="565718"/>
                  <a:pt x="4751198" y="558419"/>
                  <a:pt x="4751928" y="556960"/>
                </a:cubicBezTo>
                <a:cubicBezTo>
                  <a:pt x="4752658" y="555500"/>
                  <a:pt x="4762146" y="547471"/>
                  <a:pt x="4762876" y="546012"/>
                </a:cubicBezTo>
                <a:cubicBezTo>
                  <a:pt x="4763606" y="544552"/>
                  <a:pt x="4762146" y="537983"/>
                  <a:pt x="4762876" y="535063"/>
                </a:cubicBezTo>
                <a:cubicBezTo>
                  <a:pt x="4763606" y="532144"/>
                  <a:pt x="4772365" y="505868"/>
                  <a:pt x="4773824" y="502219"/>
                </a:cubicBezTo>
                <a:cubicBezTo>
                  <a:pt x="4775284" y="498569"/>
                  <a:pt x="4783313" y="483971"/>
                  <a:pt x="4784772" y="480322"/>
                </a:cubicBezTo>
                <a:cubicBezTo>
                  <a:pt x="4786232" y="476672"/>
                  <a:pt x="4794991" y="451126"/>
                  <a:pt x="4795721" y="447477"/>
                </a:cubicBezTo>
                <a:cubicBezTo>
                  <a:pt x="4796451" y="443828"/>
                  <a:pt x="4794991" y="428500"/>
                  <a:pt x="4795721" y="425580"/>
                </a:cubicBezTo>
                <a:cubicBezTo>
                  <a:pt x="4796451" y="422661"/>
                  <a:pt x="4805939" y="408063"/>
                  <a:pt x="4806669" y="403684"/>
                </a:cubicBezTo>
                <a:cubicBezTo>
                  <a:pt x="4807399" y="399305"/>
                  <a:pt x="4805939" y="363540"/>
                  <a:pt x="4806669" y="359891"/>
                </a:cubicBezTo>
                <a:cubicBezTo>
                  <a:pt x="4807399" y="356241"/>
                  <a:pt x="4817618" y="358431"/>
                  <a:pt x="4817618" y="348943"/>
                </a:cubicBezTo>
                <a:cubicBezTo>
                  <a:pt x="4817618" y="339454"/>
                  <a:pt x="4807399" y="227782"/>
                  <a:pt x="4806669" y="217563"/>
                </a:cubicBezTo>
                <a:cubicBezTo>
                  <a:pt x="4805939" y="207345"/>
                  <a:pt x="4807399" y="197856"/>
                  <a:pt x="4806669" y="195667"/>
                </a:cubicBezTo>
                <a:cubicBezTo>
                  <a:pt x="4805939" y="193477"/>
                  <a:pt x="4797180" y="186178"/>
                  <a:pt x="4795721" y="184718"/>
                </a:cubicBezTo>
                <a:cubicBezTo>
                  <a:pt x="4794261" y="183259"/>
                  <a:pt x="4786232" y="175230"/>
                  <a:pt x="4784772" y="173770"/>
                </a:cubicBezTo>
                <a:cubicBezTo>
                  <a:pt x="4783313" y="172310"/>
                  <a:pt x="4775284" y="164282"/>
                  <a:pt x="4773824" y="162822"/>
                </a:cubicBezTo>
                <a:cubicBezTo>
                  <a:pt x="4772365" y="161362"/>
                  <a:pt x="4764335" y="153333"/>
                  <a:pt x="4762876" y="151874"/>
                </a:cubicBezTo>
                <a:cubicBezTo>
                  <a:pt x="4761416" y="150414"/>
                  <a:pt x="4753387" y="142385"/>
                  <a:pt x="4751928" y="140925"/>
                </a:cubicBezTo>
                <a:cubicBezTo>
                  <a:pt x="4750468" y="139466"/>
                  <a:pt x="4742440" y="131437"/>
                  <a:pt x="4740980" y="129977"/>
                </a:cubicBezTo>
                <a:cubicBezTo>
                  <a:pt x="4739520" y="128517"/>
                  <a:pt x="4731491" y="120488"/>
                  <a:pt x="4730031" y="119029"/>
                </a:cubicBezTo>
                <a:cubicBezTo>
                  <a:pt x="4728571" y="117569"/>
                  <a:pt x="4720542" y="109540"/>
                  <a:pt x="4719083" y="108081"/>
                </a:cubicBezTo>
                <a:cubicBezTo>
                  <a:pt x="4717623" y="106621"/>
                  <a:pt x="4709594" y="98592"/>
                  <a:pt x="4708135" y="97132"/>
                </a:cubicBezTo>
                <a:cubicBezTo>
                  <a:pt x="4706675" y="95672"/>
                  <a:pt x="4698646" y="87644"/>
                  <a:pt x="4697187" y="86184"/>
                </a:cubicBezTo>
                <a:cubicBezTo>
                  <a:pt x="4695727" y="84724"/>
                  <a:pt x="4687698" y="76695"/>
                  <a:pt x="4686238" y="75236"/>
                </a:cubicBezTo>
                <a:cubicBezTo>
                  <a:pt x="4684779" y="73776"/>
                  <a:pt x="4677480" y="65747"/>
                  <a:pt x="4675290" y="64287"/>
                </a:cubicBezTo>
                <a:cubicBezTo>
                  <a:pt x="4673101" y="62828"/>
                  <a:pt x="4655583" y="54799"/>
                  <a:pt x="4653393" y="53339"/>
                </a:cubicBezTo>
                <a:cubicBezTo>
                  <a:pt x="4651203" y="51879"/>
                  <a:pt x="4643904" y="43851"/>
                  <a:pt x="4642445" y="42391"/>
                </a:cubicBezTo>
                <a:cubicBezTo>
                  <a:pt x="4640985" y="40931"/>
                  <a:pt x="4633686" y="32902"/>
                  <a:pt x="4631497" y="31443"/>
                </a:cubicBezTo>
                <a:cubicBezTo>
                  <a:pt x="4629307" y="29983"/>
                  <a:pt x="4611789" y="21954"/>
                  <a:pt x="4609600" y="20494"/>
                </a:cubicBezTo>
                <a:cubicBezTo>
                  <a:pt x="4607410" y="19034"/>
                  <a:pt x="4600111" y="11006"/>
                  <a:pt x="4598652" y="9546"/>
                </a:cubicBezTo>
                <a:cubicBezTo>
                  <a:pt x="4597192" y="8086"/>
                  <a:pt x="4588434" y="-672"/>
                  <a:pt x="4587704" y="-1401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8159923" y="6928841"/>
            <a:ext cx="2411040" cy="823913"/>
          </a:xfrm>
          <a:custGeom>
            <a:avLst/>
            <a:gdLst>
              <a:gd name="connsiteX0" fmla="*/ 2323062 w 2411040"/>
              <a:gd name="connsiteY0" fmla="*/ 779482 h 823913"/>
              <a:gd name="connsiteX1" fmla="*/ 2250901 w 2411040"/>
              <a:gd name="connsiteY1" fmla="*/ 793914 h 823913"/>
              <a:gd name="connsiteX2" fmla="*/ 2222037 w 2411040"/>
              <a:gd name="connsiteY2" fmla="*/ 793914 h 823913"/>
              <a:gd name="connsiteX3" fmla="*/ 2207606 w 2411040"/>
              <a:gd name="connsiteY3" fmla="*/ 808346 h 823913"/>
              <a:gd name="connsiteX4" fmla="*/ 2135447 w 2411040"/>
              <a:gd name="connsiteY4" fmla="*/ 822777 h 823913"/>
              <a:gd name="connsiteX5" fmla="*/ 1053060 w 2411040"/>
              <a:gd name="connsiteY5" fmla="*/ 822777 h 823913"/>
              <a:gd name="connsiteX6" fmla="*/ 1038629 w 2411040"/>
              <a:gd name="connsiteY6" fmla="*/ 808346 h 823913"/>
              <a:gd name="connsiteX7" fmla="*/ 937605 w 2411040"/>
              <a:gd name="connsiteY7" fmla="*/ 793914 h 823913"/>
              <a:gd name="connsiteX8" fmla="*/ 851015 w 2411040"/>
              <a:gd name="connsiteY8" fmla="*/ 779482 h 823913"/>
              <a:gd name="connsiteX9" fmla="*/ 749991 w 2411040"/>
              <a:gd name="connsiteY9" fmla="*/ 779482 h 823913"/>
              <a:gd name="connsiteX10" fmla="*/ 735560 w 2411040"/>
              <a:gd name="connsiteY10" fmla="*/ 765050 h 823913"/>
              <a:gd name="connsiteX11" fmla="*/ 677833 w 2411040"/>
              <a:gd name="connsiteY11" fmla="*/ 750618 h 823913"/>
              <a:gd name="connsiteX12" fmla="*/ 634537 w 2411040"/>
              <a:gd name="connsiteY12" fmla="*/ 750618 h 823913"/>
              <a:gd name="connsiteX13" fmla="*/ 620105 w 2411040"/>
              <a:gd name="connsiteY13" fmla="*/ 736186 h 823913"/>
              <a:gd name="connsiteX14" fmla="*/ 576810 w 2411040"/>
              <a:gd name="connsiteY14" fmla="*/ 721754 h 823913"/>
              <a:gd name="connsiteX15" fmla="*/ 504651 w 2411040"/>
              <a:gd name="connsiteY15" fmla="*/ 707322 h 823913"/>
              <a:gd name="connsiteX16" fmla="*/ 461355 w 2411040"/>
              <a:gd name="connsiteY16" fmla="*/ 707322 h 823913"/>
              <a:gd name="connsiteX17" fmla="*/ 446924 w 2411040"/>
              <a:gd name="connsiteY17" fmla="*/ 692891 h 823913"/>
              <a:gd name="connsiteX18" fmla="*/ 360333 w 2411040"/>
              <a:gd name="connsiteY18" fmla="*/ 692891 h 823913"/>
              <a:gd name="connsiteX19" fmla="*/ 345901 w 2411040"/>
              <a:gd name="connsiteY19" fmla="*/ 678459 h 823913"/>
              <a:gd name="connsiteX20" fmla="*/ 317037 w 2411040"/>
              <a:gd name="connsiteY20" fmla="*/ 678459 h 823913"/>
              <a:gd name="connsiteX21" fmla="*/ 302606 w 2411040"/>
              <a:gd name="connsiteY21" fmla="*/ 664028 h 823913"/>
              <a:gd name="connsiteX22" fmla="*/ 273741 w 2411040"/>
              <a:gd name="connsiteY22" fmla="*/ 664028 h 823913"/>
              <a:gd name="connsiteX23" fmla="*/ 259310 w 2411040"/>
              <a:gd name="connsiteY23" fmla="*/ 649595 h 823913"/>
              <a:gd name="connsiteX24" fmla="*/ 244878 w 2411040"/>
              <a:gd name="connsiteY24" fmla="*/ 649595 h 823913"/>
              <a:gd name="connsiteX25" fmla="*/ 230447 w 2411040"/>
              <a:gd name="connsiteY25" fmla="*/ 635164 h 823913"/>
              <a:gd name="connsiteX26" fmla="*/ 201584 w 2411040"/>
              <a:gd name="connsiteY26" fmla="*/ 620732 h 823913"/>
              <a:gd name="connsiteX27" fmla="*/ 172720 w 2411040"/>
              <a:gd name="connsiteY27" fmla="*/ 606300 h 823913"/>
              <a:gd name="connsiteX28" fmla="*/ 158287 w 2411040"/>
              <a:gd name="connsiteY28" fmla="*/ 591868 h 823913"/>
              <a:gd name="connsiteX29" fmla="*/ 129424 w 2411040"/>
              <a:gd name="connsiteY29" fmla="*/ 577436 h 823913"/>
              <a:gd name="connsiteX30" fmla="*/ 114992 w 2411040"/>
              <a:gd name="connsiteY30" fmla="*/ 563004 h 823913"/>
              <a:gd name="connsiteX31" fmla="*/ 100560 w 2411040"/>
              <a:gd name="connsiteY31" fmla="*/ 548573 h 823913"/>
              <a:gd name="connsiteX32" fmla="*/ 86129 w 2411040"/>
              <a:gd name="connsiteY32" fmla="*/ 519709 h 823913"/>
              <a:gd name="connsiteX33" fmla="*/ 71697 w 2411040"/>
              <a:gd name="connsiteY33" fmla="*/ 505277 h 823913"/>
              <a:gd name="connsiteX34" fmla="*/ 57266 w 2411040"/>
              <a:gd name="connsiteY34" fmla="*/ 490846 h 823913"/>
              <a:gd name="connsiteX35" fmla="*/ 42832 w 2411040"/>
              <a:gd name="connsiteY35" fmla="*/ 461982 h 823913"/>
              <a:gd name="connsiteX36" fmla="*/ 28401 w 2411040"/>
              <a:gd name="connsiteY36" fmla="*/ 447550 h 823913"/>
              <a:gd name="connsiteX37" fmla="*/ 13969 w 2411040"/>
              <a:gd name="connsiteY37" fmla="*/ 433118 h 823913"/>
              <a:gd name="connsiteX38" fmla="*/ -462 w 2411040"/>
              <a:gd name="connsiteY38" fmla="*/ 404254 h 823913"/>
              <a:gd name="connsiteX39" fmla="*/ 13969 w 2411040"/>
              <a:gd name="connsiteY39" fmla="*/ 231072 h 823913"/>
              <a:gd name="connsiteX40" fmla="*/ 28401 w 2411040"/>
              <a:gd name="connsiteY40" fmla="*/ 216641 h 823913"/>
              <a:gd name="connsiteX41" fmla="*/ 42832 w 2411040"/>
              <a:gd name="connsiteY41" fmla="*/ 202209 h 823913"/>
              <a:gd name="connsiteX42" fmla="*/ 57266 w 2411040"/>
              <a:gd name="connsiteY42" fmla="*/ 187778 h 823913"/>
              <a:gd name="connsiteX43" fmla="*/ 71697 w 2411040"/>
              <a:gd name="connsiteY43" fmla="*/ 173345 h 823913"/>
              <a:gd name="connsiteX44" fmla="*/ 86129 w 2411040"/>
              <a:gd name="connsiteY44" fmla="*/ 158914 h 823913"/>
              <a:gd name="connsiteX45" fmla="*/ 100560 w 2411040"/>
              <a:gd name="connsiteY45" fmla="*/ 144482 h 823913"/>
              <a:gd name="connsiteX46" fmla="*/ 114992 w 2411040"/>
              <a:gd name="connsiteY46" fmla="*/ 144482 h 823913"/>
              <a:gd name="connsiteX47" fmla="*/ 129424 w 2411040"/>
              <a:gd name="connsiteY47" fmla="*/ 130050 h 823913"/>
              <a:gd name="connsiteX48" fmla="*/ 143856 w 2411040"/>
              <a:gd name="connsiteY48" fmla="*/ 130050 h 823913"/>
              <a:gd name="connsiteX49" fmla="*/ 158287 w 2411040"/>
              <a:gd name="connsiteY49" fmla="*/ 115618 h 823913"/>
              <a:gd name="connsiteX50" fmla="*/ 172720 w 2411040"/>
              <a:gd name="connsiteY50" fmla="*/ 115618 h 823913"/>
              <a:gd name="connsiteX51" fmla="*/ 187152 w 2411040"/>
              <a:gd name="connsiteY51" fmla="*/ 101186 h 823913"/>
              <a:gd name="connsiteX52" fmla="*/ 244878 w 2411040"/>
              <a:gd name="connsiteY52" fmla="*/ 86754 h 823913"/>
              <a:gd name="connsiteX53" fmla="*/ 288174 w 2411040"/>
              <a:gd name="connsiteY53" fmla="*/ 86754 h 823913"/>
              <a:gd name="connsiteX54" fmla="*/ 302606 w 2411040"/>
              <a:gd name="connsiteY54" fmla="*/ 72323 h 823913"/>
              <a:gd name="connsiteX55" fmla="*/ 345901 w 2411040"/>
              <a:gd name="connsiteY55" fmla="*/ 72323 h 823913"/>
              <a:gd name="connsiteX56" fmla="*/ 360333 w 2411040"/>
              <a:gd name="connsiteY56" fmla="*/ 57890 h 823913"/>
              <a:gd name="connsiteX57" fmla="*/ 403629 w 2411040"/>
              <a:gd name="connsiteY57" fmla="*/ 57890 h 823913"/>
              <a:gd name="connsiteX58" fmla="*/ 418061 w 2411040"/>
              <a:gd name="connsiteY58" fmla="*/ 43459 h 823913"/>
              <a:gd name="connsiteX59" fmla="*/ 533515 w 2411040"/>
              <a:gd name="connsiteY59" fmla="*/ 43459 h 823913"/>
              <a:gd name="connsiteX60" fmla="*/ 547947 w 2411040"/>
              <a:gd name="connsiteY60" fmla="*/ 29027 h 823913"/>
              <a:gd name="connsiteX61" fmla="*/ 634537 w 2411040"/>
              <a:gd name="connsiteY61" fmla="*/ 29027 h 823913"/>
              <a:gd name="connsiteX62" fmla="*/ 648970 w 2411040"/>
              <a:gd name="connsiteY62" fmla="*/ 14596 h 823913"/>
              <a:gd name="connsiteX63" fmla="*/ 807719 w 2411040"/>
              <a:gd name="connsiteY63" fmla="*/ 14596 h 823913"/>
              <a:gd name="connsiteX64" fmla="*/ 822151 w 2411040"/>
              <a:gd name="connsiteY64" fmla="*/ 163 h 823913"/>
              <a:gd name="connsiteX65" fmla="*/ 1774651 w 2411040"/>
              <a:gd name="connsiteY65" fmla="*/ 163 h 823913"/>
              <a:gd name="connsiteX66" fmla="*/ 1789083 w 2411040"/>
              <a:gd name="connsiteY66" fmla="*/ 14596 h 823913"/>
              <a:gd name="connsiteX67" fmla="*/ 1861242 w 2411040"/>
              <a:gd name="connsiteY67" fmla="*/ 14596 h 823913"/>
              <a:gd name="connsiteX68" fmla="*/ 1875674 w 2411040"/>
              <a:gd name="connsiteY68" fmla="*/ 29027 h 823913"/>
              <a:gd name="connsiteX69" fmla="*/ 1962265 w 2411040"/>
              <a:gd name="connsiteY69" fmla="*/ 43459 h 823913"/>
              <a:gd name="connsiteX70" fmla="*/ 2034423 w 2411040"/>
              <a:gd name="connsiteY70" fmla="*/ 43459 h 823913"/>
              <a:gd name="connsiteX71" fmla="*/ 2048857 w 2411040"/>
              <a:gd name="connsiteY71" fmla="*/ 57890 h 823913"/>
              <a:gd name="connsiteX72" fmla="*/ 2106583 w 2411040"/>
              <a:gd name="connsiteY72" fmla="*/ 72323 h 823913"/>
              <a:gd name="connsiteX73" fmla="*/ 2149878 w 2411040"/>
              <a:gd name="connsiteY73" fmla="*/ 72323 h 823913"/>
              <a:gd name="connsiteX74" fmla="*/ 2164310 w 2411040"/>
              <a:gd name="connsiteY74" fmla="*/ 86754 h 823913"/>
              <a:gd name="connsiteX75" fmla="*/ 2222037 w 2411040"/>
              <a:gd name="connsiteY75" fmla="*/ 86754 h 823913"/>
              <a:gd name="connsiteX76" fmla="*/ 2236469 w 2411040"/>
              <a:gd name="connsiteY76" fmla="*/ 101186 h 823913"/>
              <a:gd name="connsiteX77" fmla="*/ 2250901 w 2411040"/>
              <a:gd name="connsiteY77" fmla="*/ 115618 h 823913"/>
              <a:gd name="connsiteX78" fmla="*/ 2294197 w 2411040"/>
              <a:gd name="connsiteY78" fmla="*/ 130050 h 823913"/>
              <a:gd name="connsiteX79" fmla="*/ 2323062 w 2411040"/>
              <a:gd name="connsiteY79" fmla="*/ 130050 h 823913"/>
              <a:gd name="connsiteX80" fmla="*/ 2337492 w 2411040"/>
              <a:gd name="connsiteY80" fmla="*/ 144482 h 823913"/>
              <a:gd name="connsiteX81" fmla="*/ 2351924 w 2411040"/>
              <a:gd name="connsiteY81" fmla="*/ 158914 h 823913"/>
              <a:gd name="connsiteX82" fmla="*/ 2366355 w 2411040"/>
              <a:gd name="connsiteY82" fmla="*/ 173345 h 823913"/>
              <a:gd name="connsiteX83" fmla="*/ 2395219 w 2411040"/>
              <a:gd name="connsiteY83" fmla="*/ 187778 h 823913"/>
              <a:gd name="connsiteX84" fmla="*/ 2409652 w 2411040"/>
              <a:gd name="connsiteY84" fmla="*/ 202209 h 823913"/>
              <a:gd name="connsiteX85" fmla="*/ 2409652 w 2411040"/>
              <a:gd name="connsiteY85" fmla="*/ 404254 h 823913"/>
              <a:gd name="connsiteX86" fmla="*/ 2395219 w 2411040"/>
              <a:gd name="connsiteY86" fmla="*/ 418686 h 823913"/>
              <a:gd name="connsiteX87" fmla="*/ 2395219 w 2411040"/>
              <a:gd name="connsiteY87" fmla="*/ 433118 h 823913"/>
              <a:gd name="connsiteX88" fmla="*/ 2380786 w 2411040"/>
              <a:gd name="connsiteY88" fmla="*/ 447550 h 823913"/>
              <a:gd name="connsiteX89" fmla="*/ 2366355 w 2411040"/>
              <a:gd name="connsiteY89" fmla="*/ 461982 h 823913"/>
              <a:gd name="connsiteX90" fmla="*/ 2366355 w 2411040"/>
              <a:gd name="connsiteY90" fmla="*/ 476413 h 823913"/>
              <a:gd name="connsiteX91" fmla="*/ 2351924 w 2411040"/>
              <a:gd name="connsiteY91" fmla="*/ 490846 h 823913"/>
              <a:gd name="connsiteX92" fmla="*/ 2351924 w 2411040"/>
              <a:gd name="connsiteY92" fmla="*/ 505277 h 823913"/>
              <a:gd name="connsiteX93" fmla="*/ 2337492 w 2411040"/>
              <a:gd name="connsiteY93" fmla="*/ 519709 h 823913"/>
              <a:gd name="connsiteX94" fmla="*/ 2323062 w 2411040"/>
              <a:gd name="connsiteY94" fmla="*/ 534140 h 823913"/>
              <a:gd name="connsiteX95" fmla="*/ 2323062 w 2411040"/>
              <a:gd name="connsiteY95" fmla="*/ 548573 h 823913"/>
              <a:gd name="connsiteX96" fmla="*/ 2308629 w 2411040"/>
              <a:gd name="connsiteY96" fmla="*/ 563004 h 823913"/>
              <a:gd name="connsiteX97" fmla="*/ 2294197 w 2411040"/>
              <a:gd name="connsiteY97" fmla="*/ 577436 h 823913"/>
              <a:gd name="connsiteX98" fmla="*/ 2279765 w 2411040"/>
              <a:gd name="connsiteY98" fmla="*/ 591868 h 823913"/>
              <a:gd name="connsiteX99" fmla="*/ 2265334 w 2411040"/>
              <a:gd name="connsiteY99" fmla="*/ 606300 h 823913"/>
              <a:gd name="connsiteX100" fmla="*/ 2250901 w 2411040"/>
              <a:gd name="connsiteY100" fmla="*/ 620732 h 823913"/>
              <a:gd name="connsiteX101" fmla="*/ 2236469 w 2411040"/>
              <a:gd name="connsiteY101" fmla="*/ 649595 h 823913"/>
              <a:gd name="connsiteX102" fmla="*/ 2236469 w 2411040"/>
              <a:gd name="connsiteY102" fmla="*/ 664028 h 823913"/>
              <a:gd name="connsiteX103" fmla="*/ 2222037 w 2411040"/>
              <a:gd name="connsiteY103" fmla="*/ 678459 h 823913"/>
              <a:gd name="connsiteX104" fmla="*/ 2207606 w 2411040"/>
              <a:gd name="connsiteY104" fmla="*/ 692891 h 823913"/>
              <a:gd name="connsiteX105" fmla="*/ 2193174 w 2411040"/>
              <a:gd name="connsiteY105" fmla="*/ 707322 h 823913"/>
              <a:gd name="connsiteX106" fmla="*/ 2178743 w 2411040"/>
              <a:gd name="connsiteY106" fmla="*/ 721754 h 823913"/>
              <a:gd name="connsiteX107" fmla="*/ 2164310 w 2411040"/>
              <a:gd name="connsiteY107" fmla="*/ 736186 h 823913"/>
              <a:gd name="connsiteX108" fmla="*/ 2149878 w 2411040"/>
              <a:gd name="connsiteY108" fmla="*/ 750618 h 823913"/>
              <a:gd name="connsiteX109" fmla="*/ 2135447 w 2411040"/>
              <a:gd name="connsiteY109" fmla="*/ 765050 h 823913"/>
              <a:gd name="connsiteX110" fmla="*/ 2121015 w 2411040"/>
              <a:gd name="connsiteY110" fmla="*/ 779482 h 823913"/>
              <a:gd name="connsiteX111" fmla="*/ 2106583 w 2411040"/>
              <a:gd name="connsiteY111" fmla="*/ 793914 h 823913"/>
              <a:gd name="connsiteX112" fmla="*/ 2092150 w 2411040"/>
              <a:gd name="connsiteY112" fmla="*/ 808346 h 823913"/>
              <a:gd name="connsiteX113" fmla="*/ 2019992 w 2411040"/>
              <a:gd name="connsiteY113" fmla="*/ 808346 h 82391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2411040" h="823913">
                <a:moveTo>
                  <a:pt x="2323062" y="779482"/>
                </a:moveTo>
                <a:cubicBezTo>
                  <a:pt x="2318251" y="780443"/>
                  <a:pt x="2257635" y="792952"/>
                  <a:pt x="2250901" y="793914"/>
                </a:cubicBezTo>
                <a:cubicBezTo>
                  <a:pt x="2244165" y="794875"/>
                  <a:pt x="2224923" y="792952"/>
                  <a:pt x="2222037" y="793914"/>
                </a:cubicBezTo>
                <a:cubicBezTo>
                  <a:pt x="2219151" y="794875"/>
                  <a:pt x="2213378" y="806422"/>
                  <a:pt x="2207606" y="808346"/>
                </a:cubicBezTo>
                <a:cubicBezTo>
                  <a:pt x="2201833" y="810270"/>
                  <a:pt x="2212415" y="821815"/>
                  <a:pt x="2135447" y="822777"/>
                </a:cubicBezTo>
                <a:cubicBezTo>
                  <a:pt x="2058477" y="823738"/>
                  <a:pt x="1126181" y="823738"/>
                  <a:pt x="1053060" y="822777"/>
                </a:cubicBezTo>
                <a:cubicBezTo>
                  <a:pt x="979939" y="821815"/>
                  <a:pt x="1046326" y="810270"/>
                  <a:pt x="1038629" y="808346"/>
                </a:cubicBezTo>
                <a:cubicBezTo>
                  <a:pt x="1030932" y="806422"/>
                  <a:pt x="950113" y="795838"/>
                  <a:pt x="937605" y="793914"/>
                </a:cubicBezTo>
                <a:cubicBezTo>
                  <a:pt x="925097" y="791990"/>
                  <a:pt x="863522" y="780443"/>
                  <a:pt x="851015" y="779482"/>
                </a:cubicBezTo>
                <a:cubicBezTo>
                  <a:pt x="838507" y="778519"/>
                  <a:pt x="757687" y="780443"/>
                  <a:pt x="749991" y="779482"/>
                </a:cubicBezTo>
                <a:cubicBezTo>
                  <a:pt x="742293" y="778519"/>
                  <a:pt x="740370" y="766974"/>
                  <a:pt x="735560" y="765050"/>
                </a:cubicBezTo>
                <a:cubicBezTo>
                  <a:pt x="730749" y="763126"/>
                  <a:pt x="684567" y="751580"/>
                  <a:pt x="677833" y="750618"/>
                </a:cubicBezTo>
                <a:cubicBezTo>
                  <a:pt x="671098" y="749656"/>
                  <a:pt x="638385" y="751580"/>
                  <a:pt x="634537" y="750618"/>
                </a:cubicBezTo>
                <a:cubicBezTo>
                  <a:pt x="630689" y="749656"/>
                  <a:pt x="623953" y="738110"/>
                  <a:pt x="620105" y="736186"/>
                </a:cubicBezTo>
                <a:cubicBezTo>
                  <a:pt x="616257" y="734262"/>
                  <a:pt x="584507" y="723678"/>
                  <a:pt x="576810" y="721754"/>
                </a:cubicBezTo>
                <a:cubicBezTo>
                  <a:pt x="569113" y="719830"/>
                  <a:pt x="512347" y="708284"/>
                  <a:pt x="504651" y="707322"/>
                </a:cubicBezTo>
                <a:cubicBezTo>
                  <a:pt x="496953" y="706360"/>
                  <a:pt x="465203" y="708284"/>
                  <a:pt x="461355" y="707322"/>
                </a:cubicBezTo>
                <a:cubicBezTo>
                  <a:pt x="457506" y="706360"/>
                  <a:pt x="453659" y="693852"/>
                  <a:pt x="446924" y="692891"/>
                </a:cubicBezTo>
                <a:cubicBezTo>
                  <a:pt x="440189" y="691928"/>
                  <a:pt x="367068" y="693852"/>
                  <a:pt x="360333" y="692891"/>
                </a:cubicBezTo>
                <a:cubicBezTo>
                  <a:pt x="353598" y="691928"/>
                  <a:pt x="348787" y="679421"/>
                  <a:pt x="345901" y="678459"/>
                </a:cubicBezTo>
                <a:cubicBezTo>
                  <a:pt x="343015" y="677497"/>
                  <a:pt x="319923" y="679421"/>
                  <a:pt x="317037" y="678459"/>
                </a:cubicBezTo>
                <a:cubicBezTo>
                  <a:pt x="314151" y="677497"/>
                  <a:pt x="305492" y="664989"/>
                  <a:pt x="302606" y="664028"/>
                </a:cubicBezTo>
                <a:cubicBezTo>
                  <a:pt x="299719" y="663065"/>
                  <a:pt x="276627" y="664989"/>
                  <a:pt x="273741" y="664028"/>
                </a:cubicBezTo>
                <a:cubicBezTo>
                  <a:pt x="270855" y="663065"/>
                  <a:pt x="261233" y="650557"/>
                  <a:pt x="259310" y="649595"/>
                </a:cubicBezTo>
                <a:cubicBezTo>
                  <a:pt x="257385" y="648633"/>
                  <a:pt x="246802" y="650557"/>
                  <a:pt x="244878" y="649595"/>
                </a:cubicBezTo>
                <a:cubicBezTo>
                  <a:pt x="242954" y="648633"/>
                  <a:pt x="233332" y="637087"/>
                  <a:pt x="230447" y="635164"/>
                </a:cubicBezTo>
                <a:cubicBezTo>
                  <a:pt x="227560" y="633239"/>
                  <a:pt x="205432" y="622656"/>
                  <a:pt x="201584" y="620732"/>
                </a:cubicBezTo>
                <a:cubicBezTo>
                  <a:pt x="197735" y="618808"/>
                  <a:pt x="175606" y="608224"/>
                  <a:pt x="172720" y="606300"/>
                </a:cubicBezTo>
                <a:cubicBezTo>
                  <a:pt x="169834" y="604376"/>
                  <a:pt x="161173" y="593792"/>
                  <a:pt x="158287" y="591868"/>
                </a:cubicBezTo>
                <a:cubicBezTo>
                  <a:pt x="155401" y="589944"/>
                  <a:pt x="132310" y="579360"/>
                  <a:pt x="129424" y="577436"/>
                </a:cubicBezTo>
                <a:cubicBezTo>
                  <a:pt x="126538" y="575512"/>
                  <a:pt x="116916" y="564928"/>
                  <a:pt x="114992" y="563004"/>
                </a:cubicBezTo>
                <a:cubicBezTo>
                  <a:pt x="113068" y="561080"/>
                  <a:pt x="102484" y="551459"/>
                  <a:pt x="100560" y="548573"/>
                </a:cubicBezTo>
                <a:cubicBezTo>
                  <a:pt x="98636" y="545686"/>
                  <a:pt x="88052" y="522595"/>
                  <a:pt x="86129" y="519709"/>
                </a:cubicBezTo>
                <a:cubicBezTo>
                  <a:pt x="84204" y="516822"/>
                  <a:pt x="73621" y="507201"/>
                  <a:pt x="71697" y="505277"/>
                </a:cubicBezTo>
                <a:cubicBezTo>
                  <a:pt x="69773" y="503353"/>
                  <a:pt x="59189" y="493732"/>
                  <a:pt x="57266" y="490846"/>
                </a:cubicBezTo>
                <a:cubicBezTo>
                  <a:pt x="55341" y="487959"/>
                  <a:pt x="44756" y="464868"/>
                  <a:pt x="42832" y="461982"/>
                </a:cubicBezTo>
                <a:cubicBezTo>
                  <a:pt x="40908" y="459095"/>
                  <a:pt x="30324" y="449474"/>
                  <a:pt x="28401" y="447550"/>
                </a:cubicBezTo>
                <a:cubicBezTo>
                  <a:pt x="26476" y="445626"/>
                  <a:pt x="15893" y="436004"/>
                  <a:pt x="13969" y="433118"/>
                </a:cubicBezTo>
                <a:cubicBezTo>
                  <a:pt x="12045" y="430232"/>
                  <a:pt x="-462" y="417724"/>
                  <a:pt x="-462" y="404254"/>
                </a:cubicBezTo>
                <a:cubicBezTo>
                  <a:pt x="-462" y="390784"/>
                  <a:pt x="12045" y="243580"/>
                  <a:pt x="13969" y="231072"/>
                </a:cubicBezTo>
                <a:cubicBezTo>
                  <a:pt x="15893" y="218564"/>
                  <a:pt x="26476" y="218564"/>
                  <a:pt x="28401" y="216641"/>
                </a:cubicBezTo>
                <a:cubicBezTo>
                  <a:pt x="30324" y="214716"/>
                  <a:pt x="40908" y="204133"/>
                  <a:pt x="42832" y="202209"/>
                </a:cubicBezTo>
                <a:cubicBezTo>
                  <a:pt x="44756" y="200285"/>
                  <a:pt x="55341" y="189701"/>
                  <a:pt x="57266" y="187778"/>
                </a:cubicBezTo>
                <a:cubicBezTo>
                  <a:pt x="59189" y="185853"/>
                  <a:pt x="69773" y="175269"/>
                  <a:pt x="71697" y="173345"/>
                </a:cubicBezTo>
                <a:cubicBezTo>
                  <a:pt x="73621" y="171421"/>
                  <a:pt x="84204" y="160837"/>
                  <a:pt x="86129" y="158914"/>
                </a:cubicBezTo>
                <a:cubicBezTo>
                  <a:pt x="88052" y="156989"/>
                  <a:pt x="98636" y="145444"/>
                  <a:pt x="100560" y="144482"/>
                </a:cubicBezTo>
                <a:cubicBezTo>
                  <a:pt x="102484" y="143520"/>
                  <a:pt x="113068" y="145444"/>
                  <a:pt x="114992" y="144482"/>
                </a:cubicBezTo>
                <a:cubicBezTo>
                  <a:pt x="116916" y="143520"/>
                  <a:pt x="127500" y="131012"/>
                  <a:pt x="129424" y="130050"/>
                </a:cubicBezTo>
                <a:cubicBezTo>
                  <a:pt x="131348" y="129088"/>
                  <a:pt x="141931" y="131012"/>
                  <a:pt x="143856" y="130050"/>
                </a:cubicBezTo>
                <a:cubicBezTo>
                  <a:pt x="145779" y="129088"/>
                  <a:pt x="156363" y="116580"/>
                  <a:pt x="158287" y="115618"/>
                </a:cubicBezTo>
                <a:cubicBezTo>
                  <a:pt x="160211" y="114656"/>
                  <a:pt x="170796" y="116580"/>
                  <a:pt x="172720" y="115618"/>
                </a:cubicBezTo>
                <a:cubicBezTo>
                  <a:pt x="174644" y="114656"/>
                  <a:pt x="182341" y="103110"/>
                  <a:pt x="187152" y="101186"/>
                </a:cubicBezTo>
                <a:cubicBezTo>
                  <a:pt x="191962" y="99262"/>
                  <a:pt x="238143" y="87716"/>
                  <a:pt x="244878" y="86754"/>
                </a:cubicBezTo>
                <a:cubicBezTo>
                  <a:pt x="251613" y="85792"/>
                  <a:pt x="284325" y="87716"/>
                  <a:pt x="288174" y="86754"/>
                </a:cubicBezTo>
                <a:cubicBezTo>
                  <a:pt x="292022" y="85792"/>
                  <a:pt x="298757" y="73284"/>
                  <a:pt x="302606" y="72323"/>
                </a:cubicBezTo>
                <a:cubicBezTo>
                  <a:pt x="306454" y="71361"/>
                  <a:pt x="342053" y="73284"/>
                  <a:pt x="345901" y="72323"/>
                </a:cubicBezTo>
                <a:cubicBezTo>
                  <a:pt x="349749" y="71361"/>
                  <a:pt x="356485" y="58852"/>
                  <a:pt x="360333" y="57890"/>
                </a:cubicBezTo>
                <a:cubicBezTo>
                  <a:pt x="364181" y="56928"/>
                  <a:pt x="399781" y="58852"/>
                  <a:pt x="403629" y="57890"/>
                </a:cubicBezTo>
                <a:cubicBezTo>
                  <a:pt x="407477" y="56928"/>
                  <a:pt x="409402" y="44420"/>
                  <a:pt x="418061" y="43459"/>
                </a:cubicBezTo>
                <a:cubicBezTo>
                  <a:pt x="426720" y="42497"/>
                  <a:pt x="524855" y="44420"/>
                  <a:pt x="533515" y="43459"/>
                </a:cubicBezTo>
                <a:cubicBezTo>
                  <a:pt x="542173" y="42497"/>
                  <a:pt x="541212" y="29989"/>
                  <a:pt x="547947" y="29027"/>
                </a:cubicBezTo>
                <a:cubicBezTo>
                  <a:pt x="554681" y="28065"/>
                  <a:pt x="627803" y="29989"/>
                  <a:pt x="634537" y="29027"/>
                </a:cubicBezTo>
                <a:cubicBezTo>
                  <a:pt x="641272" y="28065"/>
                  <a:pt x="637424" y="15557"/>
                  <a:pt x="648970" y="14596"/>
                </a:cubicBezTo>
                <a:cubicBezTo>
                  <a:pt x="660515" y="13634"/>
                  <a:pt x="796173" y="15558"/>
                  <a:pt x="807719" y="14596"/>
                </a:cubicBezTo>
                <a:cubicBezTo>
                  <a:pt x="819264" y="13633"/>
                  <a:pt x="757688" y="1125"/>
                  <a:pt x="822151" y="163"/>
                </a:cubicBezTo>
                <a:cubicBezTo>
                  <a:pt x="886612" y="-800"/>
                  <a:pt x="1710189" y="-800"/>
                  <a:pt x="1774651" y="163"/>
                </a:cubicBezTo>
                <a:cubicBezTo>
                  <a:pt x="1839112" y="1125"/>
                  <a:pt x="1783310" y="13633"/>
                  <a:pt x="1789083" y="14596"/>
                </a:cubicBezTo>
                <a:cubicBezTo>
                  <a:pt x="1794855" y="15558"/>
                  <a:pt x="1855469" y="13634"/>
                  <a:pt x="1861242" y="14596"/>
                </a:cubicBezTo>
                <a:cubicBezTo>
                  <a:pt x="1867014" y="15557"/>
                  <a:pt x="1868938" y="27103"/>
                  <a:pt x="1875674" y="29027"/>
                </a:cubicBezTo>
                <a:cubicBezTo>
                  <a:pt x="1882409" y="30951"/>
                  <a:pt x="1951681" y="42497"/>
                  <a:pt x="1962265" y="43459"/>
                </a:cubicBezTo>
                <a:cubicBezTo>
                  <a:pt x="1972848" y="44420"/>
                  <a:pt x="2028649" y="42497"/>
                  <a:pt x="2034423" y="43459"/>
                </a:cubicBezTo>
                <a:cubicBezTo>
                  <a:pt x="2040194" y="44420"/>
                  <a:pt x="2044046" y="55966"/>
                  <a:pt x="2048857" y="57890"/>
                </a:cubicBezTo>
                <a:cubicBezTo>
                  <a:pt x="2053668" y="59814"/>
                  <a:pt x="2099847" y="71361"/>
                  <a:pt x="2106583" y="72323"/>
                </a:cubicBezTo>
                <a:cubicBezTo>
                  <a:pt x="2113317" y="73284"/>
                  <a:pt x="2146029" y="71361"/>
                  <a:pt x="2149878" y="72323"/>
                </a:cubicBezTo>
                <a:cubicBezTo>
                  <a:pt x="2153725" y="73284"/>
                  <a:pt x="2159499" y="85792"/>
                  <a:pt x="2164310" y="86754"/>
                </a:cubicBezTo>
                <a:cubicBezTo>
                  <a:pt x="2169120" y="87716"/>
                  <a:pt x="2217226" y="85792"/>
                  <a:pt x="2222037" y="86754"/>
                </a:cubicBezTo>
                <a:cubicBezTo>
                  <a:pt x="2226848" y="87716"/>
                  <a:pt x="2234545" y="99262"/>
                  <a:pt x="2236469" y="101186"/>
                </a:cubicBezTo>
                <a:cubicBezTo>
                  <a:pt x="2238393" y="103110"/>
                  <a:pt x="2247053" y="113694"/>
                  <a:pt x="2250901" y="115618"/>
                </a:cubicBezTo>
                <a:cubicBezTo>
                  <a:pt x="2254749" y="117542"/>
                  <a:pt x="2289386" y="129088"/>
                  <a:pt x="2294197" y="130050"/>
                </a:cubicBezTo>
                <a:cubicBezTo>
                  <a:pt x="2299007" y="131012"/>
                  <a:pt x="2320175" y="129088"/>
                  <a:pt x="2323062" y="130050"/>
                </a:cubicBezTo>
                <a:cubicBezTo>
                  <a:pt x="2325947" y="131012"/>
                  <a:pt x="2335568" y="142558"/>
                  <a:pt x="2337492" y="144482"/>
                </a:cubicBezTo>
                <a:cubicBezTo>
                  <a:pt x="2339415" y="146406"/>
                  <a:pt x="2349999" y="156989"/>
                  <a:pt x="2351924" y="158914"/>
                </a:cubicBezTo>
                <a:cubicBezTo>
                  <a:pt x="2353847" y="160837"/>
                  <a:pt x="2363467" y="171421"/>
                  <a:pt x="2366355" y="173345"/>
                </a:cubicBezTo>
                <a:cubicBezTo>
                  <a:pt x="2369240" y="175269"/>
                  <a:pt x="2392332" y="185853"/>
                  <a:pt x="2395219" y="187778"/>
                </a:cubicBezTo>
                <a:cubicBezTo>
                  <a:pt x="2398105" y="189701"/>
                  <a:pt x="2408689" y="187777"/>
                  <a:pt x="2409652" y="202209"/>
                </a:cubicBezTo>
                <a:cubicBezTo>
                  <a:pt x="2410613" y="216641"/>
                  <a:pt x="2410613" y="389822"/>
                  <a:pt x="2409652" y="404254"/>
                </a:cubicBezTo>
                <a:cubicBezTo>
                  <a:pt x="2408689" y="418686"/>
                  <a:pt x="2396181" y="416762"/>
                  <a:pt x="2395219" y="418686"/>
                </a:cubicBezTo>
                <a:cubicBezTo>
                  <a:pt x="2394256" y="420610"/>
                  <a:pt x="2396181" y="431194"/>
                  <a:pt x="2395219" y="433118"/>
                </a:cubicBezTo>
                <a:cubicBezTo>
                  <a:pt x="2394256" y="435042"/>
                  <a:pt x="2382709" y="445626"/>
                  <a:pt x="2380786" y="447550"/>
                </a:cubicBezTo>
                <a:cubicBezTo>
                  <a:pt x="2378862" y="449474"/>
                  <a:pt x="2367316" y="460057"/>
                  <a:pt x="2366355" y="461982"/>
                </a:cubicBezTo>
                <a:cubicBezTo>
                  <a:pt x="2365392" y="463906"/>
                  <a:pt x="2367316" y="474488"/>
                  <a:pt x="2366355" y="476413"/>
                </a:cubicBezTo>
                <a:cubicBezTo>
                  <a:pt x="2365392" y="478336"/>
                  <a:pt x="2352885" y="488921"/>
                  <a:pt x="2351924" y="490846"/>
                </a:cubicBezTo>
                <a:cubicBezTo>
                  <a:pt x="2350961" y="492769"/>
                  <a:pt x="2352885" y="503353"/>
                  <a:pt x="2351924" y="505277"/>
                </a:cubicBezTo>
                <a:cubicBezTo>
                  <a:pt x="2350961" y="507201"/>
                  <a:pt x="2339415" y="517784"/>
                  <a:pt x="2337492" y="519709"/>
                </a:cubicBezTo>
                <a:cubicBezTo>
                  <a:pt x="2335568" y="521632"/>
                  <a:pt x="2324023" y="532216"/>
                  <a:pt x="2323062" y="534140"/>
                </a:cubicBezTo>
                <a:cubicBezTo>
                  <a:pt x="2322099" y="536064"/>
                  <a:pt x="2324023" y="546648"/>
                  <a:pt x="2323062" y="548573"/>
                </a:cubicBezTo>
                <a:cubicBezTo>
                  <a:pt x="2322099" y="550496"/>
                  <a:pt x="2310552" y="561080"/>
                  <a:pt x="2308629" y="563004"/>
                </a:cubicBezTo>
                <a:cubicBezTo>
                  <a:pt x="2306705" y="564928"/>
                  <a:pt x="2296120" y="575512"/>
                  <a:pt x="2294197" y="577436"/>
                </a:cubicBezTo>
                <a:cubicBezTo>
                  <a:pt x="2292273" y="579360"/>
                  <a:pt x="2281689" y="589944"/>
                  <a:pt x="2279765" y="591868"/>
                </a:cubicBezTo>
                <a:cubicBezTo>
                  <a:pt x="2277841" y="593792"/>
                  <a:pt x="2267257" y="604376"/>
                  <a:pt x="2265334" y="606300"/>
                </a:cubicBezTo>
                <a:cubicBezTo>
                  <a:pt x="2263409" y="608224"/>
                  <a:pt x="2252824" y="617846"/>
                  <a:pt x="2250901" y="620732"/>
                </a:cubicBezTo>
                <a:cubicBezTo>
                  <a:pt x="2248977" y="623618"/>
                  <a:pt x="2237431" y="646709"/>
                  <a:pt x="2236469" y="649595"/>
                </a:cubicBezTo>
                <a:cubicBezTo>
                  <a:pt x="2235507" y="652481"/>
                  <a:pt x="2237431" y="662103"/>
                  <a:pt x="2236469" y="664028"/>
                </a:cubicBezTo>
                <a:cubicBezTo>
                  <a:pt x="2235507" y="665951"/>
                  <a:pt x="2223961" y="676535"/>
                  <a:pt x="2222037" y="678459"/>
                </a:cubicBezTo>
                <a:cubicBezTo>
                  <a:pt x="2220113" y="680383"/>
                  <a:pt x="2209529" y="690966"/>
                  <a:pt x="2207606" y="692891"/>
                </a:cubicBezTo>
                <a:cubicBezTo>
                  <a:pt x="2205682" y="694814"/>
                  <a:pt x="2195097" y="705398"/>
                  <a:pt x="2193174" y="707322"/>
                </a:cubicBezTo>
                <a:cubicBezTo>
                  <a:pt x="2191250" y="709246"/>
                  <a:pt x="2180666" y="719830"/>
                  <a:pt x="2178743" y="721754"/>
                </a:cubicBezTo>
                <a:cubicBezTo>
                  <a:pt x="2176818" y="723678"/>
                  <a:pt x="2166233" y="734262"/>
                  <a:pt x="2164310" y="736186"/>
                </a:cubicBezTo>
                <a:cubicBezTo>
                  <a:pt x="2162385" y="738110"/>
                  <a:pt x="2151801" y="748694"/>
                  <a:pt x="2149878" y="750618"/>
                </a:cubicBezTo>
                <a:cubicBezTo>
                  <a:pt x="2147954" y="752542"/>
                  <a:pt x="2137369" y="763126"/>
                  <a:pt x="2135447" y="765050"/>
                </a:cubicBezTo>
                <a:cubicBezTo>
                  <a:pt x="2133522" y="766974"/>
                  <a:pt x="2122938" y="777557"/>
                  <a:pt x="2121015" y="779482"/>
                </a:cubicBezTo>
                <a:cubicBezTo>
                  <a:pt x="2119091" y="781405"/>
                  <a:pt x="2108506" y="791990"/>
                  <a:pt x="2106583" y="793914"/>
                </a:cubicBezTo>
                <a:cubicBezTo>
                  <a:pt x="2104659" y="795838"/>
                  <a:pt x="2097922" y="807384"/>
                  <a:pt x="2092150" y="808346"/>
                </a:cubicBezTo>
                <a:cubicBezTo>
                  <a:pt x="2086377" y="809308"/>
                  <a:pt x="2024802" y="808346"/>
                  <a:pt x="2019992" y="808346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518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0155" y="1258091"/>
            <a:ext cx="9075738" cy="6971509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874419" y="0"/>
            <a:ext cx="4822031" cy="8458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000"/>
              <a:t>캠퍼스 참고</a:t>
            </a:r>
            <a:endParaRPr lang="ko-KR" altLang="en-US" sz="5000"/>
          </a:p>
        </p:txBody>
      </p:sp>
      <p:sp>
        <p:nvSpPr>
          <p:cNvPr id="4" name=""/>
          <p:cNvSpPr/>
          <p:nvPr/>
        </p:nvSpPr>
        <p:spPr>
          <a:xfrm>
            <a:off x="5423279" y="1790104"/>
            <a:ext cx="4547610" cy="1627011"/>
          </a:xfrm>
          <a:custGeom>
            <a:avLst/>
            <a:gdLst>
              <a:gd name="connsiteX0" fmla="*/ 4266822 w 4547610"/>
              <a:gd name="connsiteY0" fmla="*/ 1372195 h 1627011"/>
              <a:gd name="connsiteX1" fmla="*/ 4165220 w 4547610"/>
              <a:gd name="connsiteY1" fmla="*/ 1321395 h 1627011"/>
              <a:gd name="connsiteX2" fmla="*/ 4152522 w 4547610"/>
              <a:gd name="connsiteY2" fmla="*/ 1308695 h 1627011"/>
              <a:gd name="connsiteX3" fmla="*/ 4139821 w 4547610"/>
              <a:gd name="connsiteY3" fmla="*/ 1295995 h 1627011"/>
              <a:gd name="connsiteX4" fmla="*/ 4114422 w 4547610"/>
              <a:gd name="connsiteY4" fmla="*/ 1295995 h 1627011"/>
              <a:gd name="connsiteX5" fmla="*/ 4101721 w 4547610"/>
              <a:gd name="connsiteY5" fmla="*/ 1283295 h 1627011"/>
              <a:gd name="connsiteX6" fmla="*/ 4063621 w 4547610"/>
              <a:gd name="connsiteY6" fmla="*/ 1283295 h 1627011"/>
              <a:gd name="connsiteX7" fmla="*/ 4050921 w 4547610"/>
              <a:gd name="connsiteY7" fmla="*/ 1270595 h 1627011"/>
              <a:gd name="connsiteX8" fmla="*/ 3962021 w 4547610"/>
              <a:gd name="connsiteY8" fmla="*/ 1257895 h 1627011"/>
              <a:gd name="connsiteX9" fmla="*/ 3898521 w 4547610"/>
              <a:gd name="connsiteY9" fmla="*/ 1257895 h 1627011"/>
              <a:gd name="connsiteX10" fmla="*/ 3885821 w 4547610"/>
              <a:gd name="connsiteY10" fmla="*/ 1245195 h 1627011"/>
              <a:gd name="connsiteX11" fmla="*/ 3860421 w 4547610"/>
              <a:gd name="connsiteY11" fmla="*/ 1245195 h 1627011"/>
              <a:gd name="connsiteX12" fmla="*/ 3847721 w 4547610"/>
              <a:gd name="connsiteY12" fmla="*/ 1232495 h 1627011"/>
              <a:gd name="connsiteX13" fmla="*/ 3822321 w 4547610"/>
              <a:gd name="connsiteY13" fmla="*/ 1219795 h 1627011"/>
              <a:gd name="connsiteX14" fmla="*/ 3796921 w 4547610"/>
              <a:gd name="connsiteY14" fmla="*/ 1219795 h 1627011"/>
              <a:gd name="connsiteX15" fmla="*/ 3784221 w 4547610"/>
              <a:gd name="connsiteY15" fmla="*/ 1207095 h 1627011"/>
              <a:gd name="connsiteX16" fmla="*/ 3758821 w 4547610"/>
              <a:gd name="connsiteY16" fmla="*/ 1194395 h 1627011"/>
              <a:gd name="connsiteX17" fmla="*/ 3720721 w 4547610"/>
              <a:gd name="connsiteY17" fmla="*/ 1181695 h 1627011"/>
              <a:gd name="connsiteX18" fmla="*/ 3669921 w 4547610"/>
              <a:gd name="connsiteY18" fmla="*/ 1168995 h 1627011"/>
              <a:gd name="connsiteX19" fmla="*/ 3644521 w 4547610"/>
              <a:gd name="connsiteY19" fmla="*/ 1168995 h 1627011"/>
              <a:gd name="connsiteX20" fmla="*/ 3631821 w 4547610"/>
              <a:gd name="connsiteY20" fmla="*/ 1156295 h 1627011"/>
              <a:gd name="connsiteX21" fmla="*/ 3606421 w 4547610"/>
              <a:gd name="connsiteY21" fmla="*/ 1156295 h 1627011"/>
              <a:gd name="connsiteX22" fmla="*/ 3593721 w 4547610"/>
              <a:gd name="connsiteY22" fmla="*/ 1143595 h 1627011"/>
              <a:gd name="connsiteX23" fmla="*/ 3581021 w 4547610"/>
              <a:gd name="connsiteY23" fmla="*/ 1130895 h 1627011"/>
              <a:gd name="connsiteX24" fmla="*/ 3542921 w 4547610"/>
              <a:gd name="connsiteY24" fmla="*/ 1130895 h 1627011"/>
              <a:gd name="connsiteX25" fmla="*/ 3530221 w 4547610"/>
              <a:gd name="connsiteY25" fmla="*/ 1118195 h 1627011"/>
              <a:gd name="connsiteX26" fmla="*/ 3504821 w 4547610"/>
              <a:gd name="connsiteY26" fmla="*/ 1118195 h 1627011"/>
              <a:gd name="connsiteX27" fmla="*/ 3492121 w 4547610"/>
              <a:gd name="connsiteY27" fmla="*/ 1105495 h 1627011"/>
              <a:gd name="connsiteX28" fmla="*/ 3454021 w 4547610"/>
              <a:gd name="connsiteY28" fmla="*/ 1092795 h 1627011"/>
              <a:gd name="connsiteX29" fmla="*/ 3415921 w 4547610"/>
              <a:gd name="connsiteY29" fmla="*/ 1080095 h 1627011"/>
              <a:gd name="connsiteX30" fmla="*/ 3377821 w 4547610"/>
              <a:gd name="connsiteY30" fmla="*/ 1067395 h 1627011"/>
              <a:gd name="connsiteX31" fmla="*/ 3339721 w 4547610"/>
              <a:gd name="connsiteY31" fmla="*/ 1067395 h 1627011"/>
              <a:gd name="connsiteX32" fmla="*/ 3327021 w 4547610"/>
              <a:gd name="connsiteY32" fmla="*/ 1054695 h 1627011"/>
              <a:gd name="connsiteX33" fmla="*/ 3301621 w 4547610"/>
              <a:gd name="connsiteY33" fmla="*/ 1041995 h 1627011"/>
              <a:gd name="connsiteX34" fmla="*/ 3263521 w 4547610"/>
              <a:gd name="connsiteY34" fmla="*/ 1041995 h 1627011"/>
              <a:gd name="connsiteX35" fmla="*/ 3250821 w 4547610"/>
              <a:gd name="connsiteY35" fmla="*/ 1029295 h 1627011"/>
              <a:gd name="connsiteX36" fmla="*/ 3225421 w 4547610"/>
              <a:gd name="connsiteY36" fmla="*/ 1029295 h 1627011"/>
              <a:gd name="connsiteX37" fmla="*/ 3212721 w 4547610"/>
              <a:gd name="connsiteY37" fmla="*/ 1016595 h 1627011"/>
              <a:gd name="connsiteX38" fmla="*/ 3187321 w 4547610"/>
              <a:gd name="connsiteY38" fmla="*/ 1016595 h 1627011"/>
              <a:gd name="connsiteX39" fmla="*/ 3174621 w 4547610"/>
              <a:gd name="connsiteY39" fmla="*/ 1003895 h 1627011"/>
              <a:gd name="connsiteX40" fmla="*/ 3123821 w 4547610"/>
              <a:gd name="connsiteY40" fmla="*/ 1003895 h 1627011"/>
              <a:gd name="connsiteX41" fmla="*/ 3111121 w 4547610"/>
              <a:gd name="connsiteY41" fmla="*/ 991195 h 1627011"/>
              <a:gd name="connsiteX42" fmla="*/ 3085721 w 4547610"/>
              <a:gd name="connsiteY42" fmla="*/ 991195 h 1627011"/>
              <a:gd name="connsiteX43" fmla="*/ 3073021 w 4547610"/>
              <a:gd name="connsiteY43" fmla="*/ 978495 h 1627011"/>
              <a:gd name="connsiteX44" fmla="*/ 3022221 w 4547610"/>
              <a:gd name="connsiteY44" fmla="*/ 978495 h 1627011"/>
              <a:gd name="connsiteX45" fmla="*/ 3009521 w 4547610"/>
              <a:gd name="connsiteY45" fmla="*/ 965795 h 1627011"/>
              <a:gd name="connsiteX46" fmla="*/ 2984121 w 4547610"/>
              <a:gd name="connsiteY46" fmla="*/ 965795 h 1627011"/>
              <a:gd name="connsiteX47" fmla="*/ 2971421 w 4547610"/>
              <a:gd name="connsiteY47" fmla="*/ 953095 h 1627011"/>
              <a:gd name="connsiteX48" fmla="*/ 2920621 w 4547610"/>
              <a:gd name="connsiteY48" fmla="*/ 940395 h 1627011"/>
              <a:gd name="connsiteX49" fmla="*/ 2869821 w 4547610"/>
              <a:gd name="connsiteY49" fmla="*/ 940395 h 1627011"/>
              <a:gd name="connsiteX50" fmla="*/ 2857121 w 4547610"/>
              <a:gd name="connsiteY50" fmla="*/ 927695 h 1627011"/>
              <a:gd name="connsiteX51" fmla="*/ 2806321 w 4547610"/>
              <a:gd name="connsiteY51" fmla="*/ 927695 h 1627011"/>
              <a:gd name="connsiteX52" fmla="*/ 2793621 w 4547610"/>
              <a:gd name="connsiteY52" fmla="*/ 914995 h 1627011"/>
              <a:gd name="connsiteX53" fmla="*/ 2730121 w 4547610"/>
              <a:gd name="connsiteY53" fmla="*/ 914995 h 1627011"/>
              <a:gd name="connsiteX54" fmla="*/ 2717421 w 4547610"/>
              <a:gd name="connsiteY54" fmla="*/ 902295 h 1627011"/>
              <a:gd name="connsiteX55" fmla="*/ 2641221 w 4547610"/>
              <a:gd name="connsiteY55" fmla="*/ 889595 h 1627011"/>
              <a:gd name="connsiteX56" fmla="*/ 2450721 w 4547610"/>
              <a:gd name="connsiteY56" fmla="*/ 902295 h 1627011"/>
              <a:gd name="connsiteX57" fmla="*/ 2438021 w 4547610"/>
              <a:gd name="connsiteY57" fmla="*/ 902295 h 1627011"/>
              <a:gd name="connsiteX58" fmla="*/ 2425321 w 4547610"/>
              <a:gd name="connsiteY58" fmla="*/ 914995 h 1627011"/>
              <a:gd name="connsiteX59" fmla="*/ 2412621 w 4547610"/>
              <a:gd name="connsiteY59" fmla="*/ 927695 h 1627011"/>
              <a:gd name="connsiteX60" fmla="*/ 2399921 w 4547610"/>
              <a:gd name="connsiteY60" fmla="*/ 927695 h 1627011"/>
              <a:gd name="connsiteX61" fmla="*/ 2387221 w 4547610"/>
              <a:gd name="connsiteY61" fmla="*/ 940395 h 1627011"/>
              <a:gd name="connsiteX62" fmla="*/ 2374521 w 4547610"/>
              <a:gd name="connsiteY62" fmla="*/ 953095 h 1627011"/>
              <a:gd name="connsiteX63" fmla="*/ 2361821 w 4547610"/>
              <a:gd name="connsiteY63" fmla="*/ 965795 h 1627011"/>
              <a:gd name="connsiteX64" fmla="*/ 2349121 w 4547610"/>
              <a:gd name="connsiteY64" fmla="*/ 965795 h 1627011"/>
              <a:gd name="connsiteX65" fmla="*/ 2336421 w 4547610"/>
              <a:gd name="connsiteY65" fmla="*/ 978495 h 1627011"/>
              <a:gd name="connsiteX66" fmla="*/ 2323721 w 4547610"/>
              <a:gd name="connsiteY66" fmla="*/ 991195 h 1627011"/>
              <a:gd name="connsiteX67" fmla="*/ 2298321 w 4547610"/>
              <a:gd name="connsiteY67" fmla="*/ 1003895 h 1627011"/>
              <a:gd name="connsiteX68" fmla="*/ 2285621 w 4547610"/>
              <a:gd name="connsiteY68" fmla="*/ 1016595 h 1627011"/>
              <a:gd name="connsiteX69" fmla="*/ 2272921 w 4547610"/>
              <a:gd name="connsiteY69" fmla="*/ 1029295 h 1627011"/>
              <a:gd name="connsiteX70" fmla="*/ 2260221 w 4547610"/>
              <a:gd name="connsiteY70" fmla="*/ 1041995 h 1627011"/>
              <a:gd name="connsiteX71" fmla="*/ 2247521 w 4547610"/>
              <a:gd name="connsiteY71" fmla="*/ 1054695 h 1627011"/>
              <a:gd name="connsiteX72" fmla="*/ 2234821 w 4547610"/>
              <a:gd name="connsiteY72" fmla="*/ 1067395 h 1627011"/>
              <a:gd name="connsiteX73" fmla="*/ 2222121 w 4547610"/>
              <a:gd name="connsiteY73" fmla="*/ 1080095 h 1627011"/>
              <a:gd name="connsiteX74" fmla="*/ 2209421 w 4547610"/>
              <a:gd name="connsiteY74" fmla="*/ 1092795 h 1627011"/>
              <a:gd name="connsiteX75" fmla="*/ 2196721 w 4547610"/>
              <a:gd name="connsiteY75" fmla="*/ 1105495 h 1627011"/>
              <a:gd name="connsiteX76" fmla="*/ 2184021 w 4547610"/>
              <a:gd name="connsiteY76" fmla="*/ 1118195 h 1627011"/>
              <a:gd name="connsiteX77" fmla="*/ 2171321 w 4547610"/>
              <a:gd name="connsiteY77" fmla="*/ 1130895 h 1627011"/>
              <a:gd name="connsiteX78" fmla="*/ 2171321 w 4547610"/>
              <a:gd name="connsiteY78" fmla="*/ 1143595 h 1627011"/>
              <a:gd name="connsiteX79" fmla="*/ 2158621 w 4547610"/>
              <a:gd name="connsiteY79" fmla="*/ 1156295 h 1627011"/>
              <a:gd name="connsiteX80" fmla="*/ 2145921 w 4547610"/>
              <a:gd name="connsiteY80" fmla="*/ 1168995 h 1627011"/>
              <a:gd name="connsiteX81" fmla="*/ 2133221 w 4547610"/>
              <a:gd name="connsiteY81" fmla="*/ 1181695 h 1627011"/>
              <a:gd name="connsiteX82" fmla="*/ 2133221 w 4547610"/>
              <a:gd name="connsiteY82" fmla="*/ 1194395 h 1627011"/>
              <a:gd name="connsiteX83" fmla="*/ 2120521 w 4547610"/>
              <a:gd name="connsiteY83" fmla="*/ 1207095 h 1627011"/>
              <a:gd name="connsiteX84" fmla="*/ 2107821 w 4547610"/>
              <a:gd name="connsiteY84" fmla="*/ 1219795 h 1627011"/>
              <a:gd name="connsiteX85" fmla="*/ 2107821 w 4547610"/>
              <a:gd name="connsiteY85" fmla="*/ 1232495 h 1627011"/>
              <a:gd name="connsiteX86" fmla="*/ 2095121 w 4547610"/>
              <a:gd name="connsiteY86" fmla="*/ 1245195 h 1627011"/>
              <a:gd name="connsiteX87" fmla="*/ 2082421 w 4547610"/>
              <a:gd name="connsiteY87" fmla="*/ 1257895 h 1627011"/>
              <a:gd name="connsiteX88" fmla="*/ 2069721 w 4547610"/>
              <a:gd name="connsiteY88" fmla="*/ 1270595 h 1627011"/>
              <a:gd name="connsiteX89" fmla="*/ 2057021 w 4547610"/>
              <a:gd name="connsiteY89" fmla="*/ 1283295 h 1627011"/>
              <a:gd name="connsiteX90" fmla="*/ 2044321 w 4547610"/>
              <a:gd name="connsiteY90" fmla="*/ 1295995 h 1627011"/>
              <a:gd name="connsiteX91" fmla="*/ 2031621 w 4547610"/>
              <a:gd name="connsiteY91" fmla="*/ 1308695 h 1627011"/>
              <a:gd name="connsiteX92" fmla="*/ 2018921 w 4547610"/>
              <a:gd name="connsiteY92" fmla="*/ 1308695 h 1627011"/>
              <a:gd name="connsiteX93" fmla="*/ 2006221 w 4547610"/>
              <a:gd name="connsiteY93" fmla="*/ 1321395 h 1627011"/>
              <a:gd name="connsiteX94" fmla="*/ 1993521 w 4547610"/>
              <a:gd name="connsiteY94" fmla="*/ 1334095 h 1627011"/>
              <a:gd name="connsiteX95" fmla="*/ 1980821 w 4547610"/>
              <a:gd name="connsiteY95" fmla="*/ 1346795 h 1627011"/>
              <a:gd name="connsiteX96" fmla="*/ 1968121 w 4547610"/>
              <a:gd name="connsiteY96" fmla="*/ 1359495 h 1627011"/>
              <a:gd name="connsiteX97" fmla="*/ 1955421 w 4547610"/>
              <a:gd name="connsiteY97" fmla="*/ 1372195 h 1627011"/>
              <a:gd name="connsiteX98" fmla="*/ 1930021 w 4547610"/>
              <a:gd name="connsiteY98" fmla="*/ 1384895 h 1627011"/>
              <a:gd name="connsiteX99" fmla="*/ 1917321 w 4547610"/>
              <a:gd name="connsiteY99" fmla="*/ 1397595 h 1627011"/>
              <a:gd name="connsiteX100" fmla="*/ 1904621 w 4547610"/>
              <a:gd name="connsiteY100" fmla="*/ 1410295 h 1627011"/>
              <a:gd name="connsiteX101" fmla="*/ 1891921 w 4547610"/>
              <a:gd name="connsiteY101" fmla="*/ 1422995 h 1627011"/>
              <a:gd name="connsiteX102" fmla="*/ 1866521 w 4547610"/>
              <a:gd name="connsiteY102" fmla="*/ 1435695 h 1627011"/>
              <a:gd name="connsiteX103" fmla="*/ 1853821 w 4547610"/>
              <a:gd name="connsiteY103" fmla="*/ 1448395 h 1627011"/>
              <a:gd name="connsiteX104" fmla="*/ 1828421 w 4547610"/>
              <a:gd name="connsiteY104" fmla="*/ 1461095 h 1627011"/>
              <a:gd name="connsiteX105" fmla="*/ 1803021 w 4547610"/>
              <a:gd name="connsiteY105" fmla="*/ 1473795 h 1627011"/>
              <a:gd name="connsiteX106" fmla="*/ 1790321 w 4547610"/>
              <a:gd name="connsiteY106" fmla="*/ 1486495 h 1627011"/>
              <a:gd name="connsiteX107" fmla="*/ 1764921 w 4547610"/>
              <a:gd name="connsiteY107" fmla="*/ 1486495 h 1627011"/>
              <a:gd name="connsiteX108" fmla="*/ 1752221 w 4547610"/>
              <a:gd name="connsiteY108" fmla="*/ 1499195 h 1627011"/>
              <a:gd name="connsiteX109" fmla="*/ 1726821 w 4547610"/>
              <a:gd name="connsiteY109" fmla="*/ 1511895 h 1627011"/>
              <a:gd name="connsiteX110" fmla="*/ 1701421 w 4547610"/>
              <a:gd name="connsiteY110" fmla="*/ 1511895 h 1627011"/>
              <a:gd name="connsiteX111" fmla="*/ 1688721 w 4547610"/>
              <a:gd name="connsiteY111" fmla="*/ 1524595 h 1627011"/>
              <a:gd name="connsiteX112" fmla="*/ 1663321 w 4547610"/>
              <a:gd name="connsiteY112" fmla="*/ 1524595 h 1627011"/>
              <a:gd name="connsiteX113" fmla="*/ 1650621 w 4547610"/>
              <a:gd name="connsiteY113" fmla="*/ 1537295 h 1627011"/>
              <a:gd name="connsiteX114" fmla="*/ 1637921 w 4547610"/>
              <a:gd name="connsiteY114" fmla="*/ 1537295 h 1627011"/>
              <a:gd name="connsiteX115" fmla="*/ 1625221 w 4547610"/>
              <a:gd name="connsiteY115" fmla="*/ 1549995 h 1627011"/>
              <a:gd name="connsiteX116" fmla="*/ 1599821 w 4547610"/>
              <a:gd name="connsiteY116" fmla="*/ 1562695 h 1627011"/>
              <a:gd name="connsiteX117" fmla="*/ 1574421 w 4547610"/>
              <a:gd name="connsiteY117" fmla="*/ 1562695 h 1627011"/>
              <a:gd name="connsiteX118" fmla="*/ 1561721 w 4547610"/>
              <a:gd name="connsiteY118" fmla="*/ 1575395 h 1627011"/>
              <a:gd name="connsiteX119" fmla="*/ 1536321 w 4547610"/>
              <a:gd name="connsiteY119" fmla="*/ 1575395 h 1627011"/>
              <a:gd name="connsiteX120" fmla="*/ 1523621 w 4547610"/>
              <a:gd name="connsiteY120" fmla="*/ 1588095 h 1627011"/>
              <a:gd name="connsiteX121" fmla="*/ 1510921 w 4547610"/>
              <a:gd name="connsiteY121" fmla="*/ 1588095 h 1627011"/>
              <a:gd name="connsiteX122" fmla="*/ 1498221 w 4547610"/>
              <a:gd name="connsiteY122" fmla="*/ 1600795 h 1627011"/>
              <a:gd name="connsiteX123" fmla="*/ 1434721 w 4547610"/>
              <a:gd name="connsiteY123" fmla="*/ 1613495 h 1627011"/>
              <a:gd name="connsiteX124" fmla="*/ 1371221 w 4547610"/>
              <a:gd name="connsiteY124" fmla="*/ 1613495 h 1627011"/>
              <a:gd name="connsiteX125" fmla="*/ 1358521 w 4547610"/>
              <a:gd name="connsiteY125" fmla="*/ 1626195 h 1627011"/>
              <a:gd name="connsiteX126" fmla="*/ 1002921 w 4547610"/>
              <a:gd name="connsiteY126" fmla="*/ 1613495 h 1627011"/>
              <a:gd name="connsiteX127" fmla="*/ 990221 w 4547610"/>
              <a:gd name="connsiteY127" fmla="*/ 1613495 h 1627011"/>
              <a:gd name="connsiteX128" fmla="*/ 977521 w 4547610"/>
              <a:gd name="connsiteY128" fmla="*/ 1600795 h 1627011"/>
              <a:gd name="connsiteX129" fmla="*/ 939421 w 4547610"/>
              <a:gd name="connsiteY129" fmla="*/ 1600795 h 1627011"/>
              <a:gd name="connsiteX130" fmla="*/ 926721 w 4547610"/>
              <a:gd name="connsiteY130" fmla="*/ 1588095 h 1627011"/>
              <a:gd name="connsiteX131" fmla="*/ 914021 w 4547610"/>
              <a:gd name="connsiteY131" fmla="*/ 1575395 h 1627011"/>
              <a:gd name="connsiteX132" fmla="*/ 901321 w 4547610"/>
              <a:gd name="connsiteY132" fmla="*/ 1575395 h 1627011"/>
              <a:gd name="connsiteX133" fmla="*/ 875921 w 4547610"/>
              <a:gd name="connsiteY133" fmla="*/ 1562695 h 1627011"/>
              <a:gd name="connsiteX134" fmla="*/ 863221 w 4547610"/>
              <a:gd name="connsiteY134" fmla="*/ 1562695 h 1627011"/>
              <a:gd name="connsiteX135" fmla="*/ 850521 w 4547610"/>
              <a:gd name="connsiteY135" fmla="*/ 1549995 h 1627011"/>
              <a:gd name="connsiteX136" fmla="*/ 837821 w 4547610"/>
              <a:gd name="connsiteY136" fmla="*/ 1549995 h 1627011"/>
              <a:gd name="connsiteX137" fmla="*/ 825121 w 4547610"/>
              <a:gd name="connsiteY137" fmla="*/ 1537295 h 1627011"/>
              <a:gd name="connsiteX138" fmla="*/ 812421 w 4547610"/>
              <a:gd name="connsiteY138" fmla="*/ 1524595 h 1627011"/>
              <a:gd name="connsiteX139" fmla="*/ 787021 w 4547610"/>
              <a:gd name="connsiteY139" fmla="*/ 1524595 h 1627011"/>
              <a:gd name="connsiteX140" fmla="*/ 774321 w 4547610"/>
              <a:gd name="connsiteY140" fmla="*/ 1511895 h 1627011"/>
              <a:gd name="connsiteX141" fmla="*/ 761621 w 4547610"/>
              <a:gd name="connsiteY141" fmla="*/ 1499195 h 1627011"/>
              <a:gd name="connsiteX142" fmla="*/ 748921 w 4547610"/>
              <a:gd name="connsiteY142" fmla="*/ 1499195 h 1627011"/>
              <a:gd name="connsiteX143" fmla="*/ 736221 w 4547610"/>
              <a:gd name="connsiteY143" fmla="*/ 1486495 h 1627011"/>
              <a:gd name="connsiteX144" fmla="*/ 723521 w 4547610"/>
              <a:gd name="connsiteY144" fmla="*/ 1473795 h 1627011"/>
              <a:gd name="connsiteX145" fmla="*/ 698121 w 4547610"/>
              <a:gd name="connsiteY145" fmla="*/ 1461095 h 1627011"/>
              <a:gd name="connsiteX146" fmla="*/ 685421 w 4547610"/>
              <a:gd name="connsiteY146" fmla="*/ 1461095 h 1627011"/>
              <a:gd name="connsiteX147" fmla="*/ 660021 w 4547610"/>
              <a:gd name="connsiteY147" fmla="*/ 1448395 h 1627011"/>
              <a:gd name="connsiteX148" fmla="*/ 647321 w 4547610"/>
              <a:gd name="connsiteY148" fmla="*/ 1448395 h 1627011"/>
              <a:gd name="connsiteX149" fmla="*/ 634621 w 4547610"/>
              <a:gd name="connsiteY149" fmla="*/ 1435695 h 1627011"/>
              <a:gd name="connsiteX150" fmla="*/ 621921 w 4547610"/>
              <a:gd name="connsiteY150" fmla="*/ 1422995 h 1627011"/>
              <a:gd name="connsiteX151" fmla="*/ 609221 w 4547610"/>
              <a:gd name="connsiteY151" fmla="*/ 1422995 h 1627011"/>
              <a:gd name="connsiteX152" fmla="*/ 583821 w 4547610"/>
              <a:gd name="connsiteY152" fmla="*/ 1410295 h 1627011"/>
              <a:gd name="connsiteX153" fmla="*/ 558421 w 4547610"/>
              <a:gd name="connsiteY153" fmla="*/ 1397595 h 1627011"/>
              <a:gd name="connsiteX154" fmla="*/ 545721 w 4547610"/>
              <a:gd name="connsiteY154" fmla="*/ 1384895 h 1627011"/>
              <a:gd name="connsiteX155" fmla="*/ 533021 w 4547610"/>
              <a:gd name="connsiteY155" fmla="*/ 1384895 h 1627011"/>
              <a:gd name="connsiteX156" fmla="*/ 520321 w 4547610"/>
              <a:gd name="connsiteY156" fmla="*/ 1372195 h 1627011"/>
              <a:gd name="connsiteX157" fmla="*/ 507621 w 4547610"/>
              <a:gd name="connsiteY157" fmla="*/ 1359495 h 1627011"/>
              <a:gd name="connsiteX158" fmla="*/ 494921 w 4547610"/>
              <a:gd name="connsiteY158" fmla="*/ 1359495 h 1627011"/>
              <a:gd name="connsiteX159" fmla="*/ 482221 w 4547610"/>
              <a:gd name="connsiteY159" fmla="*/ 1346795 h 1627011"/>
              <a:gd name="connsiteX160" fmla="*/ 469521 w 4547610"/>
              <a:gd name="connsiteY160" fmla="*/ 1346795 h 1627011"/>
              <a:gd name="connsiteX161" fmla="*/ 456821 w 4547610"/>
              <a:gd name="connsiteY161" fmla="*/ 1334095 h 1627011"/>
              <a:gd name="connsiteX162" fmla="*/ 444121 w 4547610"/>
              <a:gd name="connsiteY162" fmla="*/ 1321395 h 1627011"/>
              <a:gd name="connsiteX163" fmla="*/ 418721 w 4547610"/>
              <a:gd name="connsiteY163" fmla="*/ 1308695 h 1627011"/>
              <a:gd name="connsiteX164" fmla="*/ 406021 w 4547610"/>
              <a:gd name="connsiteY164" fmla="*/ 1295995 h 1627011"/>
              <a:gd name="connsiteX165" fmla="*/ 380621 w 4547610"/>
              <a:gd name="connsiteY165" fmla="*/ 1283295 h 1627011"/>
              <a:gd name="connsiteX166" fmla="*/ 367921 w 4547610"/>
              <a:gd name="connsiteY166" fmla="*/ 1257895 h 1627011"/>
              <a:gd name="connsiteX167" fmla="*/ 342521 w 4547610"/>
              <a:gd name="connsiteY167" fmla="*/ 1245195 h 1627011"/>
              <a:gd name="connsiteX168" fmla="*/ 329821 w 4547610"/>
              <a:gd name="connsiteY168" fmla="*/ 1232495 h 1627011"/>
              <a:gd name="connsiteX169" fmla="*/ 317121 w 4547610"/>
              <a:gd name="connsiteY169" fmla="*/ 1219795 h 1627011"/>
              <a:gd name="connsiteX170" fmla="*/ 304421 w 4547610"/>
              <a:gd name="connsiteY170" fmla="*/ 1207095 h 1627011"/>
              <a:gd name="connsiteX171" fmla="*/ 291721 w 4547610"/>
              <a:gd name="connsiteY171" fmla="*/ 1207095 h 1627011"/>
              <a:gd name="connsiteX172" fmla="*/ 279021 w 4547610"/>
              <a:gd name="connsiteY172" fmla="*/ 1194395 h 1627011"/>
              <a:gd name="connsiteX173" fmla="*/ 266321 w 4547610"/>
              <a:gd name="connsiteY173" fmla="*/ 1181695 h 1627011"/>
              <a:gd name="connsiteX174" fmla="*/ 253621 w 4547610"/>
              <a:gd name="connsiteY174" fmla="*/ 1168995 h 1627011"/>
              <a:gd name="connsiteX175" fmla="*/ 240921 w 4547610"/>
              <a:gd name="connsiteY175" fmla="*/ 1156295 h 1627011"/>
              <a:gd name="connsiteX176" fmla="*/ 228221 w 4547610"/>
              <a:gd name="connsiteY176" fmla="*/ 1143595 h 1627011"/>
              <a:gd name="connsiteX177" fmla="*/ 215521 w 4547610"/>
              <a:gd name="connsiteY177" fmla="*/ 1130895 h 1627011"/>
              <a:gd name="connsiteX178" fmla="*/ 202821 w 4547610"/>
              <a:gd name="connsiteY178" fmla="*/ 1118195 h 1627011"/>
              <a:gd name="connsiteX179" fmla="*/ 202821 w 4547610"/>
              <a:gd name="connsiteY179" fmla="*/ 1105495 h 1627011"/>
              <a:gd name="connsiteX180" fmla="*/ 190121 w 4547610"/>
              <a:gd name="connsiteY180" fmla="*/ 1092795 h 1627011"/>
              <a:gd name="connsiteX181" fmla="*/ 177421 w 4547610"/>
              <a:gd name="connsiteY181" fmla="*/ 1080095 h 1627011"/>
              <a:gd name="connsiteX182" fmla="*/ 164721 w 4547610"/>
              <a:gd name="connsiteY182" fmla="*/ 1067395 h 1627011"/>
              <a:gd name="connsiteX183" fmla="*/ 152020 w 4547610"/>
              <a:gd name="connsiteY183" fmla="*/ 1054695 h 1627011"/>
              <a:gd name="connsiteX184" fmla="*/ 139321 w 4547610"/>
              <a:gd name="connsiteY184" fmla="*/ 1041995 h 1627011"/>
              <a:gd name="connsiteX185" fmla="*/ 126621 w 4547610"/>
              <a:gd name="connsiteY185" fmla="*/ 1029295 h 1627011"/>
              <a:gd name="connsiteX186" fmla="*/ 113920 w 4547610"/>
              <a:gd name="connsiteY186" fmla="*/ 1016595 h 1627011"/>
              <a:gd name="connsiteX187" fmla="*/ 101221 w 4547610"/>
              <a:gd name="connsiteY187" fmla="*/ 1003895 h 1627011"/>
              <a:gd name="connsiteX188" fmla="*/ 88521 w 4547610"/>
              <a:gd name="connsiteY188" fmla="*/ 991195 h 1627011"/>
              <a:gd name="connsiteX189" fmla="*/ 88521 w 4547610"/>
              <a:gd name="connsiteY189" fmla="*/ 978495 h 1627011"/>
              <a:gd name="connsiteX190" fmla="*/ 75820 w 4547610"/>
              <a:gd name="connsiteY190" fmla="*/ 965795 h 1627011"/>
              <a:gd name="connsiteX191" fmla="*/ 63121 w 4547610"/>
              <a:gd name="connsiteY191" fmla="*/ 953095 h 1627011"/>
              <a:gd name="connsiteX192" fmla="*/ 50421 w 4547610"/>
              <a:gd name="connsiteY192" fmla="*/ 940395 h 1627011"/>
              <a:gd name="connsiteX193" fmla="*/ 50421 w 4547610"/>
              <a:gd name="connsiteY193" fmla="*/ 914995 h 1627011"/>
              <a:gd name="connsiteX194" fmla="*/ 37720 w 4547610"/>
              <a:gd name="connsiteY194" fmla="*/ 902295 h 1627011"/>
              <a:gd name="connsiteX195" fmla="*/ 37720 w 4547610"/>
              <a:gd name="connsiteY195" fmla="*/ 889595 h 1627011"/>
              <a:gd name="connsiteX196" fmla="*/ 25021 w 4547610"/>
              <a:gd name="connsiteY196" fmla="*/ 876895 h 1627011"/>
              <a:gd name="connsiteX197" fmla="*/ 12321 w 4547610"/>
              <a:gd name="connsiteY197" fmla="*/ 851495 h 1627011"/>
              <a:gd name="connsiteX198" fmla="*/ -379 w 4547610"/>
              <a:gd name="connsiteY198" fmla="*/ 813395 h 1627011"/>
              <a:gd name="connsiteX199" fmla="*/ 12321 w 4547610"/>
              <a:gd name="connsiteY199" fmla="*/ 622895 h 1627011"/>
              <a:gd name="connsiteX200" fmla="*/ 12321 w 4547610"/>
              <a:gd name="connsiteY200" fmla="*/ 597495 h 1627011"/>
              <a:gd name="connsiteX201" fmla="*/ 25021 w 4547610"/>
              <a:gd name="connsiteY201" fmla="*/ 584795 h 1627011"/>
              <a:gd name="connsiteX202" fmla="*/ 37720 w 4547610"/>
              <a:gd name="connsiteY202" fmla="*/ 559395 h 1627011"/>
              <a:gd name="connsiteX203" fmla="*/ 50421 w 4547610"/>
              <a:gd name="connsiteY203" fmla="*/ 533995 h 1627011"/>
              <a:gd name="connsiteX204" fmla="*/ 50421 w 4547610"/>
              <a:gd name="connsiteY204" fmla="*/ 521295 h 1627011"/>
              <a:gd name="connsiteX205" fmla="*/ 63121 w 4547610"/>
              <a:gd name="connsiteY205" fmla="*/ 508595 h 1627011"/>
              <a:gd name="connsiteX206" fmla="*/ 75820 w 4547610"/>
              <a:gd name="connsiteY206" fmla="*/ 495895 h 1627011"/>
              <a:gd name="connsiteX207" fmla="*/ 75820 w 4547610"/>
              <a:gd name="connsiteY207" fmla="*/ 483195 h 1627011"/>
              <a:gd name="connsiteX208" fmla="*/ 88521 w 4547610"/>
              <a:gd name="connsiteY208" fmla="*/ 470495 h 1627011"/>
              <a:gd name="connsiteX209" fmla="*/ 101221 w 4547610"/>
              <a:gd name="connsiteY209" fmla="*/ 457795 h 1627011"/>
              <a:gd name="connsiteX210" fmla="*/ 113920 w 4547610"/>
              <a:gd name="connsiteY210" fmla="*/ 445095 h 1627011"/>
              <a:gd name="connsiteX211" fmla="*/ 126621 w 4547610"/>
              <a:gd name="connsiteY211" fmla="*/ 432395 h 1627011"/>
              <a:gd name="connsiteX212" fmla="*/ 139321 w 4547610"/>
              <a:gd name="connsiteY212" fmla="*/ 419695 h 1627011"/>
              <a:gd name="connsiteX213" fmla="*/ 152020 w 4547610"/>
              <a:gd name="connsiteY213" fmla="*/ 406995 h 1627011"/>
              <a:gd name="connsiteX214" fmla="*/ 164721 w 4547610"/>
              <a:gd name="connsiteY214" fmla="*/ 394295 h 1627011"/>
              <a:gd name="connsiteX215" fmla="*/ 177421 w 4547610"/>
              <a:gd name="connsiteY215" fmla="*/ 381595 h 1627011"/>
              <a:gd name="connsiteX216" fmla="*/ 190121 w 4547610"/>
              <a:gd name="connsiteY216" fmla="*/ 368895 h 1627011"/>
              <a:gd name="connsiteX217" fmla="*/ 202821 w 4547610"/>
              <a:gd name="connsiteY217" fmla="*/ 356195 h 1627011"/>
              <a:gd name="connsiteX218" fmla="*/ 215521 w 4547610"/>
              <a:gd name="connsiteY218" fmla="*/ 343495 h 1627011"/>
              <a:gd name="connsiteX219" fmla="*/ 228221 w 4547610"/>
              <a:gd name="connsiteY219" fmla="*/ 343495 h 1627011"/>
              <a:gd name="connsiteX220" fmla="*/ 240921 w 4547610"/>
              <a:gd name="connsiteY220" fmla="*/ 330795 h 1627011"/>
              <a:gd name="connsiteX221" fmla="*/ 253621 w 4547610"/>
              <a:gd name="connsiteY221" fmla="*/ 318095 h 1627011"/>
              <a:gd name="connsiteX222" fmla="*/ 266321 w 4547610"/>
              <a:gd name="connsiteY222" fmla="*/ 305395 h 1627011"/>
              <a:gd name="connsiteX223" fmla="*/ 279021 w 4547610"/>
              <a:gd name="connsiteY223" fmla="*/ 305395 h 1627011"/>
              <a:gd name="connsiteX224" fmla="*/ 291721 w 4547610"/>
              <a:gd name="connsiteY224" fmla="*/ 292695 h 1627011"/>
              <a:gd name="connsiteX225" fmla="*/ 304421 w 4547610"/>
              <a:gd name="connsiteY225" fmla="*/ 279995 h 1627011"/>
              <a:gd name="connsiteX226" fmla="*/ 329821 w 4547610"/>
              <a:gd name="connsiteY226" fmla="*/ 267295 h 1627011"/>
              <a:gd name="connsiteX227" fmla="*/ 355221 w 4547610"/>
              <a:gd name="connsiteY227" fmla="*/ 267295 h 1627011"/>
              <a:gd name="connsiteX228" fmla="*/ 367921 w 4547610"/>
              <a:gd name="connsiteY228" fmla="*/ 254595 h 1627011"/>
              <a:gd name="connsiteX229" fmla="*/ 380621 w 4547610"/>
              <a:gd name="connsiteY229" fmla="*/ 241895 h 1627011"/>
              <a:gd name="connsiteX230" fmla="*/ 393321 w 4547610"/>
              <a:gd name="connsiteY230" fmla="*/ 241895 h 1627011"/>
              <a:gd name="connsiteX231" fmla="*/ 406021 w 4547610"/>
              <a:gd name="connsiteY231" fmla="*/ 229195 h 1627011"/>
              <a:gd name="connsiteX232" fmla="*/ 431421 w 4547610"/>
              <a:gd name="connsiteY232" fmla="*/ 216495 h 1627011"/>
              <a:gd name="connsiteX233" fmla="*/ 469521 w 4547610"/>
              <a:gd name="connsiteY233" fmla="*/ 216495 h 1627011"/>
              <a:gd name="connsiteX234" fmla="*/ 482221 w 4547610"/>
              <a:gd name="connsiteY234" fmla="*/ 203795 h 1627011"/>
              <a:gd name="connsiteX235" fmla="*/ 520321 w 4547610"/>
              <a:gd name="connsiteY235" fmla="*/ 191095 h 1627011"/>
              <a:gd name="connsiteX236" fmla="*/ 571121 w 4547610"/>
              <a:gd name="connsiteY236" fmla="*/ 191095 h 1627011"/>
              <a:gd name="connsiteX237" fmla="*/ 583821 w 4547610"/>
              <a:gd name="connsiteY237" fmla="*/ 178395 h 1627011"/>
              <a:gd name="connsiteX238" fmla="*/ 621921 w 4547610"/>
              <a:gd name="connsiteY238" fmla="*/ 178395 h 1627011"/>
              <a:gd name="connsiteX239" fmla="*/ 634621 w 4547610"/>
              <a:gd name="connsiteY239" fmla="*/ 165695 h 1627011"/>
              <a:gd name="connsiteX240" fmla="*/ 698121 w 4547610"/>
              <a:gd name="connsiteY240" fmla="*/ 165695 h 1627011"/>
              <a:gd name="connsiteX241" fmla="*/ 710821 w 4547610"/>
              <a:gd name="connsiteY241" fmla="*/ 152995 h 1627011"/>
              <a:gd name="connsiteX242" fmla="*/ 812421 w 4547610"/>
              <a:gd name="connsiteY242" fmla="*/ 152995 h 1627011"/>
              <a:gd name="connsiteX243" fmla="*/ 825121 w 4547610"/>
              <a:gd name="connsiteY243" fmla="*/ 140295 h 1627011"/>
              <a:gd name="connsiteX244" fmla="*/ 926721 w 4547610"/>
              <a:gd name="connsiteY244" fmla="*/ 140295 h 1627011"/>
              <a:gd name="connsiteX245" fmla="*/ 939421 w 4547610"/>
              <a:gd name="connsiteY245" fmla="*/ 127595 h 1627011"/>
              <a:gd name="connsiteX246" fmla="*/ 990221 w 4547610"/>
              <a:gd name="connsiteY246" fmla="*/ 127595 h 1627011"/>
              <a:gd name="connsiteX247" fmla="*/ 1002921 w 4547610"/>
              <a:gd name="connsiteY247" fmla="*/ 114895 h 1627011"/>
              <a:gd name="connsiteX248" fmla="*/ 1104521 w 4547610"/>
              <a:gd name="connsiteY248" fmla="*/ 114895 h 1627011"/>
              <a:gd name="connsiteX249" fmla="*/ 1129921 w 4547610"/>
              <a:gd name="connsiteY249" fmla="*/ 102195 h 1627011"/>
              <a:gd name="connsiteX250" fmla="*/ 1206121 w 4547610"/>
              <a:gd name="connsiteY250" fmla="*/ 102195 h 1627011"/>
              <a:gd name="connsiteX251" fmla="*/ 1218821 w 4547610"/>
              <a:gd name="connsiteY251" fmla="*/ 89495 h 1627011"/>
              <a:gd name="connsiteX252" fmla="*/ 1282321 w 4547610"/>
              <a:gd name="connsiteY252" fmla="*/ 89495 h 1627011"/>
              <a:gd name="connsiteX253" fmla="*/ 1295021 w 4547610"/>
              <a:gd name="connsiteY253" fmla="*/ 76795 h 1627011"/>
              <a:gd name="connsiteX254" fmla="*/ 1371221 w 4547610"/>
              <a:gd name="connsiteY254" fmla="*/ 76795 h 1627011"/>
              <a:gd name="connsiteX255" fmla="*/ 1383921 w 4547610"/>
              <a:gd name="connsiteY255" fmla="*/ 64095 h 1627011"/>
              <a:gd name="connsiteX256" fmla="*/ 1422021 w 4547610"/>
              <a:gd name="connsiteY256" fmla="*/ 64095 h 1627011"/>
              <a:gd name="connsiteX257" fmla="*/ 1434721 w 4547610"/>
              <a:gd name="connsiteY257" fmla="*/ 51395 h 1627011"/>
              <a:gd name="connsiteX258" fmla="*/ 1498221 w 4547610"/>
              <a:gd name="connsiteY258" fmla="*/ 51395 h 1627011"/>
              <a:gd name="connsiteX259" fmla="*/ 1510921 w 4547610"/>
              <a:gd name="connsiteY259" fmla="*/ 38695 h 1627011"/>
              <a:gd name="connsiteX260" fmla="*/ 1587121 w 4547610"/>
              <a:gd name="connsiteY260" fmla="*/ 38695 h 1627011"/>
              <a:gd name="connsiteX261" fmla="*/ 1599821 w 4547610"/>
              <a:gd name="connsiteY261" fmla="*/ 25995 h 1627011"/>
              <a:gd name="connsiteX262" fmla="*/ 1752221 w 4547610"/>
              <a:gd name="connsiteY262" fmla="*/ 25995 h 1627011"/>
              <a:gd name="connsiteX263" fmla="*/ 1790321 w 4547610"/>
              <a:gd name="connsiteY263" fmla="*/ 13295 h 1627011"/>
              <a:gd name="connsiteX264" fmla="*/ 2425321 w 4547610"/>
              <a:gd name="connsiteY264" fmla="*/ 13295 h 1627011"/>
              <a:gd name="connsiteX265" fmla="*/ 2438021 w 4547610"/>
              <a:gd name="connsiteY265" fmla="*/ 595 h 1627011"/>
              <a:gd name="connsiteX266" fmla="*/ 2666621 w 4547610"/>
              <a:gd name="connsiteY266" fmla="*/ 595 h 1627011"/>
              <a:gd name="connsiteX267" fmla="*/ 2704721 w 4547610"/>
              <a:gd name="connsiteY267" fmla="*/ 13295 h 1627011"/>
              <a:gd name="connsiteX268" fmla="*/ 2793621 w 4547610"/>
              <a:gd name="connsiteY268" fmla="*/ 13295 h 1627011"/>
              <a:gd name="connsiteX269" fmla="*/ 2806321 w 4547610"/>
              <a:gd name="connsiteY269" fmla="*/ 25995 h 1627011"/>
              <a:gd name="connsiteX270" fmla="*/ 2869821 w 4547610"/>
              <a:gd name="connsiteY270" fmla="*/ 25995 h 1627011"/>
              <a:gd name="connsiteX271" fmla="*/ 2895221 w 4547610"/>
              <a:gd name="connsiteY271" fmla="*/ 38695 h 1627011"/>
              <a:gd name="connsiteX272" fmla="*/ 2946021 w 4547610"/>
              <a:gd name="connsiteY272" fmla="*/ 38695 h 1627011"/>
              <a:gd name="connsiteX273" fmla="*/ 2971421 w 4547610"/>
              <a:gd name="connsiteY273" fmla="*/ 51395 h 1627011"/>
              <a:gd name="connsiteX274" fmla="*/ 3047621 w 4547610"/>
              <a:gd name="connsiteY274" fmla="*/ 51395 h 1627011"/>
              <a:gd name="connsiteX275" fmla="*/ 3060321 w 4547610"/>
              <a:gd name="connsiteY275" fmla="*/ 64095 h 1627011"/>
              <a:gd name="connsiteX276" fmla="*/ 3111121 w 4547610"/>
              <a:gd name="connsiteY276" fmla="*/ 76795 h 1627011"/>
              <a:gd name="connsiteX277" fmla="*/ 3161921 w 4547610"/>
              <a:gd name="connsiteY277" fmla="*/ 76795 h 1627011"/>
              <a:gd name="connsiteX278" fmla="*/ 3200021 w 4547610"/>
              <a:gd name="connsiteY278" fmla="*/ 89495 h 1627011"/>
              <a:gd name="connsiteX279" fmla="*/ 3276221 w 4547610"/>
              <a:gd name="connsiteY279" fmla="*/ 89495 h 1627011"/>
              <a:gd name="connsiteX280" fmla="*/ 3327021 w 4547610"/>
              <a:gd name="connsiteY280" fmla="*/ 102195 h 1627011"/>
              <a:gd name="connsiteX281" fmla="*/ 3352421 w 4547610"/>
              <a:gd name="connsiteY281" fmla="*/ 102195 h 1627011"/>
              <a:gd name="connsiteX282" fmla="*/ 3403221 w 4547610"/>
              <a:gd name="connsiteY282" fmla="*/ 114895 h 1627011"/>
              <a:gd name="connsiteX283" fmla="*/ 3441321 w 4547610"/>
              <a:gd name="connsiteY283" fmla="*/ 127595 h 1627011"/>
              <a:gd name="connsiteX284" fmla="*/ 3479421 w 4547610"/>
              <a:gd name="connsiteY284" fmla="*/ 127595 h 1627011"/>
              <a:gd name="connsiteX285" fmla="*/ 3542921 w 4547610"/>
              <a:gd name="connsiteY285" fmla="*/ 140295 h 1627011"/>
              <a:gd name="connsiteX286" fmla="*/ 3644521 w 4547610"/>
              <a:gd name="connsiteY286" fmla="*/ 140295 h 1627011"/>
              <a:gd name="connsiteX287" fmla="*/ 3669921 w 4547610"/>
              <a:gd name="connsiteY287" fmla="*/ 152995 h 1627011"/>
              <a:gd name="connsiteX288" fmla="*/ 3746121 w 4547610"/>
              <a:gd name="connsiteY288" fmla="*/ 152995 h 1627011"/>
              <a:gd name="connsiteX289" fmla="*/ 3784221 w 4547610"/>
              <a:gd name="connsiteY289" fmla="*/ 165695 h 1627011"/>
              <a:gd name="connsiteX290" fmla="*/ 3873121 w 4547610"/>
              <a:gd name="connsiteY290" fmla="*/ 178395 h 1627011"/>
              <a:gd name="connsiteX291" fmla="*/ 3936621 w 4547610"/>
              <a:gd name="connsiteY291" fmla="*/ 178395 h 1627011"/>
              <a:gd name="connsiteX292" fmla="*/ 3949321 w 4547610"/>
              <a:gd name="connsiteY292" fmla="*/ 191095 h 1627011"/>
              <a:gd name="connsiteX293" fmla="*/ 3987421 w 4547610"/>
              <a:gd name="connsiteY293" fmla="*/ 191095 h 1627011"/>
              <a:gd name="connsiteX294" fmla="*/ 4012821 w 4547610"/>
              <a:gd name="connsiteY294" fmla="*/ 203795 h 1627011"/>
              <a:gd name="connsiteX295" fmla="*/ 4025521 w 4547610"/>
              <a:gd name="connsiteY295" fmla="*/ 203795 h 1627011"/>
              <a:gd name="connsiteX296" fmla="*/ 4038221 w 4547610"/>
              <a:gd name="connsiteY296" fmla="*/ 216495 h 1627011"/>
              <a:gd name="connsiteX297" fmla="*/ 4063621 w 4547610"/>
              <a:gd name="connsiteY297" fmla="*/ 216495 h 1627011"/>
              <a:gd name="connsiteX298" fmla="*/ 4076321 w 4547610"/>
              <a:gd name="connsiteY298" fmla="*/ 229195 h 1627011"/>
              <a:gd name="connsiteX299" fmla="*/ 4089021 w 4547610"/>
              <a:gd name="connsiteY299" fmla="*/ 241895 h 1627011"/>
              <a:gd name="connsiteX300" fmla="*/ 4101721 w 4547610"/>
              <a:gd name="connsiteY300" fmla="*/ 241895 h 1627011"/>
              <a:gd name="connsiteX301" fmla="*/ 4114422 w 4547610"/>
              <a:gd name="connsiteY301" fmla="*/ 254595 h 1627011"/>
              <a:gd name="connsiteX302" fmla="*/ 4127120 w 4547610"/>
              <a:gd name="connsiteY302" fmla="*/ 254595 h 1627011"/>
              <a:gd name="connsiteX303" fmla="*/ 4139821 w 4547610"/>
              <a:gd name="connsiteY303" fmla="*/ 267295 h 1627011"/>
              <a:gd name="connsiteX304" fmla="*/ 4152522 w 4547610"/>
              <a:gd name="connsiteY304" fmla="*/ 279995 h 1627011"/>
              <a:gd name="connsiteX305" fmla="*/ 4165220 w 4547610"/>
              <a:gd name="connsiteY305" fmla="*/ 279995 h 1627011"/>
              <a:gd name="connsiteX306" fmla="*/ 4177921 w 4547610"/>
              <a:gd name="connsiteY306" fmla="*/ 292695 h 1627011"/>
              <a:gd name="connsiteX307" fmla="*/ 4190622 w 4547610"/>
              <a:gd name="connsiteY307" fmla="*/ 305395 h 1627011"/>
              <a:gd name="connsiteX308" fmla="*/ 4203320 w 4547610"/>
              <a:gd name="connsiteY308" fmla="*/ 318095 h 1627011"/>
              <a:gd name="connsiteX309" fmla="*/ 4228722 w 4547610"/>
              <a:gd name="connsiteY309" fmla="*/ 318095 h 1627011"/>
              <a:gd name="connsiteX310" fmla="*/ 4241420 w 4547610"/>
              <a:gd name="connsiteY310" fmla="*/ 330795 h 1627011"/>
              <a:gd name="connsiteX311" fmla="*/ 4254121 w 4547610"/>
              <a:gd name="connsiteY311" fmla="*/ 343495 h 1627011"/>
              <a:gd name="connsiteX312" fmla="*/ 4279520 w 4547610"/>
              <a:gd name="connsiteY312" fmla="*/ 356195 h 1627011"/>
              <a:gd name="connsiteX313" fmla="*/ 4304922 w 4547610"/>
              <a:gd name="connsiteY313" fmla="*/ 368895 h 1627011"/>
              <a:gd name="connsiteX314" fmla="*/ 4317620 w 4547610"/>
              <a:gd name="connsiteY314" fmla="*/ 381595 h 1627011"/>
              <a:gd name="connsiteX315" fmla="*/ 4343022 w 4547610"/>
              <a:gd name="connsiteY315" fmla="*/ 394295 h 1627011"/>
              <a:gd name="connsiteX316" fmla="*/ 4355720 w 4547610"/>
              <a:gd name="connsiteY316" fmla="*/ 406995 h 1627011"/>
              <a:gd name="connsiteX317" fmla="*/ 4381122 w 4547610"/>
              <a:gd name="connsiteY317" fmla="*/ 419695 h 1627011"/>
              <a:gd name="connsiteX318" fmla="*/ 4393820 w 4547610"/>
              <a:gd name="connsiteY318" fmla="*/ 419695 h 1627011"/>
              <a:gd name="connsiteX319" fmla="*/ 4406521 w 4547610"/>
              <a:gd name="connsiteY319" fmla="*/ 432395 h 1627011"/>
              <a:gd name="connsiteX320" fmla="*/ 4419222 w 4547610"/>
              <a:gd name="connsiteY320" fmla="*/ 445095 h 1627011"/>
              <a:gd name="connsiteX321" fmla="*/ 4431920 w 4547610"/>
              <a:gd name="connsiteY321" fmla="*/ 445095 h 1627011"/>
              <a:gd name="connsiteX322" fmla="*/ 4444621 w 4547610"/>
              <a:gd name="connsiteY322" fmla="*/ 457795 h 1627011"/>
              <a:gd name="connsiteX323" fmla="*/ 4457322 w 4547610"/>
              <a:gd name="connsiteY323" fmla="*/ 470495 h 1627011"/>
              <a:gd name="connsiteX324" fmla="*/ 4470020 w 4547610"/>
              <a:gd name="connsiteY324" fmla="*/ 483195 h 1627011"/>
              <a:gd name="connsiteX325" fmla="*/ 4482721 w 4547610"/>
              <a:gd name="connsiteY325" fmla="*/ 495895 h 1627011"/>
              <a:gd name="connsiteX326" fmla="*/ 4482721 w 4547610"/>
              <a:gd name="connsiteY326" fmla="*/ 508595 h 1627011"/>
              <a:gd name="connsiteX327" fmla="*/ 4495422 w 4547610"/>
              <a:gd name="connsiteY327" fmla="*/ 521295 h 1627011"/>
              <a:gd name="connsiteX328" fmla="*/ 4508120 w 4547610"/>
              <a:gd name="connsiteY328" fmla="*/ 533995 h 1627011"/>
              <a:gd name="connsiteX329" fmla="*/ 4508120 w 4547610"/>
              <a:gd name="connsiteY329" fmla="*/ 559395 h 1627011"/>
              <a:gd name="connsiteX330" fmla="*/ 4520821 w 4547610"/>
              <a:gd name="connsiteY330" fmla="*/ 572095 h 1627011"/>
              <a:gd name="connsiteX331" fmla="*/ 4520821 w 4547610"/>
              <a:gd name="connsiteY331" fmla="*/ 622895 h 1627011"/>
              <a:gd name="connsiteX332" fmla="*/ 4533522 w 4547610"/>
              <a:gd name="connsiteY332" fmla="*/ 635595 h 1627011"/>
              <a:gd name="connsiteX333" fmla="*/ 4533522 w 4547610"/>
              <a:gd name="connsiteY333" fmla="*/ 711795 h 1627011"/>
              <a:gd name="connsiteX334" fmla="*/ 4546220 w 4547610"/>
              <a:gd name="connsiteY334" fmla="*/ 737195 h 1627011"/>
              <a:gd name="connsiteX335" fmla="*/ 4546220 w 4547610"/>
              <a:gd name="connsiteY335" fmla="*/ 1194395 h 1627011"/>
              <a:gd name="connsiteX336" fmla="*/ 4533522 w 4547610"/>
              <a:gd name="connsiteY336" fmla="*/ 1219795 h 1627011"/>
              <a:gd name="connsiteX337" fmla="*/ 4533522 w 4547610"/>
              <a:gd name="connsiteY337" fmla="*/ 1283295 h 1627011"/>
              <a:gd name="connsiteX338" fmla="*/ 4520821 w 4547610"/>
              <a:gd name="connsiteY338" fmla="*/ 1295995 h 1627011"/>
              <a:gd name="connsiteX339" fmla="*/ 4520821 w 4547610"/>
              <a:gd name="connsiteY339" fmla="*/ 1308695 h 1627011"/>
              <a:gd name="connsiteX340" fmla="*/ 4508120 w 4547610"/>
              <a:gd name="connsiteY340" fmla="*/ 1321395 h 1627011"/>
              <a:gd name="connsiteX341" fmla="*/ 4508120 w 4547610"/>
              <a:gd name="connsiteY341" fmla="*/ 1346795 h 1627011"/>
              <a:gd name="connsiteX342" fmla="*/ 4495422 w 4547610"/>
              <a:gd name="connsiteY342" fmla="*/ 1359495 h 1627011"/>
              <a:gd name="connsiteX343" fmla="*/ 4495422 w 4547610"/>
              <a:gd name="connsiteY343" fmla="*/ 1372195 h 1627011"/>
              <a:gd name="connsiteX344" fmla="*/ 4482721 w 4547610"/>
              <a:gd name="connsiteY344" fmla="*/ 1384895 h 1627011"/>
              <a:gd name="connsiteX345" fmla="*/ 4470020 w 4547610"/>
              <a:gd name="connsiteY345" fmla="*/ 1410295 h 1627011"/>
              <a:gd name="connsiteX346" fmla="*/ 4457322 w 4547610"/>
              <a:gd name="connsiteY346" fmla="*/ 1422995 h 1627011"/>
              <a:gd name="connsiteX347" fmla="*/ 4444621 w 4547610"/>
              <a:gd name="connsiteY347" fmla="*/ 1461095 h 1627011"/>
              <a:gd name="connsiteX348" fmla="*/ 4444621 w 4547610"/>
              <a:gd name="connsiteY348" fmla="*/ 1473795 h 1627011"/>
              <a:gd name="connsiteX349" fmla="*/ 4431920 w 4547610"/>
              <a:gd name="connsiteY349" fmla="*/ 1486495 h 1627011"/>
              <a:gd name="connsiteX350" fmla="*/ 4419222 w 4547610"/>
              <a:gd name="connsiteY350" fmla="*/ 1499195 h 1627011"/>
              <a:gd name="connsiteX351" fmla="*/ 4406521 w 4547610"/>
              <a:gd name="connsiteY351" fmla="*/ 1511895 h 1627011"/>
              <a:gd name="connsiteX352" fmla="*/ 4406521 w 4547610"/>
              <a:gd name="connsiteY352" fmla="*/ 1524595 h 1627011"/>
              <a:gd name="connsiteX353" fmla="*/ 4393820 w 4547610"/>
              <a:gd name="connsiteY353" fmla="*/ 1537295 h 1627011"/>
              <a:gd name="connsiteX354" fmla="*/ 4381122 w 4547610"/>
              <a:gd name="connsiteY354" fmla="*/ 1549995 h 1627011"/>
              <a:gd name="connsiteX355" fmla="*/ 4368421 w 4547610"/>
              <a:gd name="connsiteY355" fmla="*/ 1562695 h 1627011"/>
              <a:gd name="connsiteX356" fmla="*/ 4355720 w 4547610"/>
              <a:gd name="connsiteY356" fmla="*/ 1575395 h 1627011"/>
              <a:gd name="connsiteX357" fmla="*/ 4343022 w 4547610"/>
              <a:gd name="connsiteY357" fmla="*/ 1588095 h 1627011"/>
              <a:gd name="connsiteX358" fmla="*/ 4330321 w 4547610"/>
              <a:gd name="connsiteY358" fmla="*/ 1600795 h 1627011"/>
              <a:gd name="connsiteX359" fmla="*/ 4317620 w 4547610"/>
              <a:gd name="connsiteY359" fmla="*/ 1613495 h 1627011"/>
              <a:gd name="connsiteX360" fmla="*/ 4279520 w 4547610"/>
              <a:gd name="connsiteY360" fmla="*/ 1626195 h 1627011"/>
              <a:gd name="connsiteX361" fmla="*/ 4266822 w 4547610"/>
              <a:gd name="connsiteY361" fmla="*/ 1626195 h 162701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</a:cxnLst>
            <a:rect l="l" t="t" r="r" b="b"/>
            <a:pathLst>
              <a:path w="4547610" h="1627011">
                <a:moveTo>
                  <a:pt x="4266822" y="1372195"/>
                </a:moveTo>
                <a:cubicBezTo>
                  <a:pt x="4260048" y="1368808"/>
                  <a:pt x="4172838" y="1325628"/>
                  <a:pt x="4165220" y="1321395"/>
                </a:cubicBezTo>
                <a:cubicBezTo>
                  <a:pt x="4157599" y="1317161"/>
                  <a:pt x="4154216" y="1310388"/>
                  <a:pt x="4152522" y="1308695"/>
                </a:cubicBezTo>
                <a:cubicBezTo>
                  <a:pt x="4150828" y="1307001"/>
                  <a:pt x="4142360" y="1296841"/>
                  <a:pt x="4139821" y="1295995"/>
                </a:cubicBezTo>
                <a:cubicBezTo>
                  <a:pt x="4137280" y="1295148"/>
                  <a:pt x="4116962" y="1296841"/>
                  <a:pt x="4114422" y="1295995"/>
                </a:cubicBezTo>
                <a:cubicBezTo>
                  <a:pt x="4111882" y="1295148"/>
                  <a:pt x="4105107" y="1284141"/>
                  <a:pt x="4101721" y="1283295"/>
                </a:cubicBezTo>
                <a:cubicBezTo>
                  <a:pt x="4098334" y="1282448"/>
                  <a:pt x="4067007" y="1284141"/>
                  <a:pt x="4063621" y="1283295"/>
                </a:cubicBezTo>
                <a:cubicBezTo>
                  <a:pt x="4060234" y="1282448"/>
                  <a:pt x="4057694" y="1272288"/>
                  <a:pt x="4050921" y="1270595"/>
                </a:cubicBezTo>
                <a:cubicBezTo>
                  <a:pt x="4044147" y="1268902"/>
                  <a:pt x="3972180" y="1258741"/>
                  <a:pt x="3962021" y="1257895"/>
                </a:cubicBezTo>
                <a:cubicBezTo>
                  <a:pt x="3951860" y="1257048"/>
                  <a:pt x="3903600" y="1258741"/>
                  <a:pt x="3898521" y="1257895"/>
                </a:cubicBezTo>
                <a:cubicBezTo>
                  <a:pt x="3893441" y="1257048"/>
                  <a:pt x="3888360" y="1246041"/>
                  <a:pt x="3885821" y="1245195"/>
                </a:cubicBezTo>
                <a:cubicBezTo>
                  <a:pt x="3883280" y="1244348"/>
                  <a:pt x="3862960" y="1246041"/>
                  <a:pt x="3860421" y="1245195"/>
                </a:cubicBezTo>
                <a:cubicBezTo>
                  <a:pt x="3857880" y="1244348"/>
                  <a:pt x="3850260" y="1234188"/>
                  <a:pt x="3847721" y="1232495"/>
                </a:cubicBezTo>
                <a:cubicBezTo>
                  <a:pt x="3845180" y="1230802"/>
                  <a:pt x="3825708" y="1220641"/>
                  <a:pt x="3822321" y="1219795"/>
                </a:cubicBezTo>
                <a:cubicBezTo>
                  <a:pt x="3818934" y="1218948"/>
                  <a:pt x="3799460" y="1220641"/>
                  <a:pt x="3796921" y="1219795"/>
                </a:cubicBezTo>
                <a:cubicBezTo>
                  <a:pt x="3794380" y="1218948"/>
                  <a:pt x="3786760" y="1208788"/>
                  <a:pt x="3784221" y="1207095"/>
                </a:cubicBezTo>
                <a:cubicBezTo>
                  <a:pt x="3781681" y="1205401"/>
                  <a:pt x="3763053" y="1196088"/>
                  <a:pt x="3758821" y="1194395"/>
                </a:cubicBezTo>
                <a:cubicBezTo>
                  <a:pt x="3754587" y="1192702"/>
                  <a:pt x="3726647" y="1183388"/>
                  <a:pt x="3720721" y="1181695"/>
                </a:cubicBezTo>
                <a:cubicBezTo>
                  <a:pt x="3714794" y="1180001"/>
                  <a:pt x="3675000" y="1169841"/>
                  <a:pt x="3669921" y="1168995"/>
                </a:cubicBezTo>
                <a:cubicBezTo>
                  <a:pt x="3664841" y="1168148"/>
                  <a:pt x="3647060" y="1169841"/>
                  <a:pt x="3644521" y="1168995"/>
                </a:cubicBezTo>
                <a:cubicBezTo>
                  <a:pt x="3641980" y="1168148"/>
                  <a:pt x="3634360" y="1157142"/>
                  <a:pt x="3631821" y="1156295"/>
                </a:cubicBezTo>
                <a:cubicBezTo>
                  <a:pt x="3629280" y="1155448"/>
                  <a:pt x="3608960" y="1157141"/>
                  <a:pt x="3606421" y="1156295"/>
                </a:cubicBezTo>
                <a:cubicBezTo>
                  <a:pt x="3603880" y="1155448"/>
                  <a:pt x="3595414" y="1145288"/>
                  <a:pt x="3593721" y="1143595"/>
                </a:cubicBezTo>
                <a:cubicBezTo>
                  <a:pt x="3592028" y="1141901"/>
                  <a:pt x="3584407" y="1131741"/>
                  <a:pt x="3581021" y="1130895"/>
                </a:cubicBezTo>
                <a:cubicBezTo>
                  <a:pt x="3577633" y="1130048"/>
                  <a:pt x="3546307" y="1131741"/>
                  <a:pt x="3542921" y="1130895"/>
                </a:cubicBezTo>
                <a:cubicBezTo>
                  <a:pt x="3539534" y="1130048"/>
                  <a:pt x="3532760" y="1119042"/>
                  <a:pt x="3530221" y="1118195"/>
                </a:cubicBezTo>
                <a:cubicBezTo>
                  <a:pt x="3527680" y="1117348"/>
                  <a:pt x="3507360" y="1119041"/>
                  <a:pt x="3504821" y="1118195"/>
                </a:cubicBezTo>
                <a:cubicBezTo>
                  <a:pt x="3502280" y="1117348"/>
                  <a:pt x="3495507" y="1107188"/>
                  <a:pt x="3492121" y="1105495"/>
                </a:cubicBezTo>
                <a:cubicBezTo>
                  <a:pt x="3488734" y="1103801"/>
                  <a:pt x="3459100" y="1094488"/>
                  <a:pt x="3454021" y="1092795"/>
                </a:cubicBezTo>
                <a:cubicBezTo>
                  <a:pt x="3448940" y="1091101"/>
                  <a:pt x="3421000" y="1081788"/>
                  <a:pt x="3415921" y="1080095"/>
                </a:cubicBezTo>
                <a:cubicBezTo>
                  <a:pt x="3410840" y="1078401"/>
                  <a:pt x="3382900" y="1068241"/>
                  <a:pt x="3377821" y="1067395"/>
                </a:cubicBezTo>
                <a:cubicBezTo>
                  <a:pt x="3372740" y="1066548"/>
                  <a:pt x="3343108" y="1068241"/>
                  <a:pt x="3339721" y="1067395"/>
                </a:cubicBezTo>
                <a:cubicBezTo>
                  <a:pt x="3336334" y="1066548"/>
                  <a:pt x="3329560" y="1056388"/>
                  <a:pt x="3327021" y="1054695"/>
                </a:cubicBezTo>
                <a:cubicBezTo>
                  <a:pt x="3324480" y="1053001"/>
                  <a:pt x="3305853" y="1042842"/>
                  <a:pt x="3301621" y="1041995"/>
                </a:cubicBezTo>
                <a:cubicBezTo>
                  <a:pt x="3297388" y="1041148"/>
                  <a:pt x="3266908" y="1042842"/>
                  <a:pt x="3263521" y="1041995"/>
                </a:cubicBezTo>
                <a:cubicBezTo>
                  <a:pt x="3260134" y="1041148"/>
                  <a:pt x="3253360" y="1030141"/>
                  <a:pt x="3250821" y="1029295"/>
                </a:cubicBezTo>
                <a:cubicBezTo>
                  <a:pt x="3248280" y="1028448"/>
                  <a:pt x="3227960" y="1030141"/>
                  <a:pt x="3225421" y="1029295"/>
                </a:cubicBezTo>
                <a:cubicBezTo>
                  <a:pt x="3222880" y="1028448"/>
                  <a:pt x="3215261" y="1017441"/>
                  <a:pt x="3212721" y="1016595"/>
                </a:cubicBezTo>
                <a:cubicBezTo>
                  <a:pt x="3210180" y="1015748"/>
                  <a:pt x="3189860" y="1017441"/>
                  <a:pt x="3187321" y="1016595"/>
                </a:cubicBezTo>
                <a:cubicBezTo>
                  <a:pt x="3184780" y="1015748"/>
                  <a:pt x="3178854" y="1004742"/>
                  <a:pt x="3174621" y="1003895"/>
                </a:cubicBezTo>
                <a:cubicBezTo>
                  <a:pt x="3170388" y="1003048"/>
                  <a:pt x="3128054" y="1004742"/>
                  <a:pt x="3123821" y="1003895"/>
                </a:cubicBezTo>
                <a:cubicBezTo>
                  <a:pt x="3119587" y="1003048"/>
                  <a:pt x="3113660" y="992042"/>
                  <a:pt x="3111121" y="991195"/>
                </a:cubicBezTo>
                <a:cubicBezTo>
                  <a:pt x="3108580" y="990348"/>
                  <a:pt x="3088260" y="992042"/>
                  <a:pt x="3085721" y="991195"/>
                </a:cubicBezTo>
                <a:cubicBezTo>
                  <a:pt x="3083180" y="990348"/>
                  <a:pt x="3077254" y="979341"/>
                  <a:pt x="3073021" y="978495"/>
                </a:cubicBezTo>
                <a:cubicBezTo>
                  <a:pt x="3068787" y="977648"/>
                  <a:pt x="3026454" y="979341"/>
                  <a:pt x="3022221" y="978495"/>
                </a:cubicBezTo>
                <a:cubicBezTo>
                  <a:pt x="3017988" y="977648"/>
                  <a:pt x="3012060" y="966642"/>
                  <a:pt x="3009521" y="965795"/>
                </a:cubicBezTo>
                <a:cubicBezTo>
                  <a:pt x="3006980" y="964949"/>
                  <a:pt x="2986661" y="966642"/>
                  <a:pt x="2984121" y="965795"/>
                </a:cubicBezTo>
                <a:cubicBezTo>
                  <a:pt x="2981580" y="964948"/>
                  <a:pt x="2975654" y="954788"/>
                  <a:pt x="2971421" y="953095"/>
                </a:cubicBezTo>
                <a:cubicBezTo>
                  <a:pt x="2967187" y="951401"/>
                  <a:pt x="2927393" y="941241"/>
                  <a:pt x="2920621" y="940395"/>
                </a:cubicBezTo>
                <a:cubicBezTo>
                  <a:pt x="2913847" y="939548"/>
                  <a:pt x="2874054" y="941241"/>
                  <a:pt x="2869821" y="940395"/>
                </a:cubicBezTo>
                <a:cubicBezTo>
                  <a:pt x="2865587" y="939548"/>
                  <a:pt x="2861353" y="928542"/>
                  <a:pt x="2857121" y="927695"/>
                </a:cubicBezTo>
                <a:cubicBezTo>
                  <a:pt x="2852887" y="926849"/>
                  <a:pt x="2810553" y="928542"/>
                  <a:pt x="2806321" y="927695"/>
                </a:cubicBezTo>
                <a:cubicBezTo>
                  <a:pt x="2802087" y="926848"/>
                  <a:pt x="2798700" y="915842"/>
                  <a:pt x="2793621" y="914995"/>
                </a:cubicBezTo>
                <a:cubicBezTo>
                  <a:pt x="2788541" y="914148"/>
                  <a:pt x="2735201" y="915842"/>
                  <a:pt x="2730121" y="914995"/>
                </a:cubicBezTo>
                <a:cubicBezTo>
                  <a:pt x="2725040" y="914148"/>
                  <a:pt x="2723347" y="903988"/>
                  <a:pt x="2717421" y="902295"/>
                </a:cubicBezTo>
                <a:cubicBezTo>
                  <a:pt x="2711493" y="900601"/>
                  <a:pt x="2659000" y="889595"/>
                  <a:pt x="2641221" y="889595"/>
                </a:cubicBezTo>
                <a:cubicBezTo>
                  <a:pt x="2623441" y="889595"/>
                  <a:pt x="2464267" y="901448"/>
                  <a:pt x="2450721" y="902295"/>
                </a:cubicBezTo>
                <a:cubicBezTo>
                  <a:pt x="2437174" y="903141"/>
                  <a:pt x="2439713" y="901448"/>
                  <a:pt x="2438021" y="902295"/>
                </a:cubicBezTo>
                <a:cubicBezTo>
                  <a:pt x="2436327" y="903141"/>
                  <a:pt x="2427013" y="913301"/>
                  <a:pt x="2425321" y="914995"/>
                </a:cubicBezTo>
                <a:cubicBezTo>
                  <a:pt x="2423627" y="916688"/>
                  <a:pt x="2414314" y="926848"/>
                  <a:pt x="2412621" y="927695"/>
                </a:cubicBezTo>
                <a:cubicBezTo>
                  <a:pt x="2410927" y="928542"/>
                  <a:pt x="2401613" y="926849"/>
                  <a:pt x="2399921" y="927695"/>
                </a:cubicBezTo>
                <a:cubicBezTo>
                  <a:pt x="2398227" y="928542"/>
                  <a:pt x="2388913" y="938701"/>
                  <a:pt x="2387221" y="940395"/>
                </a:cubicBezTo>
                <a:cubicBezTo>
                  <a:pt x="2385527" y="942088"/>
                  <a:pt x="2376214" y="951401"/>
                  <a:pt x="2374521" y="953095"/>
                </a:cubicBezTo>
                <a:cubicBezTo>
                  <a:pt x="2372827" y="954788"/>
                  <a:pt x="2363513" y="964948"/>
                  <a:pt x="2361821" y="965795"/>
                </a:cubicBezTo>
                <a:cubicBezTo>
                  <a:pt x="2360127" y="966642"/>
                  <a:pt x="2350813" y="964949"/>
                  <a:pt x="2349121" y="965795"/>
                </a:cubicBezTo>
                <a:cubicBezTo>
                  <a:pt x="2347427" y="966642"/>
                  <a:pt x="2338114" y="976801"/>
                  <a:pt x="2336421" y="978495"/>
                </a:cubicBezTo>
                <a:cubicBezTo>
                  <a:pt x="2334727" y="980188"/>
                  <a:pt x="2326260" y="989501"/>
                  <a:pt x="2323721" y="991195"/>
                </a:cubicBezTo>
                <a:cubicBezTo>
                  <a:pt x="2321180" y="992888"/>
                  <a:pt x="2300860" y="1002202"/>
                  <a:pt x="2298321" y="1003895"/>
                </a:cubicBezTo>
                <a:cubicBezTo>
                  <a:pt x="2295780" y="1005589"/>
                  <a:pt x="2287313" y="1014901"/>
                  <a:pt x="2285621" y="1016595"/>
                </a:cubicBezTo>
                <a:cubicBezTo>
                  <a:pt x="2283927" y="1018288"/>
                  <a:pt x="2274613" y="1027601"/>
                  <a:pt x="2272921" y="1029295"/>
                </a:cubicBezTo>
                <a:cubicBezTo>
                  <a:pt x="2271227" y="1030988"/>
                  <a:pt x="2261914" y="1040301"/>
                  <a:pt x="2260221" y="1041995"/>
                </a:cubicBezTo>
                <a:cubicBezTo>
                  <a:pt x="2258527" y="1043688"/>
                  <a:pt x="2249213" y="1053001"/>
                  <a:pt x="2247521" y="1054695"/>
                </a:cubicBezTo>
                <a:cubicBezTo>
                  <a:pt x="2245827" y="1056388"/>
                  <a:pt x="2236513" y="1065701"/>
                  <a:pt x="2234821" y="1067395"/>
                </a:cubicBezTo>
                <a:cubicBezTo>
                  <a:pt x="2233127" y="1069088"/>
                  <a:pt x="2223814" y="1078401"/>
                  <a:pt x="2222121" y="1080095"/>
                </a:cubicBezTo>
                <a:cubicBezTo>
                  <a:pt x="2220427" y="1081788"/>
                  <a:pt x="2211113" y="1091101"/>
                  <a:pt x="2209421" y="1092795"/>
                </a:cubicBezTo>
                <a:cubicBezTo>
                  <a:pt x="2207727" y="1094488"/>
                  <a:pt x="2198413" y="1103801"/>
                  <a:pt x="2196721" y="1105495"/>
                </a:cubicBezTo>
                <a:cubicBezTo>
                  <a:pt x="2195027" y="1107188"/>
                  <a:pt x="2185714" y="1116502"/>
                  <a:pt x="2184021" y="1118195"/>
                </a:cubicBezTo>
                <a:cubicBezTo>
                  <a:pt x="2182327" y="1119888"/>
                  <a:pt x="2172167" y="1129201"/>
                  <a:pt x="2171321" y="1130895"/>
                </a:cubicBezTo>
                <a:cubicBezTo>
                  <a:pt x="2170473" y="1132588"/>
                  <a:pt x="2172167" y="1141901"/>
                  <a:pt x="2171321" y="1143595"/>
                </a:cubicBezTo>
                <a:cubicBezTo>
                  <a:pt x="2170473" y="1145288"/>
                  <a:pt x="2160313" y="1154602"/>
                  <a:pt x="2158621" y="1156295"/>
                </a:cubicBezTo>
                <a:cubicBezTo>
                  <a:pt x="2156927" y="1157988"/>
                  <a:pt x="2147614" y="1167301"/>
                  <a:pt x="2145921" y="1168995"/>
                </a:cubicBezTo>
                <a:cubicBezTo>
                  <a:pt x="2144227" y="1170688"/>
                  <a:pt x="2134067" y="1180001"/>
                  <a:pt x="2133221" y="1181695"/>
                </a:cubicBezTo>
                <a:cubicBezTo>
                  <a:pt x="2132373" y="1183388"/>
                  <a:pt x="2134067" y="1192702"/>
                  <a:pt x="2133221" y="1194395"/>
                </a:cubicBezTo>
                <a:cubicBezTo>
                  <a:pt x="2132373" y="1196088"/>
                  <a:pt x="2122213" y="1205401"/>
                  <a:pt x="2120521" y="1207095"/>
                </a:cubicBezTo>
                <a:cubicBezTo>
                  <a:pt x="2118827" y="1208788"/>
                  <a:pt x="2108667" y="1218101"/>
                  <a:pt x="2107821" y="1219795"/>
                </a:cubicBezTo>
                <a:cubicBezTo>
                  <a:pt x="2106973" y="1221488"/>
                  <a:pt x="2108667" y="1230802"/>
                  <a:pt x="2107821" y="1232495"/>
                </a:cubicBezTo>
                <a:cubicBezTo>
                  <a:pt x="2106974" y="1234188"/>
                  <a:pt x="2096813" y="1243501"/>
                  <a:pt x="2095121" y="1245195"/>
                </a:cubicBezTo>
                <a:cubicBezTo>
                  <a:pt x="2093427" y="1246888"/>
                  <a:pt x="2084113" y="1256201"/>
                  <a:pt x="2082421" y="1257895"/>
                </a:cubicBezTo>
                <a:cubicBezTo>
                  <a:pt x="2080727" y="1259588"/>
                  <a:pt x="2071414" y="1268902"/>
                  <a:pt x="2069721" y="1270595"/>
                </a:cubicBezTo>
                <a:cubicBezTo>
                  <a:pt x="2068027" y="1272288"/>
                  <a:pt x="2058713" y="1281601"/>
                  <a:pt x="2057021" y="1283295"/>
                </a:cubicBezTo>
                <a:cubicBezTo>
                  <a:pt x="2055327" y="1284988"/>
                  <a:pt x="2046013" y="1294301"/>
                  <a:pt x="2044321" y="1295995"/>
                </a:cubicBezTo>
                <a:cubicBezTo>
                  <a:pt x="2042627" y="1297688"/>
                  <a:pt x="2033314" y="1307848"/>
                  <a:pt x="2031621" y="1308695"/>
                </a:cubicBezTo>
                <a:cubicBezTo>
                  <a:pt x="2029927" y="1309542"/>
                  <a:pt x="2020613" y="1307848"/>
                  <a:pt x="2018921" y="1308695"/>
                </a:cubicBezTo>
                <a:cubicBezTo>
                  <a:pt x="2017227" y="1309542"/>
                  <a:pt x="2007913" y="1319701"/>
                  <a:pt x="2006221" y="1321395"/>
                </a:cubicBezTo>
                <a:cubicBezTo>
                  <a:pt x="2004527" y="1323088"/>
                  <a:pt x="1995213" y="1332401"/>
                  <a:pt x="1993521" y="1334095"/>
                </a:cubicBezTo>
                <a:cubicBezTo>
                  <a:pt x="1991827" y="1335788"/>
                  <a:pt x="1982513" y="1345101"/>
                  <a:pt x="1980821" y="1346795"/>
                </a:cubicBezTo>
                <a:cubicBezTo>
                  <a:pt x="1979127" y="1348488"/>
                  <a:pt x="1969813" y="1357801"/>
                  <a:pt x="1968121" y="1359495"/>
                </a:cubicBezTo>
                <a:cubicBezTo>
                  <a:pt x="1966427" y="1361188"/>
                  <a:pt x="1957960" y="1370501"/>
                  <a:pt x="1955421" y="1372195"/>
                </a:cubicBezTo>
                <a:cubicBezTo>
                  <a:pt x="1952880" y="1373888"/>
                  <a:pt x="1932560" y="1383202"/>
                  <a:pt x="1930021" y="1384895"/>
                </a:cubicBezTo>
                <a:cubicBezTo>
                  <a:pt x="1927480" y="1386588"/>
                  <a:pt x="1919013" y="1395901"/>
                  <a:pt x="1917321" y="1397595"/>
                </a:cubicBezTo>
                <a:cubicBezTo>
                  <a:pt x="1915627" y="1399288"/>
                  <a:pt x="1906313" y="1408601"/>
                  <a:pt x="1904621" y="1410295"/>
                </a:cubicBezTo>
                <a:cubicBezTo>
                  <a:pt x="1902927" y="1411988"/>
                  <a:pt x="1894461" y="1421302"/>
                  <a:pt x="1891921" y="1422995"/>
                </a:cubicBezTo>
                <a:cubicBezTo>
                  <a:pt x="1889380" y="1424688"/>
                  <a:pt x="1869060" y="1434001"/>
                  <a:pt x="1866521" y="1435695"/>
                </a:cubicBezTo>
                <a:cubicBezTo>
                  <a:pt x="1863980" y="1437388"/>
                  <a:pt x="1856361" y="1446701"/>
                  <a:pt x="1853821" y="1448395"/>
                </a:cubicBezTo>
                <a:cubicBezTo>
                  <a:pt x="1851280" y="1450088"/>
                  <a:pt x="1831806" y="1459402"/>
                  <a:pt x="1828421" y="1461095"/>
                </a:cubicBezTo>
                <a:cubicBezTo>
                  <a:pt x="1825033" y="1462788"/>
                  <a:pt x="1805560" y="1472101"/>
                  <a:pt x="1803021" y="1473795"/>
                </a:cubicBezTo>
                <a:cubicBezTo>
                  <a:pt x="1800480" y="1475488"/>
                  <a:pt x="1792860" y="1485648"/>
                  <a:pt x="1790321" y="1486495"/>
                </a:cubicBezTo>
                <a:cubicBezTo>
                  <a:pt x="1787780" y="1487341"/>
                  <a:pt x="1767460" y="1485648"/>
                  <a:pt x="1764921" y="1486495"/>
                </a:cubicBezTo>
                <a:cubicBezTo>
                  <a:pt x="1762380" y="1487341"/>
                  <a:pt x="1754760" y="1497502"/>
                  <a:pt x="1752221" y="1499195"/>
                </a:cubicBezTo>
                <a:cubicBezTo>
                  <a:pt x="1749680" y="1500888"/>
                  <a:pt x="1730207" y="1511048"/>
                  <a:pt x="1726821" y="1511895"/>
                </a:cubicBezTo>
                <a:cubicBezTo>
                  <a:pt x="1723434" y="1512741"/>
                  <a:pt x="1703960" y="1511048"/>
                  <a:pt x="1701421" y="1511895"/>
                </a:cubicBezTo>
                <a:cubicBezTo>
                  <a:pt x="1698880" y="1512741"/>
                  <a:pt x="1691260" y="1523748"/>
                  <a:pt x="1688721" y="1524595"/>
                </a:cubicBezTo>
                <a:cubicBezTo>
                  <a:pt x="1686180" y="1525441"/>
                  <a:pt x="1665861" y="1523748"/>
                  <a:pt x="1663321" y="1524595"/>
                </a:cubicBezTo>
                <a:cubicBezTo>
                  <a:pt x="1660780" y="1525441"/>
                  <a:pt x="1652314" y="1536448"/>
                  <a:pt x="1650621" y="1537295"/>
                </a:cubicBezTo>
                <a:cubicBezTo>
                  <a:pt x="1648927" y="1538142"/>
                  <a:pt x="1639613" y="1536448"/>
                  <a:pt x="1637921" y="1537295"/>
                </a:cubicBezTo>
                <a:cubicBezTo>
                  <a:pt x="1636227" y="1538141"/>
                  <a:pt x="1627760" y="1548301"/>
                  <a:pt x="1625221" y="1549995"/>
                </a:cubicBezTo>
                <a:cubicBezTo>
                  <a:pt x="1622680" y="1551688"/>
                  <a:pt x="1603207" y="1561848"/>
                  <a:pt x="1599821" y="1562695"/>
                </a:cubicBezTo>
                <a:cubicBezTo>
                  <a:pt x="1596433" y="1563541"/>
                  <a:pt x="1576960" y="1561848"/>
                  <a:pt x="1574421" y="1562695"/>
                </a:cubicBezTo>
                <a:cubicBezTo>
                  <a:pt x="1571880" y="1563541"/>
                  <a:pt x="1564260" y="1574548"/>
                  <a:pt x="1561721" y="1575395"/>
                </a:cubicBezTo>
                <a:cubicBezTo>
                  <a:pt x="1559180" y="1576242"/>
                  <a:pt x="1538860" y="1574548"/>
                  <a:pt x="1536321" y="1575395"/>
                </a:cubicBezTo>
                <a:cubicBezTo>
                  <a:pt x="1533780" y="1576242"/>
                  <a:pt x="1525313" y="1587248"/>
                  <a:pt x="1523621" y="1588095"/>
                </a:cubicBezTo>
                <a:cubicBezTo>
                  <a:pt x="1521927" y="1588941"/>
                  <a:pt x="1512613" y="1587248"/>
                  <a:pt x="1510921" y="1588095"/>
                </a:cubicBezTo>
                <a:cubicBezTo>
                  <a:pt x="1509227" y="1588941"/>
                  <a:pt x="1503301" y="1599101"/>
                  <a:pt x="1498221" y="1600795"/>
                </a:cubicBezTo>
                <a:cubicBezTo>
                  <a:pt x="1493140" y="1602488"/>
                  <a:pt x="1443187" y="1612648"/>
                  <a:pt x="1434721" y="1613495"/>
                </a:cubicBezTo>
                <a:cubicBezTo>
                  <a:pt x="1426254" y="1614342"/>
                  <a:pt x="1376300" y="1612648"/>
                  <a:pt x="1371221" y="1613495"/>
                </a:cubicBezTo>
                <a:cubicBezTo>
                  <a:pt x="1366140" y="1614342"/>
                  <a:pt x="1383074" y="1626195"/>
                  <a:pt x="1358521" y="1626195"/>
                </a:cubicBezTo>
                <a:cubicBezTo>
                  <a:pt x="1333967" y="1626195"/>
                  <a:pt x="1027473" y="1614342"/>
                  <a:pt x="1002921" y="1613495"/>
                </a:cubicBezTo>
                <a:cubicBezTo>
                  <a:pt x="978367" y="1612648"/>
                  <a:pt x="991913" y="1614342"/>
                  <a:pt x="990221" y="1613495"/>
                </a:cubicBezTo>
                <a:cubicBezTo>
                  <a:pt x="988527" y="1612648"/>
                  <a:pt x="980907" y="1601641"/>
                  <a:pt x="977521" y="1600795"/>
                </a:cubicBezTo>
                <a:cubicBezTo>
                  <a:pt x="974133" y="1599948"/>
                  <a:pt x="942807" y="1601641"/>
                  <a:pt x="939421" y="1600795"/>
                </a:cubicBezTo>
                <a:cubicBezTo>
                  <a:pt x="936033" y="1599948"/>
                  <a:pt x="928414" y="1589788"/>
                  <a:pt x="926721" y="1588095"/>
                </a:cubicBezTo>
                <a:cubicBezTo>
                  <a:pt x="925027" y="1586401"/>
                  <a:pt x="915713" y="1576242"/>
                  <a:pt x="914021" y="1575395"/>
                </a:cubicBezTo>
                <a:cubicBezTo>
                  <a:pt x="912327" y="1574548"/>
                  <a:pt x="903860" y="1576242"/>
                  <a:pt x="901321" y="1575395"/>
                </a:cubicBezTo>
                <a:cubicBezTo>
                  <a:pt x="898780" y="1574548"/>
                  <a:pt x="878461" y="1563541"/>
                  <a:pt x="875921" y="1562695"/>
                </a:cubicBezTo>
                <a:cubicBezTo>
                  <a:pt x="873380" y="1561848"/>
                  <a:pt x="864913" y="1563541"/>
                  <a:pt x="863221" y="1562695"/>
                </a:cubicBezTo>
                <a:cubicBezTo>
                  <a:pt x="861527" y="1561848"/>
                  <a:pt x="852213" y="1550841"/>
                  <a:pt x="850521" y="1549995"/>
                </a:cubicBezTo>
                <a:cubicBezTo>
                  <a:pt x="848827" y="1549148"/>
                  <a:pt x="839513" y="1550841"/>
                  <a:pt x="837821" y="1549995"/>
                </a:cubicBezTo>
                <a:cubicBezTo>
                  <a:pt x="836127" y="1549148"/>
                  <a:pt x="826813" y="1538988"/>
                  <a:pt x="825121" y="1537295"/>
                </a:cubicBezTo>
                <a:cubicBezTo>
                  <a:pt x="823427" y="1535602"/>
                  <a:pt x="814960" y="1525441"/>
                  <a:pt x="812421" y="1524595"/>
                </a:cubicBezTo>
                <a:cubicBezTo>
                  <a:pt x="809880" y="1523748"/>
                  <a:pt x="789560" y="1525441"/>
                  <a:pt x="787021" y="1524595"/>
                </a:cubicBezTo>
                <a:cubicBezTo>
                  <a:pt x="784480" y="1523748"/>
                  <a:pt x="776013" y="1513588"/>
                  <a:pt x="774321" y="1511895"/>
                </a:cubicBezTo>
                <a:cubicBezTo>
                  <a:pt x="772627" y="1510201"/>
                  <a:pt x="763313" y="1500041"/>
                  <a:pt x="761621" y="1499195"/>
                </a:cubicBezTo>
                <a:cubicBezTo>
                  <a:pt x="759927" y="1498348"/>
                  <a:pt x="750613" y="1500042"/>
                  <a:pt x="748921" y="1499195"/>
                </a:cubicBezTo>
                <a:cubicBezTo>
                  <a:pt x="747227" y="1498348"/>
                  <a:pt x="737914" y="1488188"/>
                  <a:pt x="736221" y="1486495"/>
                </a:cubicBezTo>
                <a:cubicBezTo>
                  <a:pt x="734527" y="1484801"/>
                  <a:pt x="726060" y="1475488"/>
                  <a:pt x="723521" y="1473795"/>
                </a:cubicBezTo>
                <a:cubicBezTo>
                  <a:pt x="720980" y="1472101"/>
                  <a:pt x="700661" y="1461942"/>
                  <a:pt x="698121" y="1461095"/>
                </a:cubicBezTo>
                <a:cubicBezTo>
                  <a:pt x="695580" y="1460248"/>
                  <a:pt x="687960" y="1461942"/>
                  <a:pt x="685421" y="1461095"/>
                </a:cubicBezTo>
                <a:cubicBezTo>
                  <a:pt x="682880" y="1460248"/>
                  <a:pt x="662560" y="1449241"/>
                  <a:pt x="660021" y="1448395"/>
                </a:cubicBezTo>
                <a:cubicBezTo>
                  <a:pt x="657480" y="1447548"/>
                  <a:pt x="649013" y="1449241"/>
                  <a:pt x="647321" y="1448395"/>
                </a:cubicBezTo>
                <a:cubicBezTo>
                  <a:pt x="645627" y="1447548"/>
                  <a:pt x="636313" y="1437388"/>
                  <a:pt x="634621" y="1435695"/>
                </a:cubicBezTo>
                <a:cubicBezTo>
                  <a:pt x="632927" y="1434001"/>
                  <a:pt x="623614" y="1423842"/>
                  <a:pt x="621921" y="1422995"/>
                </a:cubicBezTo>
                <a:cubicBezTo>
                  <a:pt x="620227" y="1422148"/>
                  <a:pt x="611760" y="1423841"/>
                  <a:pt x="609221" y="1422995"/>
                </a:cubicBezTo>
                <a:cubicBezTo>
                  <a:pt x="606680" y="1422148"/>
                  <a:pt x="587207" y="1411988"/>
                  <a:pt x="583821" y="1410295"/>
                </a:cubicBezTo>
                <a:cubicBezTo>
                  <a:pt x="580434" y="1408601"/>
                  <a:pt x="560960" y="1399288"/>
                  <a:pt x="558421" y="1397595"/>
                </a:cubicBezTo>
                <a:cubicBezTo>
                  <a:pt x="555880" y="1395901"/>
                  <a:pt x="547414" y="1385742"/>
                  <a:pt x="545721" y="1384895"/>
                </a:cubicBezTo>
                <a:cubicBezTo>
                  <a:pt x="544027" y="1384048"/>
                  <a:pt x="534713" y="1385742"/>
                  <a:pt x="533021" y="1384895"/>
                </a:cubicBezTo>
                <a:cubicBezTo>
                  <a:pt x="531327" y="1384048"/>
                  <a:pt x="522013" y="1373888"/>
                  <a:pt x="520321" y="1372195"/>
                </a:cubicBezTo>
                <a:cubicBezTo>
                  <a:pt x="518627" y="1370501"/>
                  <a:pt x="509314" y="1360341"/>
                  <a:pt x="507621" y="1359495"/>
                </a:cubicBezTo>
                <a:cubicBezTo>
                  <a:pt x="505927" y="1358648"/>
                  <a:pt x="496613" y="1360341"/>
                  <a:pt x="494921" y="1359495"/>
                </a:cubicBezTo>
                <a:cubicBezTo>
                  <a:pt x="493227" y="1358648"/>
                  <a:pt x="483913" y="1347642"/>
                  <a:pt x="482221" y="1346795"/>
                </a:cubicBezTo>
                <a:cubicBezTo>
                  <a:pt x="480527" y="1345948"/>
                  <a:pt x="471214" y="1347642"/>
                  <a:pt x="469521" y="1346795"/>
                </a:cubicBezTo>
                <a:cubicBezTo>
                  <a:pt x="467827" y="1345948"/>
                  <a:pt x="458513" y="1335788"/>
                  <a:pt x="456821" y="1334095"/>
                </a:cubicBezTo>
                <a:cubicBezTo>
                  <a:pt x="455127" y="1332401"/>
                  <a:pt x="446660" y="1323088"/>
                  <a:pt x="444121" y="1321395"/>
                </a:cubicBezTo>
                <a:cubicBezTo>
                  <a:pt x="441580" y="1319701"/>
                  <a:pt x="421260" y="1310388"/>
                  <a:pt x="418721" y="1308695"/>
                </a:cubicBezTo>
                <a:cubicBezTo>
                  <a:pt x="416180" y="1307001"/>
                  <a:pt x="408560" y="1297688"/>
                  <a:pt x="406021" y="1295995"/>
                </a:cubicBezTo>
                <a:cubicBezTo>
                  <a:pt x="403480" y="1294301"/>
                  <a:pt x="383160" y="1285835"/>
                  <a:pt x="380621" y="1283295"/>
                </a:cubicBezTo>
                <a:cubicBezTo>
                  <a:pt x="378080" y="1280755"/>
                  <a:pt x="370460" y="1260435"/>
                  <a:pt x="367921" y="1257895"/>
                </a:cubicBezTo>
                <a:cubicBezTo>
                  <a:pt x="365380" y="1255355"/>
                  <a:pt x="345061" y="1246888"/>
                  <a:pt x="342521" y="1245195"/>
                </a:cubicBezTo>
                <a:cubicBezTo>
                  <a:pt x="339980" y="1243501"/>
                  <a:pt x="331513" y="1234188"/>
                  <a:pt x="329821" y="1232495"/>
                </a:cubicBezTo>
                <a:cubicBezTo>
                  <a:pt x="328127" y="1230802"/>
                  <a:pt x="318814" y="1221488"/>
                  <a:pt x="317121" y="1219795"/>
                </a:cubicBezTo>
                <a:cubicBezTo>
                  <a:pt x="315427" y="1218101"/>
                  <a:pt x="306113" y="1207941"/>
                  <a:pt x="304421" y="1207095"/>
                </a:cubicBezTo>
                <a:cubicBezTo>
                  <a:pt x="302727" y="1206248"/>
                  <a:pt x="293413" y="1207941"/>
                  <a:pt x="291721" y="1207095"/>
                </a:cubicBezTo>
                <a:cubicBezTo>
                  <a:pt x="290027" y="1206248"/>
                  <a:pt x="280713" y="1196088"/>
                  <a:pt x="279021" y="1194395"/>
                </a:cubicBezTo>
                <a:cubicBezTo>
                  <a:pt x="277327" y="1192702"/>
                  <a:pt x="268013" y="1183388"/>
                  <a:pt x="266321" y="1181695"/>
                </a:cubicBezTo>
                <a:cubicBezTo>
                  <a:pt x="264627" y="1180001"/>
                  <a:pt x="255313" y="1170688"/>
                  <a:pt x="253621" y="1168995"/>
                </a:cubicBezTo>
                <a:cubicBezTo>
                  <a:pt x="251927" y="1167301"/>
                  <a:pt x="242613" y="1157988"/>
                  <a:pt x="240921" y="1156295"/>
                </a:cubicBezTo>
                <a:cubicBezTo>
                  <a:pt x="239227" y="1154602"/>
                  <a:pt x="229913" y="1145288"/>
                  <a:pt x="228221" y="1143595"/>
                </a:cubicBezTo>
                <a:cubicBezTo>
                  <a:pt x="226527" y="1141901"/>
                  <a:pt x="217213" y="1132588"/>
                  <a:pt x="215521" y="1130895"/>
                </a:cubicBezTo>
                <a:cubicBezTo>
                  <a:pt x="213827" y="1129201"/>
                  <a:pt x="203667" y="1119888"/>
                  <a:pt x="202821" y="1118195"/>
                </a:cubicBezTo>
                <a:cubicBezTo>
                  <a:pt x="201974" y="1116502"/>
                  <a:pt x="203667" y="1107188"/>
                  <a:pt x="202821" y="1105495"/>
                </a:cubicBezTo>
                <a:cubicBezTo>
                  <a:pt x="201974" y="1103801"/>
                  <a:pt x="191813" y="1094488"/>
                  <a:pt x="190121" y="1092795"/>
                </a:cubicBezTo>
                <a:cubicBezTo>
                  <a:pt x="188427" y="1091101"/>
                  <a:pt x="179113" y="1081788"/>
                  <a:pt x="177421" y="1080095"/>
                </a:cubicBezTo>
                <a:cubicBezTo>
                  <a:pt x="175727" y="1078401"/>
                  <a:pt x="166414" y="1069088"/>
                  <a:pt x="164721" y="1067395"/>
                </a:cubicBezTo>
                <a:cubicBezTo>
                  <a:pt x="163027" y="1065701"/>
                  <a:pt x="153713" y="1056388"/>
                  <a:pt x="152020" y="1054695"/>
                </a:cubicBezTo>
                <a:cubicBezTo>
                  <a:pt x="150326" y="1053001"/>
                  <a:pt x="141013" y="1043688"/>
                  <a:pt x="139321" y="1041995"/>
                </a:cubicBezTo>
                <a:cubicBezTo>
                  <a:pt x="137627" y="1040301"/>
                  <a:pt x="128314" y="1030988"/>
                  <a:pt x="126621" y="1029295"/>
                </a:cubicBezTo>
                <a:cubicBezTo>
                  <a:pt x="124927" y="1027601"/>
                  <a:pt x="115613" y="1018288"/>
                  <a:pt x="113920" y="1016595"/>
                </a:cubicBezTo>
                <a:cubicBezTo>
                  <a:pt x="112226" y="1014901"/>
                  <a:pt x="102913" y="1005589"/>
                  <a:pt x="101221" y="1003895"/>
                </a:cubicBezTo>
                <a:cubicBezTo>
                  <a:pt x="99527" y="1002202"/>
                  <a:pt x="89367" y="992888"/>
                  <a:pt x="88521" y="991195"/>
                </a:cubicBezTo>
                <a:cubicBezTo>
                  <a:pt x="87674" y="989501"/>
                  <a:pt x="89368" y="980188"/>
                  <a:pt x="88521" y="978495"/>
                </a:cubicBezTo>
                <a:cubicBezTo>
                  <a:pt x="87674" y="976801"/>
                  <a:pt x="77513" y="967488"/>
                  <a:pt x="75820" y="965795"/>
                </a:cubicBezTo>
                <a:cubicBezTo>
                  <a:pt x="74126" y="964102"/>
                  <a:pt x="64813" y="954788"/>
                  <a:pt x="63121" y="953095"/>
                </a:cubicBezTo>
                <a:cubicBezTo>
                  <a:pt x="61427" y="951401"/>
                  <a:pt x="51267" y="942934"/>
                  <a:pt x="50421" y="940395"/>
                </a:cubicBezTo>
                <a:cubicBezTo>
                  <a:pt x="49574" y="937854"/>
                  <a:pt x="51268" y="917535"/>
                  <a:pt x="50421" y="914995"/>
                </a:cubicBezTo>
                <a:cubicBezTo>
                  <a:pt x="49574" y="912455"/>
                  <a:pt x="38566" y="903988"/>
                  <a:pt x="37720" y="902295"/>
                </a:cubicBezTo>
                <a:cubicBezTo>
                  <a:pt x="36872" y="900601"/>
                  <a:pt x="38566" y="891288"/>
                  <a:pt x="37720" y="889595"/>
                </a:cubicBezTo>
                <a:cubicBezTo>
                  <a:pt x="36873" y="887902"/>
                  <a:pt x="26713" y="879435"/>
                  <a:pt x="25021" y="876895"/>
                </a:cubicBezTo>
                <a:cubicBezTo>
                  <a:pt x="23327" y="874355"/>
                  <a:pt x="14014" y="855729"/>
                  <a:pt x="12321" y="851495"/>
                </a:cubicBezTo>
                <a:cubicBezTo>
                  <a:pt x="10627" y="847262"/>
                  <a:pt x="-380" y="828635"/>
                  <a:pt x="-379" y="813395"/>
                </a:cubicBezTo>
                <a:cubicBezTo>
                  <a:pt x="-380" y="798155"/>
                  <a:pt x="11474" y="637288"/>
                  <a:pt x="12321" y="622895"/>
                </a:cubicBezTo>
                <a:cubicBezTo>
                  <a:pt x="13168" y="608502"/>
                  <a:pt x="11474" y="600035"/>
                  <a:pt x="12321" y="597495"/>
                </a:cubicBezTo>
                <a:cubicBezTo>
                  <a:pt x="13167" y="594955"/>
                  <a:pt x="23327" y="587335"/>
                  <a:pt x="25021" y="584795"/>
                </a:cubicBezTo>
                <a:cubicBezTo>
                  <a:pt x="26713" y="582255"/>
                  <a:pt x="36026" y="562781"/>
                  <a:pt x="37720" y="559395"/>
                </a:cubicBezTo>
                <a:cubicBezTo>
                  <a:pt x="39413" y="556008"/>
                  <a:pt x="49574" y="536535"/>
                  <a:pt x="50421" y="533995"/>
                </a:cubicBezTo>
                <a:cubicBezTo>
                  <a:pt x="51268" y="531455"/>
                  <a:pt x="49574" y="522988"/>
                  <a:pt x="50421" y="521295"/>
                </a:cubicBezTo>
                <a:cubicBezTo>
                  <a:pt x="51267" y="519601"/>
                  <a:pt x="61427" y="510289"/>
                  <a:pt x="63121" y="508595"/>
                </a:cubicBezTo>
                <a:cubicBezTo>
                  <a:pt x="64813" y="506902"/>
                  <a:pt x="74973" y="497588"/>
                  <a:pt x="75820" y="495895"/>
                </a:cubicBezTo>
                <a:cubicBezTo>
                  <a:pt x="76666" y="494202"/>
                  <a:pt x="74972" y="484888"/>
                  <a:pt x="75820" y="483195"/>
                </a:cubicBezTo>
                <a:cubicBezTo>
                  <a:pt x="76666" y="481501"/>
                  <a:pt x="86827" y="472189"/>
                  <a:pt x="88521" y="470495"/>
                </a:cubicBezTo>
                <a:cubicBezTo>
                  <a:pt x="90214" y="468802"/>
                  <a:pt x="99527" y="459488"/>
                  <a:pt x="101221" y="457795"/>
                </a:cubicBezTo>
                <a:cubicBezTo>
                  <a:pt x="102913" y="456102"/>
                  <a:pt x="112226" y="446788"/>
                  <a:pt x="113920" y="445095"/>
                </a:cubicBezTo>
                <a:cubicBezTo>
                  <a:pt x="115613" y="443401"/>
                  <a:pt x="124927" y="434089"/>
                  <a:pt x="126621" y="432395"/>
                </a:cubicBezTo>
                <a:cubicBezTo>
                  <a:pt x="128314" y="430702"/>
                  <a:pt x="137627" y="421388"/>
                  <a:pt x="139321" y="419695"/>
                </a:cubicBezTo>
                <a:cubicBezTo>
                  <a:pt x="141013" y="418002"/>
                  <a:pt x="150326" y="408688"/>
                  <a:pt x="152020" y="406995"/>
                </a:cubicBezTo>
                <a:cubicBezTo>
                  <a:pt x="153713" y="405301"/>
                  <a:pt x="163027" y="395989"/>
                  <a:pt x="164721" y="394295"/>
                </a:cubicBezTo>
                <a:cubicBezTo>
                  <a:pt x="166414" y="392602"/>
                  <a:pt x="175727" y="383288"/>
                  <a:pt x="177421" y="381595"/>
                </a:cubicBezTo>
                <a:cubicBezTo>
                  <a:pt x="179113" y="379902"/>
                  <a:pt x="188427" y="370588"/>
                  <a:pt x="190121" y="368895"/>
                </a:cubicBezTo>
                <a:cubicBezTo>
                  <a:pt x="191813" y="367201"/>
                  <a:pt x="201127" y="357889"/>
                  <a:pt x="202821" y="356195"/>
                </a:cubicBezTo>
                <a:cubicBezTo>
                  <a:pt x="204513" y="354502"/>
                  <a:pt x="213827" y="344342"/>
                  <a:pt x="215521" y="343495"/>
                </a:cubicBezTo>
                <a:cubicBezTo>
                  <a:pt x="217213" y="342648"/>
                  <a:pt x="226527" y="344342"/>
                  <a:pt x="228221" y="343495"/>
                </a:cubicBezTo>
                <a:cubicBezTo>
                  <a:pt x="229913" y="342648"/>
                  <a:pt x="239227" y="332488"/>
                  <a:pt x="240921" y="330795"/>
                </a:cubicBezTo>
                <a:cubicBezTo>
                  <a:pt x="242613" y="329101"/>
                  <a:pt x="251927" y="319789"/>
                  <a:pt x="253621" y="318095"/>
                </a:cubicBezTo>
                <a:cubicBezTo>
                  <a:pt x="255313" y="316402"/>
                  <a:pt x="264627" y="306242"/>
                  <a:pt x="266321" y="305395"/>
                </a:cubicBezTo>
                <a:cubicBezTo>
                  <a:pt x="268013" y="304548"/>
                  <a:pt x="277327" y="306242"/>
                  <a:pt x="279021" y="305395"/>
                </a:cubicBezTo>
                <a:cubicBezTo>
                  <a:pt x="280713" y="304548"/>
                  <a:pt x="290027" y="294388"/>
                  <a:pt x="291721" y="292695"/>
                </a:cubicBezTo>
                <a:cubicBezTo>
                  <a:pt x="293413" y="291001"/>
                  <a:pt x="301880" y="281688"/>
                  <a:pt x="304421" y="279995"/>
                </a:cubicBezTo>
                <a:cubicBezTo>
                  <a:pt x="306961" y="278302"/>
                  <a:pt x="326433" y="268142"/>
                  <a:pt x="329821" y="267295"/>
                </a:cubicBezTo>
                <a:cubicBezTo>
                  <a:pt x="333207" y="266448"/>
                  <a:pt x="352680" y="268142"/>
                  <a:pt x="355221" y="267295"/>
                </a:cubicBezTo>
                <a:cubicBezTo>
                  <a:pt x="357761" y="266448"/>
                  <a:pt x="366227" y="256288"/>
                  <a:pt x="367921" y="254595"/>
                </a:cubicBezTo>
                <a:cubicBezTo>
                  <a:pt x="369613" y="252901"/>
                  <a:pt x="378927" y="242742"/>
                  <a:pt x="380621" y="241895"/>
                </a:cubicBezTo>
                <a:cubicBezTo>
                  <a:pt x="382313" y="241048"/>
                  <a:pt x="391627" y="242742"/>
                  <a:pt x="393321" y="241895"/>
                </a:cubicBezTo>
                <a:cubicBezTo>
                  <a:pt x="395014" y="241048"/>
                  <a:pt x="403480" y="230888"/>
                  <a:pt x="406021" y="229195"/>
                </a:cubicBezTo>
                <a:cubicBezTo>
                  <a:pt x="408560" y="227502"/>
                  <a:pt x="427187" y="217342"/>
                  <a:pt x="431421" y="216495"/>
                </a:cubicBezTo>
                <a:cubicBezTo>
                  <a:pt x="435653" y="215648"/>
                  <a:pt x="466133" y="217341"/>
                  <a:pt x="469521" y="216495"/>
                </a:cubicBezTo>
                <a:cubicBezTo>
                  <a:pt x="472907" y="215648"/>
                  <a:pt x="478833" y="205488"/>
                  <a:pt x="482221" y="203795"/>
                </a:cubicBezTo>
                <a:cubicBezTo>
                  <a:pt x="485607" y="202102"/>
                  <a:pt x="514394" y="191942"/>
                  <a:pt x="520321" y="191095"/>
                </a:cubicBezTo>
                <a:cubicBezTo>
                  <a:pt x="526247" y="190248"/>
                  <a:pt x="566887" y="191942"/>
                  <a:pt x="571121" y="191095"/>
                </a:cubicBezTo>
                <a:cubicBezTo>
                  <a:pt x="575353" y="190248"/>
                  <a:pt x="580433" y="179241"/>
                  <a:pt x="583821" y="178395"/>
                </a:cubicBezTo>
                <a:cubicBezTo>
                  <a:pt x="587207" y="177548"/>
                  <a:pt x="618534" y="179242"/>
                  <a:pt x="621921" y="178395"/>
                </a:cubicBezTo>
                <a:cubicBezTo>
                  <a:pt x="625307" y="177548"/>
                  <a:pt x="629540" y="166542"/>
                  <a:pt x="634621" y="165695"/>
                </a:cubicBezTo>
                <a:cubicBezTo>
                  <a:pt x="639700" y="164848"/>
                  <a:pt x="693041" y="166542"/>
                  <a:pt x="698121" y="165695"/>
                </a:cubicBezTo>
                <a:cubicBezTo>
                  <a:pt x="703200" y="164848"/>
                  <a:pt x="703200" y="153842"/>
                  <a:pt x="710821" y="152995"/>
                </a:cubicBezTo>
                <a:cubicBezTo>
                  <a:pt x="718440" y="152148"/>
                  <a:pt x="804801" y="153842"/>
                  <a:pt x="812421" y="152995"/>
                </a:cubicBezTo>
                <a:cubicBezTo>
                  <a:pt x="820040" y="152148"/>
                  <a:pt x="817500" y="141141"/>
                  <a:pt x="825121" y="140295"/>
                </a:cubicBezTo>
                <a:cubicBezTo>
                  <a:pt x="832740" y="139448"/>
                  <a:pt x="919100" y="141142"/>
                  <a:pt x="926721" y="140295"/>
                </a:cubicBezTo>
                <a:cubicBezTo>
                  <a:pt x="934341" y="139448"/>
                  <a:pt x="935187" y="128442"/>
                  <a:pt x="939421" y="127595"/>
                </a:cubicBezTo>
                <a:cubicBezTo>
                  <a:pt x="943653" y="126748"/>
                  <a:pt x="985987" y="128442"/>
                  <a:pt x="990221" y="127595"/>
                </a:cubicBezTo>
                <a:cubicBezTo>
                  <a:pt x="994453" y="126748"/>
                  <a:pt x="995301" y="115742"/>
                  <a:pt x="1002921" y="114895"/>
                </a:cubicBezTo>
                <a:cubicBezTo>
                  <a:pt x="1010540" y="114048"/>
                  <a:pt x="1096053" y="115742"/>
                  <a:pt x="1104521" y="114895"/>
                </a:cubicBezTo>
                <a:cubicBezTo>
                  <a:pt x="1112987" y="114048"/>
                  <a:pt x="1123147" y="103042"/>
                  <a:pt x="1129921" y="102195"/>
                </a:cubicBezTo>
                <a:cubicBezTo>
                  <a:pt x="1136693" y="101348"/>
                  <a:pt x="1200194" y="103041"/>
                  <a:pt x="1206121" y="102195"/>
                </a:cubicBezTo>
                <a:cubicBezTo>
                  <a:pt x="1212047" y="101348"/>
                  <a:pt x="1213740" y="90342"/>
                  <a:pt x="1218821" y="89495"/>
                </a:cubicBezTo>
                <a:cubicBezTo>
                  <a:pt x="1223900" y="88648"/>
                  <a:pt x="1277240" y="90342"/>
                  <a:pt x="1282321" y="89495"/>
                </a:cubicBezTo>
                <a:cubicBezTo>
                  <a:pt x="1287401" y="88648"/>
                  <a:pt x="1289093" y="77642"/>
                  <a:pt x="1295021" y="76795"/>
                </a:cubicBezTo>
                <a:cubicBezTo>
                  <a:pt x="1300947" y="75948"/>
                  <a:pt x="1365293" y="77642"/>
                  <a:pt x="1371221" y="76795"/>
                </a:cubicBezTo>
                <a:cubicBezTo>
                  <a:pt x="1377147" y="75948"/>
                  <a:pt x="1380534" y="64942"/>
                  <a:pt x="1383921" y="64095"/>
                </a:cubicBezTo>
                <a:cubicBezTo>
                  <a:pt x="1387307" y="63248"/>
                  <a:pt x="1418634" y="64941"/>
                  <a:pt x="1422021" y="64095"/>
                </a:cubicBezTo>
                <a:cubicBezTo>
                  <a:pt x="1425407" y="63248"/>
                  <a:pt x="1429640" y="52242"/>
                  <a:pt x="1434721" y="51395"/>
                </a:cubicBezTo>
                <a:cubicBezTo>
                  <a:pt x="1439800" y="50548"/>
                  <a:pt x="1493140" y="52242"/>
                  <a:pt x="1498221" y="51395"/>
                </a:cubicBezTo>
                <a:cubicBezTo>
                  <a:pt x="1503301" y="50548"/>
                  <a:pt x="1504993" y="39542"/>
                  <a:pt x="1510921" y="38695"/>
                </a:cubicBezTo>
                <a:cubicBezTo>
                  <a:pt x="1516847" y="37848"/>
                  <a:pt x="1581194" y="39542"/>
                  <a:pt x="1587121" y="38695"/>
                </a:cubicBezTo>
                <a:cubicBezTo>
                  <a:pt x="1593047" y="37848"/>
                  <a:pt x="1588813" y="26841"/>
                  <a:pt x="1599821" y="25995"/>
                </a:cubicBezTo>
                <a:cubicBezTo>
                  <a:pt x="1610826" y="25148"/>
                  <a:pt x="1739520" y="26842"/>
                  <a:pt x="1752221" y="25995"/>
                </a:cubicBezTo>
                <a:cubicBezTo>
                  <a:pt x="1764920" y="25148"/>
                  <a:pt x="1745447" y="14142"/>
                  <a:pt x="1790321" y="13295"/>
                </a:cubicBezTo>
                <a:cubicBezTo>
                  <a:pt x="1835193" y="12448"/>
                  <a:pt x="2382140" y="14142"/>
                  <a:pt x="2425321" y="13295"/>
                </a:cubicBezTo>
                <a:cubicBezTo>
                  <a:pt x="2468501" y="12448"/>
                  <a:pt x="2421933" y="1442"/>
                  <a:pt x="2438021" y="595"/>
                </a:cubicBezTo>
                <a:cubicBezTo>
                  <a:pt x="2454107" y="-251"/>
                  <a:pt x="2648840" y="-251"/>
                  <a:pt x="2666621" y="595"/>
                </a:cubicBezTo>
                <a:cubicBezTo>
                  <a:pt x="2684400" y="1442"/>
                  <a:pt x="2696253" y="12448"/>
                  <a:pt x="2704721" y="13295"/>
                </a:cubicBezTo>
                <a:cubicBezTo>
                  <a:pt x="2713187" y="14142"/>
                  <a:pt x="2786847" y="12448"/>
                  <a:pt x="2793621" y="13295"/>
                </a:cubicBezTo>
                <a:cubicBezTo>
                  <a:pt x="2800394" y="14142"/>
                  <a:pt x="2801240" y="25148"/>
                  <a:pt x="2806321" y="25995"/>
                </a:cubicBezTo>
                <a:cubicBezTo>
                  <a:pt x="2811401" y="26842"/>
                  <a:pt x="2863894" y="25148"/>
                  <a:pt x="2869821" y="25995"/>
                </a:cubicBezTo>
                <a:cubicBezTo>
                  <a:pt x="2875747" y="26841"/>
                  <a:pt x="2890140" y="37848"/>
                  <a:pt x="2895221" y="38695"/>
                </a:cubicBezTo>
                <a:cubicBezTo>
                  <a:pt x="2900300" y="39542"/>
                  <a:pt x="2940941" y="37848"/>
                  <a:pt x="2946021" y="38695"/>
                </a:cubicBezTo>
                <a:cubicBezTo>
                  <a:pt x="2951100" y="39542"/>
                  <a:pt x="2964647" y="50548"/>
                  <a:pt x="2971421" y="51395"/>
                </a:cubicBezTo>
                <a:cubicBezTo>
                  <a:pt x="2978194" y="52242"/>
                  <a:pt x="3041693" y="50548"/>
                  <a:pt x="3047621" y="51395"/>
                </a:cubicBezTo>
                <a:cubicBezTo>
                  <a:pt x="3053547" y="52242"/>
                  <a:pt x="3056088" y="62402"/>
                  <a:pt x="3060321" y="64095"/>
                </a:cubicBezTo>
                <a:cubicBezTo>
                  <a:pt x="3064554" y="65788"/>
                  <a:pt x="3104347" y="75948"/>
                  <a:pt x="3111121" y="76795"/>
                </a:cubicBezTo>
                <a:cubicBezTo>
                  <a:pt x="3117894" y="77642"/>
                  <a:pt x="3155993" y="75948"/>
                  <a:pt x="3161921" y="76795"/>
                </a:cubicBezTo>
                <a:cubicBezTo>
                  <a:pt x="3167847" y="77642"/>
                  <a:pt x="3192400" y="88648"/>
                  <a:pt x="3200021" y="89495"/>
                </a:cubicBezTo>
                <a:cubicBezTo>
                  <a:pt x="3207640" y="90342"/>
                  <a:pt x="3267754" y="88648"/>
                  <a:pt x="3276221" y="89495"/>
                </a:cubicBezTo>
                <a:cubicBezTo>
                  <a:pt x="3284686" y="90342"/>
                  <a:pt x="3321941" y="101348"/>
                  <a:pt x="3327021" y="102195"/>
                </a:cubicBezTo>
                <a:cubicBezTo>
                  <a:pt x="3332100" y="103041"/>
                  <a:pt x="3347340" y="101348"/>
                  <a:pt x="3352421" y="102195"/>
                </a:cubicBezTo>
                <a:cubicBezTo>
                  <a:pt x="3357501" y="103042"/>
                  <a:pt x="3397294" y="113202"/>
                  <a:pt x="3403221" y="114895"/>
                </a:cubicBezTo>
                <a:cubicBezTo>
                  <a:pt x="3409148" y="116588"/>
                  <a:pt x="3436241" y="126748"/>
                  <a:pt x="3441321" y="127595"/>
                </a:cubicBezTo>
                <a:cubicBezTo>
                  <a:pt x="3446400" y="128442"/>
                  <a:pt x="3472648" y="126748"/>
                  <a:pt x="3479421" y="127595"/>
                </a:cubicBezTo>
                <a:cubicBezTo>
                  <a:pt x="3486194" y="128442"/>
                  <a:pt x="3531914" y="139448"/>
                  <a:pt x="3542921" y="140295"/>
                </a:cubicBezTo>
                <a:cubicBezTo>
                  <a:pt x="3553926" y="141142"/>
                  <a:pt x="3636054" y="139448"/>
                  <a:pt x="3644521" y="140295"/>
                </a:cubicBezTo>
                <a:cubicBezTo>
                  <a:pt x="3652988" y="141141"/>
                  <a:pt x="3663147" y="152148"/>
                  <a:pt x="3669921" y="152995"/>
                </a:cubicBezTo>
                <a:cubicBezTo>
                  <a:pt x="3676694" y="153842"/>
                  <a:pt x="3738500" y="152148"/>
                  <a:pt x="3746121" y="152995"/>
                </a:cubicBezTo>
                <a:cubicBezTo>
                  <a:pt x="3753740" y="153842"/>
                  <a:pt x="3775753" y="164002"/>
                  <a:pt x="3784221" y="165695"/>
                </a:cubicBezTo>
                <a:cubicBezTo>
                  <a:pt x="3792688" y="167388"/>
                  <a:pt x="3862960" y="177548"/>
                  <a:pt x="3873121" y="178395"/>
                </a:cubicBezTo>
                <a:cubicBezTo>
                  <a:pt x="3883281" y="179242"/>
                  <a:pt x="3931540" y="177548"/>
                  <a:pt x="3936621" y="178395"/>
                </a:cubicBezTo>
                <a:cubicBezTo>
                  <a:pt x="3941700" y="179241"/>
                  <a:pt x="3945934" y="190248"/>
                  <a:pt x="3949321" y="191095"/>
                </a:cubicBezTo>
                <a:cubicBezTo>
                  <a:pt x="3952708" y="191942"/>
                  <a:pt x="3983187" y="190248"/>
                  <a:pt x="3987421" y="191095"/>
                </a:cubicBezTo>
                <a:cubicBezTo>
                  <a:pt x="3991654" y="191942"/>
                  <a:pt x="4010280" y="202948"/>
                  <a:pt x="4012821" y="203795"/>
                </a:cubicBezTo>
                <a:cubicBezTo>
                  <a:pt x="4015360" y="204642"/>
                  <a:pt x="4023828" y="202948"/>
                  <a:pt x="4025521" y="203795"/>
                </a:cubicBezTo>
                <a:cubicBezTo>
                  <a:pt x="4027214" y="204642"/>
                  <a:pt x="4035680" y="215648"/>
                  <a:pt x="4038221" y="216495"/>
                </a:cubicBezTo>
                <a:cubicBezTo>
                  <a:pt x="4040760" y="217341"/>
                  <a:pt x="4061080" y="215648"/>
                  <a:pt x="4063621" y="216495"/>
                </a:cubicBezTo>
                <a:cubicBezTo>
                  <a:pt x="4066160" y="217342"/>
                  <a:pt x="4074627" y="227502"/>
                  <a:pt x="4076321" y="229195"/>
                </a:cubicBezTo>
                <a:cubicBezTo>
                  <a:pt x="4078014" y="230888"/>
                  <a:pt x="4087327" y="241048"/>
                  <a:pt x="4089021" y="241895"/>
                </a:cubicBezTo>
                <a:cubicBezTo>
                  <a:pt x="4090714" y="242742"/>
                  <a:pt x="4100027" y="241048"/>
                  <a:pt x="4101721" y="241895"/>
                </a:cubicBezTo>
                <a:cubicBezTo>
                  <a:pt x="4103414" y="242742"/>
                  <a:pt x="4112728" y="253748"/>
                  <a:pt x="4114422" y="254595"/>
                </a:cubicBezTo>
                <a:cubicBezTo>
                  <a:pt x="4116116" y="255441"/>
                  <a:pt x="4125426" y="253748"/>
                  <a:pt x="4127120" y="254595"/>
                </a:cubicBezTo>
                <a:cubicBezTo>
                  <a:pt x="4128812" y="255442"/>
                  <a:pt x="4138126" y="265602"/>
                  <a:pt x="4139821" y="267295"/>
                </a:cubicBezTo>
                <a:cubicBezTo>
                  <a:pt x="4141514" y="268988"/>
                  <a:pt x="4150828" y="279148"/>
                  <a:pt x="4152522" y="279995"/>
                </a:cubicBezTo>
                <a:cubicBezTo>
                  <a:pt x="4154216" y="280842"/>
                  <a:pt x="4163526" y="279148"/>
                  <a:pt x="4165220" y="279995"/>
                </a:cubicBezTo>
                <a:cubicBezTo>
                  <a:pt x="4166912" y="280842"/>
                  <a:pt x="4176227" y="291001"/>
                  <a:pt x="4177921" y="292695"/>
                </a:cubicBezTo>
                <a:cubicBezTo>
                  <a:pt x="4179614" y="294388"/>
                  <a:pt x="4188928" y="303702"/>
                  <a:pt x="4190622" y="305395"/>
                </a:cubicBezTo>
                <a:cubicBezTo>
                  <a:pt x="4192316" y="307088"/>
                  <a:pt x="4200778" y="317249"/>
                  <a:pt x="4203320" y="318095"/>
                </a:cubicBezTo>
                <a:cubicBezTo>
                  <a:pt x="4205859" y="318942"/>
                  <a:pt x="4226182" y="317249"/>
                  <a:pt x="4228722" y="318095"/>
                </a:cubicBezTo>
                <a:cubicBezTo>
                  <a:pt x="4231262" y="318942"/>
                  <a:pt x="4239726" y="329101"/>
                  <a:pt x="4241420" y="330795"/>
                </a:cubicBezTo>
                <a:cubicBezTo>
                  <a:pt x="4243112" y="332488"/>
                  <a:pt x="4251580" y="341802"/>
                  <a:pt x="4254121" y="343495"/>
                </a:cubicBezTo>
                <a:cubicBezTo>
                  <a:pt x="4256660" y="345188"/>
                  <a:pt x="4276132" y="354502"/>
                  <a:pt x="4279520" y="356195"/>
                </a:cubicBezTo>
                <a:cubicBezTo>
                  <a:pt x="4282906" y="357889"/>
                  <a:pt x="4302382" y="367201"/>
                  <a:pt x="4304922" y="368895"/>
                </a:cubicBezTo>
                <a:cubicBezTo>
                  <a:pt x="4307462" y="370588"/>
                  <a:pt x="4315079" y="379902"/>
                  <a:pt x="4317620" y="381595"/>
                </a:cubicBezTo>
                <a:cubicBezTo>
                  <a:pt x="4320159" y="383288"/>
                  <a:pt x="4340482" y="392602"/>
                  <a:pt x="4343022" y="394295"/>
                </a:cubicBezTo>
                <a:cubicBezTo>
                  <a:pt x="4345562" y="395989"/>
                  <a:pt x="4353178" y="405301"/>
                  <a:pt x="4355720" y="406995"/>
                </a:cubicBezTo>
                <a:cubicBezTo>
                  <a:pt x="4358259" y="408688"/>
                  <a:pt x="4378581" y="418848"/>
                  <a:pt x="4381122" y="419695"/>
                </a:cubicBezTo>
                <a:cubicBezTo>
                  <a:pt x="4383662" y="420542"/>
                  <a:pt x="4392126" y="418848"/>
                  <a:pt x="4393820" y="419695"/>
                </a:cubicBezTo>
                <a:cubicBezTo>
                  <a:pt x="4395512" y="420542"/>
                  <a:pt x="4404827" y="430702"/>
                  <a:pt x="4406521" y="432395"/>
                </a:cubicBezTo>
                <a:cubicBezTo>
                  <a:pt x="4408214" y="434089"/>
                  <a:pt x="4417528" y="444248"/>
                  <a:pt x="4419222" y="445095"/>
                </a:cubicBezTo>
                <a:cubicBezTo>
                  <a:pt x="4420914" y="445941"/>
                  <a:pt x="4430224" y="444248"/>
                  <a:pt x="4431920" y="445095"/>
                </a:cubicBezTo>
                <a:cubicBezTo>
                  <a:pt x="4433612" y="445941"/>
                  <a:pt x="4442926" y="456102"/>
                  <a:pt x="4444621" y="457795"/>
                </a:cubicBezTo>
                <a:cubicBezTo>
                  <a:pt x="4446314" y="459488"/>
                  <a:pt x="4455628" y="468802"/>
                  <a:pt x="4457322" y="470495"/>
                </a:cubicBezTo>
                <a:cubicBezTo>
                  <a:pt x="4459014" y="472189"/>
                  <a:pt x="4468326" y="481501"/>
                  <a:pt x="4470020" y="483195"/>
                </a:cubicBezTo>
                <a:cubicBezTo>
                  <a:pt x="4471712" y="484888"/>
                  <a:pt x="4481874" y="494202"/>
                  <a:pt x="4482721" y="495895"/>
                </a:cubicBezTo>
                <a:cubicBezTo>
                  <a:pt x="4483568" y="497588"/>
                  <a:pt x="4481874" y="506902"/>
                  <a:pt x="4482721" y="508595"/>
                </a:cubicBezTo>
                <a:cubicBezTo>
                  <a:pt x="4483566" y="510289"/>
                  <a:pt x="4493728" y="519601"/>
                  <a:pt x="4495422" y="521295"/>
                </a:cubicBezTo>
                <a:cubicBezTo>
                  <a:pt x="4497114" y="522988"/>
                  <a:pt x="4507272" y="531455"/>
                  <a:pt x="4508120" y="533995"/>
                </a:cubicBezTo>
                <a:cubicBezTo>
                  <a:pt x="4508965" y="536535"/>
                  <a:pt x="4507270" y="556855"/>
                  <a:pt x="4508120" y="559395"/>
                </a:cubicBezTo>
                <a:cubicBezTo>
                  <a:pt x="4508966" y="561935"/>
                  <a:pt x="4519972" y="567861"/>
                  <a:pt x="4520821" y="572095"/>
                </a:cubicBezTo>
                <a:cubicBezTo>
                  <a:pt x="4521668" y="576328"/>
                  <a:pt x="4519974" y="618662"/>
                  <a:pt x="4520821" y="622895"/>
                </a:cubicBezTo>
                <a:cubicBezTo>
                  <a:pt x="4521666" y="627129"/>
                  <a:pt x="4532675" y="629668"/>
                  <a:pt x="4533522" y="635595"/>
                </a:cubicBezTo>
                <a:cubicBezTo>
                  <a:pt x="4534368" y="641521"/>
                  <a:pt x="4532675" y="705021"/>
                  <a:pt x="4533522" y="711795"/>
                </a:cubicBezTo>
                <a:cubicBezTo>
                  <a:pt x="4534368" y="718568"/>
                  <a:pt x="4545372" y="705022"/>
                  <a:pt x="4546220" y="737195"/>
                </a:cubicBezTo>
                <a:cubicBezTo>
                  <a:pt x="4547065" y="769369"/>
                  <a:pt x="4547065" y="1162221"/>
                  <a:pt x="4546220" y="1194395"/>
                </a:cubicBezTo>
                <a:cubicBezTo>
                  <a:pt x="4545372" y="1226568"/>
                  <a:pt x="4534368" y="1213868"/>
                  <a:pt x="4533522" y="1219795"/>
                </a:cubicBezTo>
                <a:cubicBezTo>
                  <a:pt x="4532675" y="1225721"/>
                  <a:pt x="4534368" y="1278215"/>
                  <a:pt x="4533522" y="1283295"/>
                </a:cubicBezTo>
                <a:cubicBezTo>
                  <a:pt x="4532675" y="1288375"/>
                  <a:pt x="4521666" y="1294301"/>
                  <a:pt x="4520821" y="1295995"/>
                </a:cubicBezTo>
                <a:cubicBezTo>
                  <a:pt x="4519974" y="1297688"/>
                  <a:pt x="4521668" y="1307001"/>
                  <a:pt x="4520821" y="1308695"/>
                </a:cubicBezTo>
                <a:cubicBezTo>
                  <a:pt x="4519974" y="1310388"/>
                  <a:pt x="4508966" y="1318855"/>
                  <a:pt x="4508120" y="1321395"/>
                </a:cubicBezTo>
                <a:cubicBezTo>
                  <a:pt x="4507272" y="1323935"/>
                  <a:pt x="4508965" y="1344255"/>
                  <a:pt x="4508120" y="1346795"/>
                </a:cubicBezTo>
                <a:cubicBezTo>
                  <a:pt x="4507272" y="1349335"/>
                  <a:pt x="4496268" y="1357801"/>
                  <a:pt x="4495422" y="1359495"/>
                </a:cubicBezTo>
                <a:cubicBezTo>
                  <a:pt x="4494575" y="1361188"/>
                  <a:pt x="4496268" y="1370501"/>
                  <a:pt x="4495422" y="1372195"/>
                </a:cubicBezTo>
                <a:cubicBezTo>
                  <a:pt x="4494575" y="1373888"/>
                  <a:pt x="4484413" y="1382355"/>
                  <a:pt x="4482721" y="1384895"/>
                </a:cubicBezTo>
                <a:cubicBezTo>
                  <a:pt x="4481027" y="1387435"/>
                  <a:pt x="4471711" y="1407755"/>
                  <a:pt x="4470020" y="1410295"/>
                </a:cubicBezTo>
                <a:cubicBezTo>
                  <a:pt x="4468326" y="1412835"/>
                  <a:pt x="4459014" y="1419608"/>
                  <a:pt x="4457322" y="1422995"/>
                </a:cubicBezTo>
                <a:cubicBezTo>
                  <a:pt x="4455628" y="1426382"/>
                  <a:pt x="4445466" y="1457708"/>
                  <a:pt x="4444621" y="1461095"/>
                </a:cubicBezTo>
                <a:cubicBezTo>
                  <a:pt x="4443774" y="1464482"/>
                  <a:pt x="4445468" y="1472101"/>
                  <a:pt x="4444621" y="1473795"/>
                </a:cubicBezTo>
                <a:cubicBezTo>
                  <a:pt x="4443774" y="1475488"/>
                  <a:pt x="4433612" y="1484801"/>
                  <a:pt x="4431920" y="1486495"/>
                </a:cubicBezTo>
                <a:cubicBezTo>
                  <a:pt x="4430226" y="1488188"/>
                  <a:pt x="4420914" y="1497502"/>
                  <a:pt x="4419222" y="1499195"/>
                </a:cubicBezTo>
                <a:cubicBezTo>
                  <a:pt x="4417528" y="1500888"/>
                  <a:pt x="4407366" y="1510201"/>
                  <a:pt x="4406521" y="1511895"/>
                </a:cubicBezTo>
                <a:cubicBezTo>
                  <a:pt x="4405674" y="1513588"/>
                  <a:pt x="4407366" y="1522901"/>
                  <a:pt x="4406521" y="1524595"/>
                </a:cubicBezTo>
                <a:cubicBezTo>
                  <a:pt x="4405674" y="1526288"/>
                  <a:pt x="4395511" y="1535602"/>
                  <a:pt x="4393820" y="1537295"/>
                </a:cubicBezTo>
                <a:cubicBezTo>
                  <a:pt x="4392126" y="1538988"/>
                  <a:pt x="4382816" y="1548301"/>
                  <a:pt x="4381122" y="1549995"/>
                </a:cubicBezTo>
                <a:cubicBezTo>
                  <a:pt x="4379428" y="1551688"/>
                  <a:pt x="4370114" y="1561001"/>
                  <a:pt x="4368421" y="1562695"/>
                </a:cubicBezTo>
                <a:cubicBezTo>
                  <a:pt x="4366727" y="1564388"/>
                  <a:pt x="4357412" y="1573701"/>
                  <a:pt x="4355720" y="1575395"/>
                </a:cubicBezTo>
                <a:cubicBezTo>
                  <a:pt x="4354026" y="1577088"/>
                  <a:pt x="4344714" y="1586401"/>
                  <a:pt x="4343022" y="1588095"/>
                </a:cubicBezTo>
                <a:cubicBezTo>
                  <a:pt x="4341328" y="1589788"/>
                  <a:pt x="4332013" y="1599101"/>
                  <a:pt x="4330321" y="1600795"/>
                </a:cubicBezTo>
                <a:cubicBezTo>
                  <a:pt x="4328627" y="1602488"/>
                  <a:pt x="4321005" y="1611801"/>
                  <a:pt x="4317620" y="1613495"/>
                </a:cubicBezTo>
                <a:cubicBezTo>
                  <a:pt x="4314232" y="1615188"/>
                  <a:pt x="4282905" y="1625348"/>
                  <a:pt x="4279520" y="1626195"/>
                </a:cubicBezTo>
                <a:cubicBezTo>
                  <a:pt x="4276132" y="1627041"/>
                  <a:pt x="4267668" y="1626195"/>
                  <a:pt x="4266822" y="1626195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56604" y="559397"/>
            <a:ext cx="277538" cy="304471"/>
          </a:xfrm>
          <a:custGeom>
            <a:avLst/>
            <a:gdLst>
              <a:gd name="connsiteX0" fmla="*/ 279995 w 277538"/>
              <a:gd name="connsiteY0" fmla="*/ -597 h 304471"/>
              <a:gd name="connsiteX1" fmla="*/ 114895 w 277538"/>
              <a:gd name="connsiteY1" fmla="*/ 75602 h 304471"/>
              <a:gd name="connsiteX2" fmla="*/ 25995 w 277538"/>
              <a:gd name="connsiteY2" fmla="*/ 139102 h 304471"/>
              <a:gd name="connsiteX3" fmla="*/ 13295 w 277538"/>
              <a:gd name="connsiteY3" fmla="*/ 151802 h 304471"/>
              <a:gd name="connsiteX4" fmla="*/ 595 w 277538"/>
              <a:gd name="connsiteY4" fmla="*/ 164502 h 304471"/>
              <a:gd name="connsiteX5" fmla="*/ 595 w 277538"/>
              <a:gd name="connsiteY5" fmla="*/ 240702 h 304471"/>
              <a:gd name="connsiteX6" fmla="*/ 13295 w 277538"/>
              <a:gd name="connsiteY6" fmla="*/ 253402 h 304471"/>
              <a:gd name="connsiteX7" fmla="*/ 25995 w 277538"/>
              <a:gd name="connsiteY7" fmla="*/ 266102 h 304471"/>
              <a:gd name="connsiteX8" fmla="*/ 38695 w 277538"/>
              <a:gd name="connsiteY8" fmla="*/ 278802 h 304471"/>
              <a:gd name="connsiteX9" fmla="*/ 51395 w 277538"/>
              <a:gd name="connsiteY9" fmla="*/ 291502 h 304471"/>
              <a:gd name="connsiteX10" fmla="*/ 76795 w 277538"/>
              <a:gd name="connsiteY10" fmla="*/ 304202 h 304471"/>
              <a:gd name="connsiteX11" fmla="*/ 152995 w 277538"/>
              <a:gd name="connsiteY11" fmla="*/ 291502 h 304471"/>
              <a:gd name="connsiteX12" fmla="*/ 165695 w 277538"/>
              <a:gd name="connsiteY12" fmla="*/ 278802 h 304471"/>
              <a:gd name="connsiteX13" fmla="*/ 178395 w 277538"/>
              <a:gd name="connsiteY13" fmla="*/ 266102 h 304471"/>
              <a:gd name="connsiteX14" fmla="*/ 203795 w 277538"/>
              <a:gd name="connsiteY14" fmla="*/ 253402 h 304471"/>
              <a:gd name="connsiteX15" fmla="*/ 203795 w 277538"/>
              <a:gd name="connsiteY15" fmla="*/ 228002 h 304471"/>
              <a:gd name="connsiteX16" fmla="*/ 216495 w 277538"/>
              <a:gd name="connsiteY16" fmla="*/ 215302 h 304471"/>
              <a:gd name="connsiteX17" fmla="*/ 203795 w 277538"/>
              <a:gd name="connsiteY17" fmla="*/ 101002 h 304471"/>
              <a:gd name="connsiteX18" fmla="*/ 191095 w 277538"/>
              <a:gd name="connsiteY18" fmla="*/ 75602 h 304471"/>
              <a:gd name="connsiteX19" fmla="*/ 178395 w 277538"/>
              <a:gd name="connsiteY19" fmla="*/ 62902 h 304471"/>
              <a:gd name="connsiteX20" fmla="*/ 114895 w 277538"/>
              <a:gd name="connsiteY20" fmla="*/ 62902 h 30447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7538" h="304471">
                <a:moveTo>
                  <a:pt x="279995" y="-597"/>
                </a:moveTo>
                <a:cubicBezTo>
                  <a:pt x="268988" y="4482"/>
                  <a:pt x="131828" y="66289"/>
                  <a:pt x="114895" y="75602"/>
                </a:cubicBezTo>
                <a:cubicBezTo>
                  <a:pt x="97962" y="84915"/>
                  <a:pt x="32768" y="134022"/>
                  <a:pt x="25995" y="139102"/>
                </a:cubicBezTo>
                <a:cubicBezTo>
                  <a:pt x="19221" y="144182"/>
                  <a:pt x="14988" y="150108"/>
                  <a:pt x="13295" y="151802"/>
                </a:cubicBezTo>
                <a:cubicBezTo>
                  <a:pt x="11601" y="153495"/>
                  <a:pt x="1441" y="158575"/>
                  <a:pt x="595" y="164502"/>
                </a:cubicBezTo>
                <a:cubicBezTo>
                  <a:pt x="-251" y="170428"/>
                  <a:pt x="-251" y="234775"/>
                  <a:pt x="595" y="240702"/>
                </a:cubicBezTo>
                <a:cubicBezTo>
                  <a:pt x="1441" y="246628"/>
                  <a:pt x="11601" y="251708"/>
                  <a:pt x="13295" y="253402"/>
                </a:cubicBezTo>
                <a:cubicBezTo>
                  <a:pt x="14988" y="255095"/>
                  <a:pt x="24301" y="264408"/>
                  <a:pt x="25995" y="266102"/>
                </a:cubicBezTo>
                <a:cubicBezTo>
                  <a:pt x="27688" y="267795"/>
                  <a:pt x="37001" y="277108"/>
                  <a:pt x="38695" y="278802"/>
                </a:cubicBezTo>
                <a:cubicBezTo>
                  <a:pt x="40388" y="280495"/>
                  <a:pt x="48855" y="289808"/>
                  <a:pt x="51395" y="291502"/>
                </a:cubicBezTo>
                <a:cubicBezTo>
                  <a:pt x="53935" y="293195"/>
                  <a:pt x="70022" y="304202"/>
                  <a:pt x="76795" y="304202"/>
                </a:cubicBezTo>
                <a:cubicBezTo>
                  <a:pt x="83568" y="304202"/>
                  <a:pt x="147068" y="293195"/>
                  <a:pt x="152995" y="291502"/>
                </a:cubicBezTo>
                <a:cubicBezTo>
                  <a:pt x="158921" y="289808"/>
                  <a:pt x="164002" y="280495"/>
                  <a:pt x="165695" y="278802"/>
                </a:cubicBezTo>
                <a:cubicBezTo>
                  <a:pt x="167388" y="277108"/>
                  <a:pt x="175855" y="267795"/>
                  <a:pt x="178395" y="266102"/>
                </a:cubicBezTo>
                <a:cubicBezTo>
                  <a:pt x="180935" y="264408"/>
                  <a:pt x="202102" y="255942"/>
                  <a:pt x="203795" y="253402"/>
                </a:cubicBezTo>
                <a:cubicBezTo>
                  <a:pt x="205488" y="250862"/>
                  <a:pt x="202948" y="230542"/>
                  <a:pt x="203795" y="228002"/>
                </a:cubicBezTo>
                <a:cubicBezTo>
                  <a:pt x="204642" y="225462"/>
                  <a:pt x="216495" y="223768"/>
                  <a:pt x="216495" y="215302"/>
                </a:cubicBezTo>
                <a:cubicBezTo>
                  <a:pt x="216495" y="206835"/>
                  <a:pt x="205488" y="110315"/>
                  <a:pt x="203795" y="101002"/>
                </a:cubicBezTo>
                <a:cubicBezTo>
                  <a:pt x="202102" y="91688"/>
                  <a:pt x="192788" y="78142"/>
                  <a:pt x="191095" y="75602"/>
                </a:cubicBezTo>
                <a:cubicBezTo>
                  <a:pt x="189401" y="73062"/>
                  <a:pt x="183475" y="63748"/>
                  <a:pt x="178395" y="62902"/>
                </a:cubicBezTo>
                <a:cubicBezTo>
                  <a:pt x="173315" y="62055"/>
                  <a:pt x="119128" y="62902"/>
                  <a:pt x="114895" y="62902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"/>
          <p:cNvSpPr txBox="1"/>
          <p:nvPr/>
        </p:nvSpPr>
        <p:spPr>
          <a:xfrm>
            <a:off x="0" y="0"/>
            <a:ext cx="14630401" cy="8458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000"/>
              <a:t>전자출결 </a:t>
            </a:r>
            <a:r>
              <a:rPr lang="en-US" altLang="ko-KR" sz="5000"/>
              <a:t>(PC)</a:t>
            </a:r>
            <a:endParaRPr lang="en-US" altLang="ko-KR" sz="50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0877" y="1091406"/>
            <a:ext cx="11148646" cy="71381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"/>
          <p:cNvSpPr txBox="1"/>
          <p:nvPr/>
        </p:nvSpPr>
        <p:spPr>
          <a:xfrm>
            <a:off x="0" y="0"/>
            <a:ext cx="14630401" cy="8458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000"/>
              <a:t>전자출결 </a:t>
            </a:r>
            <a:r>
              <a:rPr lang="en-US" altLang="ko-KR" sz="5000"/>
              <a:t>(PC)</a:t>
            </a:r>
            <a:endParaRPr lang="en-US" altLang="ko-KR" sz="5000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40506" y="1262062"/>
            <a:ext cx="6003131" cy="6967538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553324" y="1845572"/>
            <a:ext cx="7077075" cy="6384027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 rot="16176998">
            <a:off x="5666339" y="3668316"/>
            <a:ext cx="1974850" cy="1309687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398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"/>
          <p:cNvSpPr txBox="1"/>
          <p:nvPr/>
        </p:nvSpPr>
        <p:spPr>
          <a:xfrm>
            <a:off x="0" y="0"/>
            <a:ext cx="14630401" cy="8458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5000"/>
              <a:t>전자출결 </a:t>
            </a:r>
            <a:r>
              <a:rPr lang="en-US" altLang="ko-KR" sz="5000"/>
              <a:t>(</a:t>
            </a:r>
            <a:r>
              <a:rPr lang="ko-KR" altLang="en-US" sz="5000"/>
              <a:t>모바일</a:t>
            </a:r>
            <a:r>
              <a:rPr lang="en-US" altLang="ko-KR" sz="5000"/>
              <a:t>)</a:t>
            </a:r>
            <a:endParaRPr lang="en-US" altLang="ko-KR" sz="5000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956954"/>
            <a:ext cx="6285115" cy="6272645"/>
          </a:xfrm>
          <a:prstGeom prst="rect">
            <a:avLst/>
          </a:prstGeom>
        </p:spPr>
      </p:pic>
      <p:sp>
        <p:nvSpPr>
          <p:cNvPr id="15" name=""/>
          <p:cNvSpPr txBox="1"/>
          <p:nvPr/>
        </p:nvSpPr>
        <p:spPr>
          <a:xfrm>
            <a:off x="4492336" y="845820"/>
            <a:ext cx="6120246" cy="5429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000"/>
              <a:t>App Store or Play Store </a:t>
            </a:r>
            <a:r>
              <a:rPr lang="ko-KR" altLang="en-US" sz="3000"/>
              <a:t> 검색 후 다운 </a:t>
            </a:r>
            <a:r>
              <a:rPr lang="en-US" altLang="ko-KR" sz="3000"/>
              <a:t> </a:t>
            </a:r>
            <a:endParaRPr lang="en-US" altLang="ko-KR" sz="3000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98394" y="2199408"/>
            <a:ext cx="5832006" cy="6030191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10233693" y="1388745"/>
            <a:ext cx="2961408" cy="84564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500" b="1"/>
              <a:t>설정 중요</a:t>
            </a:r>
            <a:r>
              <a:rPr lang="en-US" altLang="ko-KR" sz="2500" b="1"/>
              <a:t>!</a:t>
            </a:r>
            <a:endParaRPr lang="en-US" altLang="ko-KR" sz="2500" b="1"/>
          </a:p>
          <a:p>
            <a:pPr algn="ctr">
              <a:defRPr/>
            </a:pPr>
            <a:r>
              <a:rPr lang="ko-KR" altLang="en-US" sz="2500" b="1"/>
              <a:t>출결에 쓰임</a:t>
            </a:r>
            <a:endParaRPr lang="ko-KR" altLang="en-US" sz="2500" b="1"/>
          </a:p>
        </p:txBody>
      </p:sp>
      <p:sp>
        <p:nvSpPr>
          <p:cNvPr id="18" name=""/>
          <p:cNvSpPr/>
          <p:nvPr/>
        </p:nvSpPr>
        <p:spPr>
          <a:xfrm rot="16192487">
            <a:off x="6518564" y="3906982"/>
            <a:ext cx="1731817" cy="171450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2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PptxGenJS</ep:Company>
  <ep:Words>84</ep:Words>
  <ep:PresentationFormat>On-screen Show (16:9)</ep:PresentationFormat>
  <ep:Paragraphs>42</ep:Paragraphs>
  <ep:Slides>13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2024-02-21T10:44:26.000</dcterms:created>
  <dc:creator>PptxGenJS</dc:creator>
  <cp:lastModifiedBy>김경민</cp:lastModifiedBy>
  <dcterms:modified xsi:type="dcterms:W3CDTF">2024-02-26T07:23:53.212</dcterms:modified>
  <cp:revision>24</cp:revision>
  <dc:subject>PptxGenJS Presentation</dc:subject>
  <dc:title>PptxGenJS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