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48" r:id="rId1"/>
  </p:sldMasterIdLst>
  <p:notesMasterIdLst>
    <p:notesMasterId r:id="rId2"/>
  </p:notesMasterIdLst>
  <p:sldIdLst>
    <p:sldId id="256" r:id="rId3"/>
    <p:sldId id="258" r:id="rId4"/>
    <p:sldId id="257" r:id="rId5"/>
    <p:sldId id="259" r:id="rId6"/>
    <p:sldId id="260" r:id="rId7"/>
    <p:sldId id="261" r:id="rId8"/>
    <p:sldId id="262" r:id="rId9"/>
    <p:sldId id="263" r:id="rId10"/>
    <p:sldId id="265"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napVertSplitter="1">
    <p:restoredLeft sz="12579"/>
    <p:restoredTop sz="90629"/>
  </p:normalViewPr>
  <p:slideViewPr>
    <p:cSldViewPr snapToGrid="0" snapToObjects="1">
      <p:cViewPr varScale="1">
        <p:scale>
          <a:sx n="100" d="100"/>
          <a:sy n="100" d="100"/>
        </p:scale>
        <p:origin x="0" y="0"/>
      </p:cViewPr>
      <p:guideLst>
        <p:guide orient="horz" pos="2159"/>
        <p:guide pos="3839"/>
      </p:guideLst>
    </p:cSldViewPr>
  </p:slideViewPr>
  <p:notesTextViewPr>
    <p:cViewPr>
      <p:scale>
        <a:sx n="100" d="100"/>
        <a:sy n="100" d="100"/>
      </p:scale>
      <p:origin x="0" y="0"/>
    </p:cViewPr>
  </p:notesText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presProps" Target="presProps.xml"  /><Relationship Id="rId13" Type="http://schemas.openxmlformats.org/officeDocument/2006/relationships/viewProps" Target="viewProps.xml"  /><Relationship Id="rId14" Type="http://schemas.openxmlformats.org/officeDocument/2006/relationships/theme" Target="theme/theme1.xml"  /><Relationship Id="rId15"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2024-02-22</a:t>
            </a:fld>
            <a:endParaRPr lang="ko-KR" altLang="en-US"/>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extLst>
      <p:ext uri="{BB962C8B-B14F-4D97-AF65-F5344CB8AC3E}">
        <p14:creationId xmlns:p14="http://schemas.microsoft.com/office/powerpoint/2010/main" val="2617355444"/>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idx="0"/>
          </p:nvPr>
        </p:nvSpPr>
        <p:spPr/>
      </p:sp>
      <p:sp>
        <p:nvSpPr>
          <p:cNvPr id="3" name="Notes Placeholder 2"/>
          <p:cNvSpPr>
            <a:spLocks noGrp="1"/>
          </p:cNvSpPr>
          <p:nvPr>
            <p:ph type="body" idx="1"/>
          </p:nvPr>
        </p:nvSpPr>
        <p:spPr/>
        <p:txBody>
          <a:bodyPr/>
          <a:lstStyle/>
          <a:p>
            <a:pPr lvl="0">
              <a:defRPr/>
            </a:pPr>
            <a:r>
              <a:rPr lang="ko-KR" altLang="en-US"/>
              <a:t/>
            </a:r>
            <a:endParaRPr lang="ko-KR" altLang="en-US"/>
          </a:p>
        </p:txBody>
      </p:sp>
      <p:sp>
        <p:nvSpPr>
          <p:cNvPr id="4" name="Slide Number Placeholder 3"/>
          <p:cNvSpPr>
            <a:spLocks noGrp="1"/>
          </p:cNvSpPr>
          <p:nvPr>
            <p:ph type="sldNum" sz="quarter" idx="10"/>
          </p:nvPr>
        </p:nvSpPr>
        <p:spPr/>
        <p:txBody>
          <a:bodyPr/>
          <a:lstStyle/>
          <a:p>
            <a:pPr lvl="0"/>
            <a:fld id="{F7021451-1387-4CA6-816F-3879F97B5CBC}" type="slidenum">
              <a:rPr lang="en-US"/>
              <a:t>2</a:t>
            </a:fld>
            <a:endParaRPr lang="en-US"/>
          </a:p>
        </p:txBody>
      </p:sp>
    </p:spTree>
    <p:extLst>
      <p:ext uri="{BB962C8B-B14F-4D97-AF65-F5344CB8AC3E}">
        <p14:creationId xmlns:p14="http://schemas.microsoft.com/office/powerpoint/2010/main" val="3420276628"/>
      </p:ext>
    </p:extLst>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idx="0"/>
          </p:nvPr>
        </p:nvSpPr>
        <p:spPr/>
      </p:sp>
      <p:sp>
        <p:nvSpPr>
          <p:cNvPr id="3" name="Notes Placeholder 2"/>
          <p:cNvSpPr>
            <a:spLocks noGrp="1"/>
          </p:cNvSpPr>
          <p:nvPr>
            <p:ph type="body" idx="1"/>
          </p:nvPr>
        </p:nvSpPr>
        <p:spPr/>
        <p:txBody>
          <a:bodyPr/>
          <a:lstStyle/>
          <a:p>
            <a:pPr lvl="0">
              <a:defRPr/>
            </a:pPr>
            <a:r>
              <a:rPr lang="ko-KR" altLang="en-US"/>
              <a:t/>
            </a:r>
            <a:endParaRPr lang="ko-KR" altLang="en-US"/>
          </a:p>
        </p:txBody>
      </p:sp>
      <p:sp>
        <p:nvSpPr>
          <p:cNvPr id="4" name="Slide Number Placeholder 3"/>
          <p:cNvSpPr>
            <a:spLocks noGrp="1"/>
          </p:cNvSpPr>
          <p:nvPr>
            <p:ph type="sldNum" sz="quarter" idx="10"/>
          </p:nvPr>
        </p:nvSpPr>
        <p:spPr/>
        <p:txBody>
          <a:bodyPr/>
          <a:lstStyle/>
          <a:p>
            <a:pPr lvl="0"/>
            <a:fld id="{F7021451-1387-4CA6-816F-3879F97B5CBC}" type="slidenum">
              <a:rPr lang="en-US"/>
              <a:t>10</a:t>
            </a:fld>
            <a:endParaRPr lang="en-US"/>
          </a:p>
        </p:txBody>
      </p:sp>
    </p:spTree>
    <p:extLst>
      <p:ext uri="{BB962C8B-B14F-4D97-AF65-F5344CB8AC3E}">
        <p14:creationId xmlns:p14="http://schemas.microsoft.com/office/powerpoint/2010/main" val="13201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idx="0"/>
          </p:nvPr>
        </p:nvSpPr>
        <p:spPr>
          <a:xfrm>
            <a:off x="914399" y="2130425"/>
            <a:ext cx="10363198"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799" y="3886200"/>
            <a:ext cx="853439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940A130E-E3B8-4EBE-931F-81B26B8448AA}"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0C6A38-4290-41DD-B95C-4155372FD4AF}" type="slidenum">
              <a:rPr lang="ko-KR" altLang="en-US" smtClean="0"/>
              <a:pPr/>
              <a:t>‹#›</a:t>
            </a:fld>
            <a:endParaRPr lang="ko-KR" altLang="en-US"/>
          </a:p>
        </p:txBody>
      </p:sp>
    </p:spTree>
    <p:extLst>
      <p:ext uri="{BB962C8B-B14F-4D97-AF65-F5344CB8AC3E}">
        <p14:creationId xmlns:p14="http://schemas.microsoft.com/office/powerpoint/2010/main" val="717395599"/>
      </p:ext>
    </p:extLst>
  </p:cSld>
  <p:clrMapOvr>
    <a:masterClrMapping/>
  </p:clrMapOvr>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Only" preserve="1">
  <p:cSld name="간지">
    <p:spTree>
      <p:nvGrpSpPr>
        <p:cNvPr id="1" name=""/>
        <p:cNvGrpSpPr/>
        <p:nvPr/>
      </p:nvGrpSpPr>
      <p:grpSpPr>
        <a:xfrm>
          <a:off x="0" y="0"/>
          <a:ext cx="0" cy="0"/>
          <a:chOff x="0" y="0"/>
          <a:chExt cx="0" cy="0"/>
        </a:xfrm>
      </p:grpSpPr>
      <p:sp>
        <p:nvSpPr>
          <p:cNvPr id="2" name="제목 1"/>
          <p:cNvSpPr>
            <a:spLocks noGrp="1"/>
          </p:cNvSpPr>
          <p:nvPr>
            <p:ph type="ctrTitle" idx="0"/>
          </p:nvPr>
        </p:nvSpPr>
        <p:spPr>
          <a:xfrm>
            <a:off x="0" y="2130425"/>
            <a:ext cx="12192000" cy="1470025"/>
          </a:xfrm>
        </p:spPr>
        <p:txBody>
          <a:bodyPr>
            <a:normAutofit/>
          </a:bodyPr>
          <a:lstStyle>
            <a:lvl1pPr>
              <a:defRPr sz="4400" b="1"/>
            </a:lvl1p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p>
            <a:fld id="{CA348888-F454-4AD2-BA62-3AF29D9807C0}" type="datetime1">
              <a:rPr lang="ko-KR" altLang="en-US" smtClean="0"/>
              <a:pPr/>
              <a:t>2009-12-07</a:t>
            </a:fld>
            <a:endParaRPr lang="ko-KR" altLang="en-US"/>
          </a:p>
        </p:txBody>
      </p:sp>
      <p:sp>
        <p:nvSpPr>
          <p:cNvPr id="4" name="바닥글 개체 틀 4"/>
          <p:cNvSpPr>
            <a:spLocks noGrp="1"/>
          </p:cNvSpPr>
          <p:nvPr>
            <p:ph type="ftr" sz="quarter" idx="11"/>
          </p:nvPr>
        </p:nvSpPr>
        <p:spPr/>
        <p:txBody>
          <a:bodyPr/>
          <a:lstStyle/>
          <a:p>
            <a:endParaRPr lang="ko-KR" altLang="en-US"/>
          </a:p>
        </p:txBody>
      </p:sp>
      <p:sp>
        <p:nvSpPr>
          <p:cNvPr id="5"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545292359"/>
      </p:ext>
    </p:extLst>
  </p:cSld>
  <p:clrMapOvr>
    <a:masterClrMapping/>
  </p:clrMapOvr>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clipArtAndTx" preserve="1">
  <p:cSld name="목차">
    <p:spTree>
      <p:nvGrpSpPr>
        <p:cNvPr id="1" name=""/>
        <p:cNvGrpSpPr/>
        <p:nvPr/>
      </p:nvGrpSpPr>
      <p:grpSpPr>
        <a:xfrm>
          <a:off x="0" y="0"/>
          <a:ext cx="0" cy="0"/>
          <a:chOff x="0" y="0"/>
          <a:chExt cx="0" cy="0"/>
        </a:xfrm>
      </p:grpSpPr>
      <p:sp>
        <p:nvSpPr>
          <p:cNvPr id="2" name="제목 1"/>
          <p:cNvSpPr>
            <a:spLocks noGrp="1"/>
          </p:cNvSpPr>
          <p:nvPr>
            <p:ph type="title" idx="0"/>
          </p:nvPr>
        </p:nvSpPr>
        <p:spPr>
          <a:xfrm>
            <a:off x="609599" y="274638"/>
            <a:ext cx="10972798" cy="1143000"/>
          </a:xfrm>
        </p:spPr>
        <p:txBody>
          <a:bodyPr/>
          <a:lstStyle>
            <a:lvl1pPr>
              <a:defRPr/>
            </a:lvl1pPr>
          </a:lstStyle>
          <a:p>
            <a:r>
              <a:rPr lang="ko-KR" altLang="en-US" smtClean="0"/>
              <a:t>마스터 제목 스타일 편집</a:t>
            </a:r>
            <a:endParaRPr lang="ko-KR" altLang="en-US"/>
          </a:p>
        </p:txBody>
      </p:sp>
      <p:sp>
        <p:nvSpPr>
          <p:cNvPr id="8" name="텍스트 개체 틀 7"/>
          <p:cNvSpPr>
            <a:spLocks noGrp="1"/>
          </p:cNvSpPr>
          <p:nvPr>
            <p:ph type="body" sz="quarter" idx="14"/>
          </p:nvPr>
        </p:nvSpPr>
        <p:spPr>
          <a:xfrm>
            <a:off x="2857477" y="2214563"/>
            <a:ext cx="6477021" cy="3214687"/>
          </a:xfrm>
        </p:spPr>
        <p:txBody>
          <a:bodyPr>
            <a:normAutofit/>
          </a:bodyPr>
          <a:lstStyle>
            <a:lvl1pPr>
              <a:lnSpc>
                <a:spcPct val="150000"/>
              </a:lnSpc>
              <a:defRPr sz="2400"/>
            </a:lvl1pPr>
          </a:lstStyle>
          <a:p>
            <a:pPr lvl="0"/>
            <a:r>
              <a:rPr lang="ko-KR" altLang="en-US" smtClean="0"/>
              <a:t>첫째 목차</a:t>
            </a:r>
            <a:endParaRPr lang="ko-KR" altLang="en-US"/>
          </a:p>
          <a:p>
            <a:pPr lvl="0"/>
            <a:r>
              <a:rPr lang="ko-KR" altLang="en-US" smtClean="0"/>
              <a:t>둘째 목차</a:t>
            </a:r>
            <a:endParaRPr lang="ko-KR" altLang="en-US"/>
          </a:p>
          <a:p>
            <a:pPr lvl="0"/>
            <a:r>
              <a:rPr lang="ko-KR" altLang="en-US" smtClean="0"/>
              <a:t>셋째 목차</a:t>
            </a:r>
            <a:endParaRPr lang="ko-KR" altLang="en-US"/>
          </a:p>
          <a:p>
            <a:pPr lvl="0"/>
            <a:r>
              <a:rPr lang="ko-KR" altLang="en-US" smtClean="0"/>
              <a:t>넷째 목차</a:t>
            </a:r>
            <a:endParaRPr lang="ko-KR" altLang="en-US"/>
          </a:p>
          <a:p>
            <a:pPr lvl="0"/>
            <a:r>
              <a:rPr lang="ko-KR" altLang="en-US" smtClean="0"/>
              <a:t>다섯째 목차</a:t>
            </a:r>
            <a:endParaRPr lang="ko-KR" altLang="en-US"/>
          </a:p>
        </p:txBody>
      </p:sp>
      <p:sp>
        <p:nvSpPr>
          <p:cNvPr id="4" name="날짜 개체 틀 3"/>
          <p:cNvSpPr>
            <a:spLocks noGrp="1"/>
          </p:cNvSpPr>
          <p:nvPr>
            <p:ph type="dt" sz="half" idx="10"/>
          </p:nvPr>
        </p:nvSpPr>
        <p:spPr/>
        <p:txBody>
          <a:bodyPr/>
          <a:lstStyle/>
          <a:p>
            <a:fld id="{956FEC12-A4C9-4837-AF94-AD867782C04C}"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198855467"/>
      </p:ext>
    </p:extLst>
  </p:cSld>
  <p:clrMapOvr>
    <a:masterClrMapping/>
  </p:clrMapOvr>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itleAndTx" preserve="1">
  <p:cSld name="세로 제목 및 본문">
    <p:spTree>
      <p:nvGrpSpPr>
        <p:cNvPr id="1" name=""/>
        <p:cNvGrpSpPr/>
        <p:nvPr/>
      </p:nvGrpSpPr>
      <p:grpSpPr>
        <a:xfrm>
          <a:off x="0" y="0"/>
          <a:ext cx="0" cy="0"/>
          <a:chOff x="0" y="0"/>
          <a:chExt cx="0" cy="0"/>
        </a:xfrm>
      </p:grpSpPr>
      <p:sp>
        <p:nvSpPr>
          <p:cNvPr id="2" name="세로 제목 1"/>
          <p:cNvSpPr>
            <a:spLocks noGrp="1"/>
          </p:cNvSpPr>
          <p:nvPr>
            <p:ph type="title" orient="vert" idx="0"/>
          </p:nvPr>
        </p:nvSpPr>
        <p:spPr>
          <a:xfrm>
            <a:off x="8839199" y="274638"/>
            <a:ext cx="2743199"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599" y="274638"/>
            <a:ext cx="8026399"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57F84A3-4F29-4053-ACFD-1BAF2D3F140C}"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07845367"/>
      </p:ext>
    </p:extLst>
  </p:cSld>
  <p:clrMapOvr>
    <a:masterClrMapping/>
  </p:clrMapOvr>
</p:sldLayout>
</file>

<file path=ppt/slideLayouts/slideLayout1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matchingName="DEFAULT"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691544"/>
      </p:ext>
    </p:extLst>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953836A-82A3-4C8B-9D31-CD724F3673ED}"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645219469"/>
      </p:ext>
    </p:extLst>
  </p:cSld>
  <p:clrMapOvr>
    <a:masterClrMapping/>
  </p:clrMapOvr>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p>
            <a:fld id="{AD2EBAF6-36D0-4DD8-B695-D4C1B37E35D6}" type="datetime1">
              <a:rPr lang="ko-KR" altLang="en-US" smtClean="0"/>
              <a:pPr/>
              <a:t>2009-12-07</a:t>
            </a:fld>
            <a:endParaRPr lang="ko-KR" altLang="en-US"/>
          </a:p>
        </p:txBody>
      </p:sp>
      <p:sp>
        <p:nvSpPr>
          <p:cNvPr id="3" name="바닥글 개체 틀 4"/>
          <p:cNvSpPr>
            <a:spLocks noGrp="1"/>
          </p:cNvSpPr>
          <p:nvPr>
            <p:ph type="ftr" sz="quarter" idx="11"/>
          </p:nvPr>
        </p:nvSpPr>
        <p:spPr/>
        <p:txBody>
          <a:bodyPr/>
          <a:lstStyle/>
          <a:p>
            <a:endParaRPr lang="ko-KR" altLang="en-US"/>
          </a:p>
        </p:txBody>
      </p:sp>
      <p:sp>
        <p:nvSpPr>
          <p:cNvPr id="4"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206926375"/>
      </p:ext>
    </p:extLst>
  </p:cSld>
  <p:clrMapOvr>
    <a:masterClrMapping/>
  </p:clrMapOvr>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idx="0"/>
          </p:nvPr>
        </p:nvSpPr>
        <p:spPr>
          <a:xfrm>
            <a:off x="963083" y="4406900"/>
            <a:ext cx="10363198"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083" y="2906713"/>
            <a:ext cx="1036319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60728D28-603B-4EFC-80F8-17E5E9107035}"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918736573"/>
      </p:ext>
    </p:extLst>
  </p:cSld>
  <p:clrMapOvr>
    <a:masterClrMapping/>
  </p:clrMapOvr>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97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p>
            <a:fld id="{A27A1F4E-0809-4239-8034-C38E431DAF92}" type="datetime1">
              <a:rPr lang="ko-KR" altLang="en-US" smtClean="0"/>
              <a:pPr/>
              <a:t>2009-12-07</a:t>
            </a:fld>
            <a:endParaRPr lang="ko-KR" altLang="en-US"/>
          </a:p>
        </p:txBody>
      </p:sp>
      <p:sp>
        <p:nvSpPr>
          <p:cNvPr id="6"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063020170"/>
      </p:ext>
    </p:extLst>
  </p:cSld>
  <p:clrMapOvr>
    <a:masterClrMapping/>
  </p:clrMapOvr>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p>
            <a:fld id="{5E0DA496-7307-4E8B-88DE-CB97B48BAB6F}" type="datetime1">
              <a:rPr lang="ko-KR" altLang="en-US" smtClean="0"/>
              <a:pPr/>
              <a:t>2009-12-07</a:t>
            </a:fld>
            <a:endParaRPr lang="ko-KR" altLang="en-US"/>
          </a:p>
        </p:txBody>
      </p:sp>
      <p:sp>
        <p:nvSpPr>
          <p:cNvPr id="4" name="바닥글 개체 틀 4"/>
          <p:cNvSpPr>
            <a:spLocks noGrp="1"/>
          </p:cNvSpPr>
          <p:nvPr>
            <p:ph type="ftr" sz="quarter" idx="11"/>
          </p:nvPr>
        </p:nvSpPr>
        <p:spPr/>
        <p:txBody>
          <a:bodyPr/>
          <a:lstStyle/>
          <a:p>
            <a:endParaRPr lang="ko-KR" altLang="en-US"/>
          </a:p>
        </p:txBody>
      </p:sp>
      <p:sp>
        <p:nvSpPr>
          <p:cNvPr id="5"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787971709"/>
      </p:ext>
    </p:extLst>
  </p:cSld>
  <p:clrMapOvr>
    <a:masterClrMapping/>
  </p:clrMapOvr>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bl" preserve="1">
  <p:cSld name="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표 개체 틀 2"/>
          <p:cNvSpPr>
            <a:spLocks noGrp="1"/>
          </p:cNvSpPr>
          <p:nvPr>
            <p:ph type="tbl" sz="quarter" idx="13"/>
          </p:nvPr>
        </p:nvSpPr>
        <p:spPr>
          <a:xfrm>
            <a:off x="608037" y="1643063"/>
            <a:ext cx="10972798" cy="4525200"/>
          </a:xfrm>
        </p:spPr>
        <p:txBody>
          <a:bodyPr/>
          <a:lstStyle>
            <a:lvl1pPr>
              <a:buFontTx/>
              <a:buNone/>
              <a:defRPr/>
            </a:lvl1pPr>
          </a:lstStyle>
          <a:p>
            <a:r>
              <a:rPr lang="ko-KR" altLang="en-US" smtClean="0"/>
              <a:t>표를 추가하려면 아이콘을 클릭하십시오</a:t>
            </a:r>
            <a:endParaRPr lang="ko-KR" altLang="en-US"/>
          </a:p>
        </p:txBody>
      </p:sp>
      <p:sp>
        <p:nvSpPr>
          <p:cNvPr id="4" name="날짜 개체 틀 3"/>
          <p:cNvSpPr>
            <a:spLocks noGrp="1"/>
          </p:cNvSpPr>
          <p:nvPr>
            <p:ph type="dt" sz="half" idx="10"/>
          </p:nvPr>
        </p:nvSpPr>
        <p:spPr/>
        <p:txBody>
          <a:bodyPr/>
          <a:lstStyle/>
          <a:p>
            <a:fld id="{58721E90-850C-410B-8B89-8394F580CFDA}"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2814367353"/>
      </p:ext>
    </p:extLst>
  </p:cSld>
  <p:clrMapOvr>
    <a:masterClrMapping/>
  </p:clrMapOvr>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fourObj" preserve="1">
  <p:cSld name="내용 4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sz="quarter" idx="1"/>
          </p:nvPr>
        </p:nvSpPr>
        <p:spPr>
          <a:xfrm>
            <a:off x="609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6197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608037"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내용 개체 틀 5"/>
          <p:cNvSpPr>
            <a:spLocks noGrp="1"/>
          </p:cNvSpPr>
          <p:nvPr>
            <p:ph sz="quarter" idx="4"/>
          </p:nvPr>
        </p:nvSpPr>
        <p:spPr>
          <a:xfrm>
            <a:off x="6196036"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p>
            <a:fld id="{5ACE7E28-9336-4363-8674-B91477D8F243}" type="datetime1">
              <a:rPr lang="ko-KR" altLang="en-US" smtClean="0"/>
              <a:pPr/>
              <a:t>2009-12-07</a:t>
            </a:fld>
            <a:endParaRPr lang="ko-KR" altLang="en-US"/>
          </a:p>
        </p:txBody>
      </p:sp>
      <p:sp>
        <p:nvSpPr>
          <p:cNvPr id="8" name="바닥글 개체 틀 4"/>
          <p:cNvSpPr>
            <a:spLocks noGrp="1"/>
          </p:cNvSpPr>
          <p:nvPr>
            <p:ph type="ftr" sz="quarter" idx="11"/>
          </p:nvPr>
        </p:nvSpPr>
        <p:spPr/>
        <p:txBody>
          <a:bodyPr/>
          <a:lstStyle/>
          <a:p>
            <a:endParaRPr lang="ko-KR" altLang="en-US"/>
          </a:p>
        </p:txBody>
      </p:sp>
      <p:sp>
        <p:nvSpPr>
          <p:cNvPr id="9"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401041917"/>
      </p:ext>
    </p:extLst>
  </p:cSld>
  <p:clrMapOvr>
    <a:masterClrMapping/>
  </p:clrMapOvr>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picTx" preserve="1">
  <p:cSld name="그림 및 설명">
    <p:spTree>
      <p:nvGrpSpPr>
        <p:cNvPr id="1" name=""/>
        <p:cNvGrpSpPr/>
        <p:nvPr/>
      </p:nvGrpSpPr>
      <p:grpSpPr>
        <a:xfrm>
          <a:off x="0" y="0"/>
          <a:ext cx="0" cy="0"/>
          <a:chOff x="0" y="0"/>
          <a:chExt cx="0" cy="0"/>
        </a:xfrm>
      </p:grpSpPr>
      <p:sp>
        <p:nvSpPr>
          <p:cNvPr id="2" name="제목 1"/>
          <p:cNvSpPr>
            <a:spLocks noGrp="1"/>
          </p:cNvSpPr>
          <p:nvPr>
            <p:ph type="title" idx="0"/>
          </p:nvPr>
        </p:nvSpPr>
        <p:spPr>
          <a:xfrm>
            <a:off x="2389716" y="4800600"/>
            <a:ext cx="7315199"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716" y="612775"/>
            <a:ext cx="731519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2389716" y="5367338"/>
            <a:ext cx="731519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ko-KR" altLang="en-US" smtClean="0"/>
              <a:t>마스터 텍스트 스타일을 편집합니다</a:t>
            </a:r>
            <a:endParaRPr lang="ko-KR" altLang="en-US"/>
          </a:p>
        </p:txBody>
      </p:sp>
      <p:sp>
        <p:nvSpPr>
          <p:cNvPr id="5" name="날짜 개체 틀 3"/>
          <p:cNvSpPr>
            <a:spLocks noGrp="1"/>
          </p:cNvSpPr>
          <p:nvPr>
            <p:ph type="dt" sz="half" idx="10"/>
          </p:nvPr>
        </p:nvSpPr>
        <p:spPr/>
        <p:txBody>
          <a:bodyPr/>
          <a:lstStyle/>
          <a:p>
            <a:fld id="{5ACE7E28-9336-4363-8674-B91477D8F243}" type="datetime1">
              <a:rPr lang="ko-KR" altLang="en-US" smtClean="0"/>
              <a:pPr/>
              <a:t>2009-12-07</a:t>
            </a:fld>
            <a:endParaRPr lang="ko-KR" altLang="en-US"/>
          </a:p>
        </p:txBody>
      </p:sp>
      <p:sp>
        <p:nvSpPr>
          <p:cNvPr id="6"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38418066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한컴오피스">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idx="0"/>
          </p:nvPr>
        </p:nvSpPr>
        <p:spPr>
          <a:xfrm>
            <a:off x="609599" y="274638"/>
            <a:ext cx="10972798"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599" y="1600200"/>
            <a:ext cx="10972798"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a:p>
        </p:txBody>
      </p:sp>
      <p:sp>
        <p:nvSpPr>
          <p:cNvPr id="4" name="날짜 개체 틀 3"/>
          <p:cNvSpPr>
            <a:spLocks noGrp="1"/>
          </p:cNvSpPr>
          <p:nvPr>
            <p:ph type="dt" sz="half" idx="2"/>
          </p:nvPr>
        </p:nvSpPr>
        <p:spPr>
          <a:xfrm>
            <a:off x="609599" y="6356350"/>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2D86A-5F52-4165-8473-F1B836277586}" type="datetime1">
              <a:rPr lang="ko-KR" altLang="en-US" smtClean="0"/>
              <a:pPr/>
              <a:t>2009-12-07</a:t>
            </a:fld>
            <a:endParaRPr lang="ko-KR" altLang="en-US"/>
          </a:p>
        </p:txBody>
      </p:sp>
      <p:sp>
        <p:nvSpPr>
          <p:cNvPr id="5" name="바닥글 개체 틀 4"/>
          <p:cNvSpPr>
            <a:spLocks noGrp="1"/>
          </p:cNvSpPr>
          <p:nvPr>
            <p:ph type="ftr" sz="quarter" idx="3"/>
          </p:nvPr>
        </p:nvSpPr>
        <p:spPr>
          <a:xfrm>
            <a:off x="4165599" y="6356350"/>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7599" y="6356350"/>
            <a:ext cx="28447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2CD3B-FDDF-4998-970C-76E6E0BEC65F}" type="slidenum">
              <a:rPr lang="ko-KR" altLang="en-US" smtClean="0"/>
              <a:pPr/>
              <a:t>‹#›</a:t>
            </a:fld>
            <a:endParaRPr lang="ko-KR" altLang="en-US"/>
          </a:p>
        </p:txBody>
      </p:sp>
    </p:spTree>
    <p:extLst>
      <p:ext uri="{BB962C8B-B14F-4D97-AF65-F5344CB8AC3E}">
        <p14:creationId xmlns:p14="http://schemas.microsoft.com/office/powerpoint/2010/main" val="125386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xmlns:mc="http://schemas.openxmlformats.org/markup-compatibility/2006" xmlns:hp="http://schemas.haansoft.com/office/presentation/8.0" mc:Ignorable="hp" hp:hslDur="500"/>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a:lvl2pPr rtl="0" eaLnBrk="1" latinLnBrk="1" hangingPunct="1">
        <a:defRPr>
          <a:solidFill>
            <a:schemeClr val="tx2"/>
          </a:solidFill>
        </a:defRPr>
      </a:lvl2pPr>
      <a:lvl3pPr rtl="0" eaLnBrk="1" latinLnBrk="1" hangingPunct="1">
        <a:defRPr>
          <a:solidFill>
            <a:schemeClr val="tx2"/>
          </a:solidFill>
        </a:defRPr>
      </a:lvl3pPr>
      <a:lvl4pPr rtl="0" eaLnBrk="1" latinLnBrk="1" hangingPunct="1">
        <a:defRPr>
          <a:solidFill>
            <a:schemeClr val="tx2"/>
          </a:solidFill>
        </a:defRPr>
      </a:lvl4pPr>
      <a:lvl5pPr rtl="0" eaLnBrk="1" latinLnBrk="1" hangingPunct="1">
        <a:defRPr>
          <a:solidFill>
            <a:schemeClr val="tx2"/>
          </a:solidFill>
        </a:defRPr>
      </a:lvl5pPr>
      <a:lvl6pPr rtl="0" eaLnBrk="1" latinLnBrk="1" hangingPunct="1">
        <a:defRPr>
          <a:solidFill>
            <a:schemeClr val="tx2"/>
          </a:solidFill>
        </a:defRPr>
      </a:lvl6pPr>
      <a:lvl7pPr rtl="0" eaLnBrk="1" latinLnBrk="1" hangingPunct="1">
        <a:defRPr>
          <a:solidFill>
            <a:schemeClr val="tx2"/>
          </a:solidFill>
        </a:defRPr>
      </a:lvl7pPr>
      <a:lvl8pPr rtl="0" eaLnBrk="1" latinLnBrk="1" hangingPunct="1">
        <a:defRPr>
          <a:solidFill>
            <a:schemeClr val="tx2"/>
          </a:solidFill>
        </a:defRPr>
      </a:lvl8pPr>
      <a:lvl9pPr rtl="0" eaLnBrk="1" latinLnBrk="1" hangingPunct="1">
        <a:defRPr>
          <a:solidFill>
            <a:schemeClr val="tx2"/>
          </a:solidFill>
        </a:defRPr>
      </a:lvl9pPr>
    </p:titleStyle>
    <p:bodyStyle>
      <a:lvl1pPr marL="342900" indent="-342900" algn="l" defTabSz="914400" rtl="0" eaLnBrk="1" latinLnBrk="1" hangingPunct="1">
        <a:spcBef>
          <a:spcPct val="20000"/>
        </a:spcBef>
        <a:buFont typeface="Arial"/>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s>
</file>

<file path=ppt/slides/_rels/slide2.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s.kku.ac.kr/noticeList.do?siteId=CS&amp;boardSeq=2095&amp;menuSeq=8848" TargetMode="External" /><Relationship Id="rId3" Type="http://schemas.openxmlformats.org/officeDocument/2006/relationships/image" Target="../media/image2.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13.xml"  /><Relationship Id="rId3" Type="http://schemas.openxmlformats.org/officeDocument/2006/relationships/image" Target="../media/image8.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a:xfrm>
            <a:off x="0" y="0"/>
            <a:ext cx="12192000" cy="1041400"/>
          </a:xfrm>
        </p:spPr>
        <p:txBody>
          <a:bodyPr/>
          <a:p>
            <a:pPr>
              <a:defRPr/>
            </a:pPr>
            <a:r>
              <a:rPr lang="en-US" altLang="ko-KR" sz="5000"/>
              <a:t>4</a:t>
            </a:r>
            <a:r>
              <a:rPr lang="ko-KR" altLang="en-US" sz="5000"/>
              <a:t>회차 학과탐색</a:t>
            </a:r>
            <a:endParaRPr lang="ko-KR" altLang="en-US" sz="5000"/>
          </a:p>
        </p:txBody>
      </p:sp>
      <p:pic>
        <p:nvPicPr>
          <p:cNvPr id="3" name=""/>
          <p:cNvPicPr>
            <a:picLocks noChangeAspect="1"/>
          </p:cNvPicPr>
          <p:nvPr/>
        </p:nvPicPr>
        <p:blipFill rotWithShape="1">
          <a:blip r:embed="rId2"/>
          <a:stretch>
            <a:fillRect/>
          </a:stretch>
        </p:blipFill>
        <p:spPr>
          <a:xfrm>
            <a:off x="3625850" y="1041400"/>
            <a:ext cx="4940299" cy="5269400"/>
          </a:xfrm>
          <a:prstGeom prst="rect">
            <a:avLst/>
          </a:prstGeom>
        </p:spPr>
      </p:pic>
    </p:spTree>
    <p:extLst>
      <p:ext uri="{BB962C8B-B14F-4D97-AF65-F5344CB8AC3E}">
        <p14:creationId xmlns:p14="http://schemas.microsoft.com/office/powerpoint/2010/main" val="3777764757"/>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6f4f4"/>
          </a:solidFill>
          <a:ln/>
        </p:spPr>
      </p:sp>
      <p:sp>
        <p:nvSpPr>
          <p:cNvPr id="3" name="Shape 1"/>
          <p:cNvSpPr/>
          <p:nvPr/>
        </p:nvSpPr>
        <p:spPr>
          <a:xfrm>
            <a:off x="0" y="0"/>
            <a:ext cx="12192000" cy="6858000"/>
          </a:xfrm>
          <a:prstGeom prst="rect">
            <a:avLst/>
          </a:prstGeom>
          <a:solidFill>
            <a:srgbClr val="ffffff"/>
          </a:solidFill>
          <a:ln/>
        </p:spPr>
      </p:sp>
      <p:sp>
        <p:nvSpPr>
          <p:cNvPr id="10" name=""/>
          <p:cNvSpPr txBox="1"/>
          <p:nvPr/>
        </p:nvSpPr>
        <p:spPr>
          <a:xfrm>
            <a:off x="0" y="2724414"/>
            <a:ext cx="12192000" cy="845556"/>
          </a:xfrm>
          <a:prstGeom prst="rect">
            <a:avLst/>
          </a:prstGeom>
        </p:spPr>
        <p:txBody>
          <a:bodyPr wrap="square">
            <a:spAutoFit/>
          </a:bodyPr>
          <a:p>
            <a:pPr>
              <a:defRPr/>
            </a:pPr>
            <a:r>
              <a:rPr lang="en-US" altLang="ko-KR" sz="5000"/>
              <a:t>TLS</a:t>
            </a:r>
            <a:r>
              <a:rPr lang="ko-KR" altLang="en-US" sz="5000"/>
              <a:t> 동영상 수강 확인</a:t>
            </a:r>
            <a:r>
              <a:rPr lang="en-US" altLang="ko-KR" sz="5000"/>
              <a:t>!!</a:t>
            </a:r>
            <a:r>
              <a:rPr lang="ko-KR" altLang="en-US" sz="5000"/>
              <a:t> </a:t>
            </a:r>
            <a:r>
              <a:rPr lang="en-US" altLang="ko-KR" sz="5000"/>
              <a:t>-&gt;</a:t>
            </a:r>
            <a:r>
              <a:rPr lang="ko-KR" altLang="en-US" sz="5000"/>
              <a:t> 학과 탐색 동영상</a:t>
            </a:r>
            <a:endParaRPr lang="ko-KR" altLang="en-US" sz="5000"/>
          </a:p>
        </p:txBody>
      </p:sp>
      <p:sp>
        <p:nvSpPr>
          <p:cNvPr id="11" name=""/>
          <p:cNvSpPr txBox="1"/>
          <p:nvPr/>
        </p:nvSpPr>
        <p:spPr>
          <a:xfrm>
            <a:off x="8355662" y="861548"/>
            <a:ext cx="3092317" cy="698646"/>
          </a:xfrm>
          <a:prstGeom prst="rect">
            <a:avLst/>
          </a:prstGeom>
        </p:spPr>
        <p:txBody>
          <a:bodyPr wrap="square">
            <a:spAutoFit/>
          </a:bodyPr>
          <a:p>
            <a:pPr algn="ctr">
              <a:defRPr/>
            </a:pPr>
            <a:r>
              <a:rPr lang="en-US" altLang="ko-KR" sz="4000">
                <a:solidFill>
                  <a:srgbClr val="ff0000"/>
                </a:solidFill>
              </a:rPr>
              <a:t>100%</a:t>
            </a:r>
            <a:r>
              <a:rPr lang="ko-KR" altLang="en-US" sz="4000">
                <a:solidFill>
                  <a:srgbClr val="ff0000"/>
                </a:solidFill>
              </a:rPr>
              <a:t> 확인</a:t>
            </a:r>
            <a:r>
              <a:rPr lang="en-US" altLang="ko-KR" sz="4000">
                <a:solidFill>
                  <a:srgbClr val="ff0000"/>
                </a:solidFill>
              </a:rPr>
              <a:t>!</a:t>
            </a:r>
            <a:endParaRPr lang="en-US" altLang="ko-KR" sz="4000">
              <a:solidFill>
                <a:srgbClr val="ff0000"/>
              </a:solidFill>
            </a:endParaRPr>
          </a:p>
        </p:txBody>
      </p:sp>
      <p:sp>
        <p:nvSpPr>
          <p:cNvPr id="12" name=""/>
          <p:cNvSpPr txBox="1"/>
          <p:nvPr/>
        </p:nvSpPr>
        <p:spPr>
          <a:xfrm>
            <a:off x="1638883" y="1153186"/>
            <a:ext cx="3092317" cy="692759"/>
          </a:xfrm>
          <a:prstGeom prst="rect">
            <a:avLst/>
          </a:prstGeom>
        </p:spPr>
        <p:txBody>
          <a:bodyPr wrap="square">
            <a:spAutoFit/>
          </a:bodyPr>
          <a:p>
            <a:pPr marL="0" indent="0" algn="ctr" defTabSz="9144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4000" b="0" i="0" u="none" strike="noStrike" kern="1200" cap="none" spc="0" normalizeH="0" baseline="0" mc:Ignorable="hp" hp:hslEmbossed="0">
                <a:solidFill>
                  <a:srgbClr val="ff0000"/>
                </a:solidFill>
                <a:latin typeface="Calibri"/>
                <a:ea typeface="맑은 고딕"/>
                <a:cs typeface="Calibri"/>
              </a:rPr>
              <a:t>100%</a:t>
            </a:r>
            <a:r>
              <a:rPr xmlns:mc="http://schemas.openxmlformats.org/markup-compatibility/2006" xmlns:hp="http://schemas.haansoft.com/office/presentation/8.0" kumimoji="0" lang="ko-KR" altLang="en-US" sz="4000" b="0" i="0" u="none" strike="noStrike" kern="1200" cap="none" spc="0" normalizeH="0" baseline="0" mc:Ignorable="hp" hp:hslEmbossed="0">
                <a:solidFill>
                  <a:srgbClr val="ff0000"/>
                </a:solidFill>
                <a:latin typeface="Calibri"/>
                <a:ea typeface="맑은 고딕"/>
                <a:cs typeface="맑은 고딕"/>
              </a:rPr>
              <a:t> 확인</a:t>
            </a:r>
            <a:r>
              <a:rPr xmlns:mc="http://schemas.openxmlformats.org/markup-compatibility/2006" xmlns:hp="http://schemas.haansoft.com/office/presentation/8.0" kumimoji="0" lang="en-US" altLang="ko-KR" sz="4000" b="0" i="0" u="none" strike="noStrike" kern="1200" cap="none" spc="0" normalizeH="0" baseline="0" mc:Ignorable="hp" hp:hslEmbossed="0">
                <a:solidFill>
                  <a:srgbClr val="ff0000"/>
                </a:solidFill>
                <a:latin typeface="Calibri"/>
                <a:ea typeface="맑은 고딕"/>
                <a:cs typeface="Calibri"/>
              </a:rPr>
              <a:t>!</a:t>
            </a:r>
            <a:endParaRPr xmlns:mc="http://schemas.openxmlformats.org/markup-compatibility/2006" xmlns:hp="http://schemas.haansoft.com/office/presentation/8.0" kumimoji="0" lang="en-US" altLang="ko-KR" sz="4000" b="0" i="0" u="none" strike="noStrike" kern="1200" cap="none" spc="0" normalizeH="0" baseline="0" mc:Ignorable="hp" hp:hslEmbossed="0">
              <a:solidFill>
                <a:srgbClr val="ff0000"/>
              </a:solidFill>
              <a:latin typeface="Calibri"/>
              <a:ea typeface="맑은 고딕"/>
              <a:cs typeface="Calibri"/>
            </a:endParaRPr>
          </a:p>
        </p:txBody>
      </p:sp>
      <p:sp>
        <p:nvSpPr>
          <p:cNvPr id="13" name=""/>
          <p:cNvSpPr txBox="1"/>
          <p:nvPr/>
        </p:nvSpPr>
        <p:spPr>
          <a:xfrm>
            <a:off x="3003683" y="4603022"/>
            <a:ext cx="3092317" cy="700498"/>
          </a:xfrm>
          <a:prstGeom prst="rect">
            <a:avLst/>
          </a:prstGeom>
        </p:spPr>
        <p:txBody>
          <a:bodyPr wrap="square">
            <a:spAutoFit/>
          </a:bodyPr>
          <a:p>
            <a:pPr marL="0" indent="0" algn="ctr" defTabSz="9144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4000" b="0" i="0" u="none" strike="noStrike" kern="1200" cap="none" spc="0" normalizeH="0" baseline="0" mc:Ignorable="hp" hp:hslEmbossed="0">
                <a:solidFill>
                  <a:srgbClr val="ff0000"/>
                </a:solidFill>
                <a:latin typeface="Calibri"/>
                <a:ea typeface="맑은 고딕"/>
                <a:cs typeface="Calibri"/>
              </a:rPr>
              <a:t>100%</a:t>
            </a:r>
            <a:r>
              <a:rPr xmlns:mc="http://schemas.openxmlformats.org/markup-compatibility/2006" xmlns:hp="http://schemas.haansoft.com/office/presentation/8.0" kumimoji="0" lang="ko-KR" altLang="en-US" sz="4000" b="0" i="0" u="none" strike="noStrike" kern="1200" cap="none" spc="0" normalizeH="0" baseline="0" mc:Ignorable="hp" hp:hslEmbossed="0">
                <a:solidFill>
                  <a:srgbClr val="ff0000"/>
                </a:solidFill>
                <a:latin typeface="Calibri"/>
                <a:ea typeface="맑은 고딕"/>
                <a:cs typeface="맑은 고딕"/>
              </a:rPr>
              <a:t> 확인</a:t>
            </a:r>
            <a:r>
              <a:rPr xmlns:mc="http://schemas.openxmlformats.org/markup-compatibility/2006" xmlns:hp="http://schemas.haansoft.com/office/presentation/8.0" kumimoji="0" lang="en-US" altLang="ko-KR" sz="4000" b="0" i="0" u="none" strike="noStrike" kern="1200" cap="none" spc="0" normalizeH="0" baseline="0" mc:Ignorable="hp" hp:hslEmbossed="0">
                <a:solidFill>
                  <a:srgbClr val="ff0000"/>
                </a:solidFill>
                <a:latin typeface="Calibri"/>
                <a:ea typeface="맑은 고딕"/>
                <a:cs typeface="Calibri"/>
              </a:rPr>
              <a:t>!</a:t>
            </a:r>
            <a:endParaRPr xmlns:mc="http://schemas.openxmlformats.org/markup-compatibility/2006" xmlns:hp="http://schemas.haansoft.com/office/presentation/8.0" kumimoji="0" lang="en-US" altLang="ko-KR" sz="4000" b="0" i="0" u="none" strike="noStrike" kern="1200" cap="none" spc="0" normalizeH="0" baseline="0" mc:Ignorable="hp" hp:hslEmbossed="0">
              <a:solidFill>
                <a:srgbClr val="ff0000"/>
              </a:solidFill>
              <a:latin typeface="Calibri"/>
              <a:ea typeface="맑은 고딕"/>
              <a:cs typeface="Calibri"/>
            </a:endParaRPr>
          </a:p>
        </p:txBody>
      </p:sp>
      <p:sp>
        <p:nvSpPr>
          <p:cNvPr id="15" name=""/>
          <p:cNvSpPr txBox="1"/>
          <p:nvPr/>
        </p:nvSpPr>
        <p:spPr>
          <a:xfrm>
            <a:off x="7437891" y="4311253"/>
            <a:ext cx="3092316" cy="696992"/>
          </a:xfrm>
          <a:prstGeom prst="rect">
            <a:avLst/>
          </a:prstGeom>
        </p:spPr>
        <p:txBody>
          <a:bodyPr wrap="square">
            <a:spAutoFit/>
          </a:bodyPr>
          <a:p>
            <a:pPr marL="0" indent="0" algn="ctr" defTabSz="9144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4000" b="0" i="0" u="none" strike="noStrike" kern="1200" cap="none" spc="0" normalizeH="0" baseline="0" mc:Ignorable="hp" hp:hslEmbossed="0">
                <a:solidFill>
                  <a:srgbClr val="ff0000"/>
                </a:solidFill>
                <a:latin typeface="Calibri"/>
                <a:ea typeface="맑은 고딕"/>
                <a:cs typeface="Calibri"/>
              </a:rPr>
              <a:t>100%</a:t>
            </a:r>
            <a:r>
              <a:rPr xmlns:mc="http://schemas.openxmlformats.org/markup-compatibility/2006" xmlns:hp="http://schemas.haansoft.com/office/presentation/8.0" kumimoji="0" lang="ko-KR" altLang="en-US" sz="4000" b="0" i="0" u="none" strike="noStrike" kern="1200" cap="none" spc="0" normalizeH="0" baseline="0" mc:Ignorable="hp" hp:hslEmbossed="0">
                <a:solidFill>
                  <a:srgbClr val="ff0000"/>
                </a:solidFill>
                <a:latin typeface="Calibri"/>
                <a:ea typeface="맑은 고딕"/>
                <a:cs typeface="맑은 고딕"/>
              </a:rPr>
              <a:t> 확인</a:t>
            </a:r>
            <a:r>
              <a:rPr xmlns:mc="http://schemas.openxmlformats.org/markup-compatibility/2006" xmlns:hp="http://schemas.haansoft.com/office/presentation/8.0" kumimoji="0" lang="en-US" altLang="ko-KR" sz="4000" b="0" i="0" u="none" strike="noStrike" kern="1200" cap="none" spc="0" normalizeH="0" baseline="0" mc:Ignorable="hp" hp:hslEmbossed="0">
                <a:solidFill>
                  <a:srgbClr val="ff0000"/>
                </a:solidFill>
                <a:latin typeface="Calibri"/>
                <a:ea typeface="맑은 고딕"/>
                <a:cs typeface="Calibri"/>
              </a:rPr>
              <a:t>!</a:t>
            </a:r>
            <a:endParaRPr xmlns:mc="http://schemas.openxmlformats.org/markup-compatibility/2006" xmlns:hp="http://schemas.haansoft.com/office/presentation/8.0" kumimoji="0" lang="en-US" altLang="ko-KR" sz="4000" b="0" i="0" u="none" strike="noStrike" kern="1200" cap="none" spc="0" normalizeH="0" baseline="0" mc:Ignorable="hp" hp:hslEmbossed="0">
              <a:solidFill>
                <a:srgbClr val="ff0000"/>
              </a:solidFill>
              <a:latin typeface="Calibri"/>
              <a:ea typeface="맑은 고딕"/>
              <a:cs typeface="Calibri"/>
            </a:endParaRPr>
          </a:p>
        </p:txBody>
      </p:sp>
      <p:sp>
        <p:nvSpPr>
          <p:cNvPr id="16" name=""/>
          <p:cNvSpPr txBox="1"/>
          <p:nvPr/>
        </p:nvSpPr>
        <p:spPr>
          <a:xfrm>
            <a:off x="5263345" y="1736725"/>
            <a:ext cx="3092316" cy="699770"/>
          </a:xfrm>
          <a:prstGeom prst="rect">
            <a:avLst/>
          </a:prstGeom>
        </p:spPr>
        <p:txBody>
          <a:bodyPr wrap="square">
            <a:spAutoFit/>
          </a:bodyPr>
          <a:p>
            <a:pPr marL="0" indent="0" algn="ctr" defTabSz="914400" rtl="0" eaLnBrk="1" latinLnBrk="0" hangingPunct="1">
              <a:lnSpc>
                <a:spcPct val="100000"/>
              </a:lnSpc>
              <a:spcBef>
                <a:spcPct val="0"/>
              </a:spcBef>
              <a:spcAft>
                <a:spcPts val="0"/>
              </a:spcAft>
              <a:buNone/>
              <a:defRPr/>
            </a:pPr>
            <a:r>
              <a:rPr xmlns:mc="http://schemas.openxmlformats.org/markup-compatibility/2006" xmlns:hp="http://schemas.haansoft.com/office/presentation/8.0" kumimoji="0" lang="en-US" altLang="ko-KR" sz="4000" b="0" i="0" u="none" strike="noStrike" kern="1200" cap="none" spc="0" normalizeH="0" baseline="0" mc:Ignorable="hp" hp:hslEmbossed="0">
                <a:solidFill>
                  <a:srgbClr val="ff0000"/>
                </a:solidFill>
                <a:latin typeface="Calibri"/>
                <a:ea typeface="맑은 고딕"/>
                <a:cs typeface="Calibri"/>
              </a:rPr>
              <a:t>100%</a:t>
            </a:r>
            <a:r>
              <a:rPr xmlns:mc="http://schemas.openxmlformats.org/markup-compatibility/2006" xmlns:hp="http://schemas.haansoft.com/office/presentation/8.0" kumimoji="0" lang="ko-KR" altLang="en-US" sz="4000" b="0" i="0" u="none" strike="noStrike" kern="1200" cap="none" spc="0" normalizeH="0" baseline="0" mc:Ignorable="hp" hp:hslEmbossed="0">
                <a:solidFill>
                  <a:srgbClr val="ff0000"/>
                </a:solidFill>
                <a:latin typeface="Calibri"/>
                <a:ea typeface="맑은 고딕"/>
                <a:cs typeface="맑은 고딕"/>
              </a:rPr>
              <a:t> 확인</a:t>
            </a:r>
            <a:r>
              <a:rPr xmlns:mc="http://schemas.openxmlformats.org/markup-compatibility/2006" xmlns:hp="http://schemas.haansoft.com/office/presentation/8.0" kumimoji="0" lang="en-US" altLang="ko-KR" sz="4000" b="0" i="0" u="none" strike="noStrike" kern="1200" cap="none" spc="0" normalizeH="0" baseline="0" mc:Ignorable="hp" hp:hslEmbossed="0">
                <a:solidFill>
                  <a:srgbClr val="ff0000"/>
                </a:solidFill>
                <a:latin typeface="Calibri"/>
                <a:ea typeface="맑은 고딕"/>
                <a:cs typeface="Calibri"/>
              </a:rPr>
              <a:t>!</a:t>
            </a:r>
            <a:endParaRPr xmlns:mc="http://schemas.openxmlformats.org/markup-compatibility/2006" xmlns:hp="http://schemas.haansoft.com/office/presentation/8.0" kumimoji="0" lang="en-US" altLang="ko-KR" sz="4000" b="0" i="0" u="none" strike="noStrike" kern="1200" cap="none" spc="0" normalizeH="0" baseline="0" mc:Ignorable="hp" hp:hslEmbossed="0">
              <a:solidFill>
                <a:srgbClr val="ff0000"/>
              </a:solidFill>
              <a:latin typeface="Calibri"/>
              <a:ea typeface="맑은 고딕"/>
              <a:cs typeface="Calibri"/>
            </a:endParaRPr>
          </a:p>
        </p:txBody>
      </p:sp>
    </p:spTree>
    <p:extLst>
      <p:ext uri="{BB962C8B-B14F-4D97-AF65-F5344CB8AC3E}">
        <p14:creationId xmlns:p14="http://schemas.microsoft.com/office/powerpoint/2010/main" val="4004157130"/>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5" name="">
            <a:hlinkClick r:id="rId2" tooltip="https://cs.kku.ac.kr/noticeList.do?siteId=CS&amp;boardSeq=2095&amp;menuSeq=8848"/>
          </p:cNvPr>
          <p:cNvPicPr>
            <a:picLocks noChangeAspect="1"/>
          </p:cNvPicPr>
          <p:nvPr/>
        </p:nvPicPr>
        <p:blipFill rotWithShape="1">
          <a:blip r:embed="rId3"/>
          <a:stretch>
            <a:fillRect/>
          </a:stretch>
        </p:blipFill>
        <p:spPr>
          <a:xfrm>
            <a:off x="0" y="1191367"/>
            <a:ext cx="8281640" cy="5666633"/>
          </a:xfrm>
          <a:prstGeom prst="rect">
            <a:avLst/>
          </a:prstGeom>
        </p:spPr>
      </p:pic>
      <p:sp>
        <p:nvSpPr>
          <p:cNvPr id="6" name=""/>
          <p:cNvSpPr txBox="1"/>
          <p:nvPr/>
        </p:nvSpPr>
        <p:spPr>
          <a:xfrm>
            <a:off x="0" y="0"/>
            <a:ext cx="12192000" cy="845820"/>
          </a:xfrm>
          <a:prstGeom prst="rect">
            <a:avLst/>
          </a:prstGeom>
        </p:spPr>
        <p:txBody>
          <a:bodyPr wrap="square">
            <a:spAutoFit/>
          </a:bodyPr>
          <a:p>
            <a:pPr algn="ctr">
              <a:defRPr/>
            </a:pPr>
            <a:r>
              <a:rPr lang="ko-KR" altLang="en-US" sz="5000"/>
              <a:t>컴퓨터공학과 게시판</a:t>
            </a:r>
            <a:endParaRPr lang="ko-KR" altLang="en-US" sz="5000"/>
          </a:p>
        </p:txBody>
      </p:sp>
      <p:sp>
        <p:nvSpPr>
          <p:cNvPr id="7" name=""/>
          <p:cNvSpPr txBox="1"/>
          <p:nvPr/>
        </p:nvSpPr>
        <p:spPr>
          <a:xfrm>
            <a:off x="8281640" y="2291795"/>
            <a:ext cx="3910360" cy="2274410"/>
          </a:xfrm>
          <a:prstGeom prst="rect">
            <a:avLst/>
          </a:prstGeom>
        </p:spPr>
        <p:txBody>
          <a:bodyPr wrap="square">
            <a:spAutoFit/>
          </a:bodyPr>
          <a:p>
            <a:pPr>
              <a:defRPr/>
            </a:pPr>
            <a:r>
              <a:rPr lang="en-US" altLang="ko-KR"/>
              <a:t>1.</a:t>
            </a:r>
            <a:r>
              <a:rPr lang="ko-KR" altLang="en-US"/>
              <a:t> 동아리</a:t>
            </a:r>
            <a:r>
              <a:rPr lang="en-US" altLang="ko-KR"/>
              <a:t>,</a:t>
            </a:r>
            <a:r>
              <a:rPr lang="ko-KR" altLang="en-US"/>
              <a:t> 소모임 확인 가능</a:t>
            </a:r>
            <a:endParaRPr lang="ko-KR" altLang="en-US"/>
          </a:p>
          <a:p>
            <a:pPr>
              <a:defRPr/>
            </a:pPr>
            <a:endParaRPr lang="ko-KR" altLang="en-US"/>
          </a:p>
          <a:p>
            <a:pPr>
              <a:defRPr/>
            </a:pPr>
            <a:r>
              <a:rPr lang="en-US" altLang="ko-KR"/>
              <a:t>2.</a:t>
            </a:r>
            <a:r>
              <a:rPr lang="ko-KR" altLang="en-US"/>
              <a:t> 학사 운영직 전화번호 확인 가능</a:t>
            </a:r>
            <a:endParaRPr lang="ko-KR" altLang="en-US"/>
          </a:p>
          <a:p>
            <a:pPr>
              <a:defRPr/>
            </a:pPr>
            <a:endParaRPr lang="ko-KR" altLang="en-US"/>
          </a:p>
          <a:p>
            <a:pPr>
              <a:defRPr/>
            </a:pPr>
            <a:r>
              <a:rPr lang="en-US" altLang="ko-KR"/>
              <a:t>3.</a:t>
            </a:r>
            <a:r>
              <a:rPr lang="ko-KR" altLang="en-US"/>
              <a:t> 컴퓨터공학과 공지사항 확인 가능</a:t>
            </a:r>
            <a:endParaRPr lang="ko-KR" altLang="en-US"/>
          </a:p>
          <a:p>
            <a:pPr>
              <a:defRPr/>
            </a:pPr>
            <a:endParaRPr lang="ko-KR" altLang="en-US"/>
          </a:p>
          <a:p>
            <a:pPr>
              <a:defRPr/>
            </a:pPr>
            <a:r>
              <a:rPr lang="en-US" altLang="ko-KR"/>
              <a:t>4.</a:t>
            </a:r>
            <a:r>
              <a:rPr lang="ko-KR" altLang="en-US"/>
              <a:t> 진행하는 대회</a:t>
            </a:r>
            <a:r>
              <a:rPr lang="en-US" altLang="ko-KR"/>
              <a:t>,</a:t>
            </a:r>
            <a:r>
              <a:rPr lang="ko-KR" altLang="en-US"/>
              <a:t> 공모전 확인 가능</a:t>
            </a:r>
            <a:endParaRPr lang="ko-KR" altLang="en-US"/>
          </a:p>
          <a:p>
            <a:pPr>
              <a:defRPr/>
            </a:pPr>
            <a:endParaRPr lang="ko-KR" altLang="en-US"/>
          </a:p>
        </p:txBody>
      </p:sp>
      <p:sp>
        <p:nvSpPr>
          <p:cNvPr id="8" name=""/>
          <p:cNvSpPr txBox="1"/>
          <p:nvPr/>
        </p:nvSpPr>
        <p:spPr>
          <a:xfrm>
            <a:off x="2080720" y="829417"/>
            <a:ext cx="4015280" cy="361950"/>
          </a:xfrm>
          <a:prstGeom prst="rect">
            <a:avLst/>
          </a:prstGeom>
        </p:spPr>
        <p:txBody>
          <a:bodyPr wrap="square">
            <a:spAutoFit/>
          </a:bodyPr>
          <a:p>
            <a:pPr>
              <a:defRPr/>
            </a:pPr>
            <a:r>
              <a:rPr lang="en-US" altLang="ko-KR"/>
              <a:t>@</a:t>
            </a:r>
            <a:r>
              <a:rPr lang="ko-KR" altLang="en-US"/>
              <a:t> </a:t>
            </a:r>
            <a:r>
              <a:rPr lang="en-US" altLang="ko-KR"/>
              <a:t>https://cs.kku.ac.kr/</a:t>
            </a:r>
            <a:endParaRPr lang="en-US" altLang="ko-KR"/>
          </a:p>
        </p:txBody>
      </p:sp>
    </p:spTree>
    <p:extLst>
      <p:ext uri="{BB962C8B-B14F-4D97-AF65-F5344CB8AC3E}">
        <p14:creationId xmlns:p14="http://schemas.microsoft.com/office/powerpoint/2010/main" val="446635282"/>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0" y="0"/>
            <a:ext cx="12192000" cy="1143000"/>
          </a:xfrm>
        </p:spPr>
        <p:txBody>
          <a:bodyPr/>
          <a:p>
            <a:pPr>
              <a:defRPr/>
            </a:pPr>
            <a:r>
              <a:rPr lang="ko-KR" altLang="en-US"/>
              <a:t>컴퓨터공학과 학생회 인스타 </a:t>
            </a:r>
            <a:endParaRPr lang="ko-KR" altLang="en-US"/>
          </a:p>
        </p:txBody>
      </p:sp>
      <p:pic>
        <p:nvPicPr>
          <p:cNvPr id="5" name=""/>
          <p:cNvPicPr>
            <a:picLocks noChangeAspect="1"/>
          </p:cNvPicPr>
          <p:nvPr/>
        </p:nvPicPr>
        <p:blipFill rotWithShape="1">
          <a:blip r:embed="rId2"/>
          <a:stretch>
            <a:fillRect/>
          </a:stretch>
        </p:blipFill>
        <p:spPr>
          <a:xfrm>
            <a:off x="0" y="1629104"/>
            <a:ext cx="7698784" cy="5228895"/>
          </a:xfrm>
          <a:prstGeom prst="rect">
            <a:avLst/>
          </a:prstGeom>
        </p:spPr>
      </p:pic>
      <p:sp>
        <p:nvSpPr>
          <p:cNvPr id="6" name=""/>
          <p:cNvSpPr txBox="1"/>
          <p:nvPr/>
        </p:nvSpPr>
        <p:spPr>
          <a:xfrm>
            <a:off x="2011550" y="962976"/>
            <a:ext cx="2841356" cy="463868"/>
          </a:xfrm>
          <a:prstGeom prst="rect">
            <a:avLst/>
          </a:prstGeom>
        </p:spPr>
        <p:txBody>
          <a:bodyPr wrap="square">
            <a:spAutoFit/>
          </a:bodyPr>
          <a:p>
            <a:pPr algn="ctr">
              <a:defRPr/>
            </a:pPr>
            <a:r>
              <a:rPr lang="en-US" altLang="ko-KR" sz="2500"/>
              <a:t>@2023control_kku</a:t>
            </a:r>
            <a:endParaRPr lang="en-US" altLang="ko-KR" sz="2500"/>
          </a:p>
        </p:txBody>
      </p:sp>
      <p:sp>
        <p:nvSpPr>
          <p:cNvPr id="7" name=""/>
          <p:cNvSpPr txBox="1"/>
          <p:nvPr/>
        </p:nvSpPr>
        <p:spPr>
          <a:xfrm>
            <a:off x="7698784" y="2423450"/>
            <a:ext cx="4493216" cy="2011100"/>
          </a:xfrm>
          <a:prstGeom prst="rect">
            <a:avLst/>
          </a:prstGeom>
        </p:spPr>
        <p:txBody>
          <a:bodyPr wrap="square">
            <a:spAutoFit/>
          </a:bodyPr>
          <a:p>
            <a:pPr>
              <a:defRPr/>
            </a:pPr>
            <a:r>
              <a:rPr lang="en-US" altLang="ko-KR"/>
              <a:t>1.</a:t>
            </a:r>
            <a:r>
              <a:rPr lang="ko-KR" altLang="en-US"/>
              <a:t> 학생회에서 주최하는 개강총회</a:t>
            </a:r>
            <a:r>
              <a:rPr lang="en-US" altLang="ko-KR"/>
              <a:t>,</a:t>
            </a:r>
            <a:r>
              <a:rPr lang="ko-KR" altLang="en-US"/>
              <a:t> 종강총회 확인 가능</a:t>
            </a:r>
            <a:endParaRPr lang="ko-KR" altLang="en-US"/>
          </a:p>
          <a:p>
            <a:pPr>
              <a:defRPr/>
            </a:pPr>
            <a:endParaRPr lang="ko-KR" altLang="en-US"/>
          </a:p>
          <a:p>
            <a:pPr>
              <a:defRPr/>
            </a:pPr>
            <a:r>
              <a:rPr lang="en-US" altLang="ko-KR"/>
              <a:t>2.</a:t>
            </a:r>
            <a:r>
              <a:rPr lang="ko-KR" altLang="en-US"/>
              <a:t> </a:t>
            </a:r>
            <a:r>
              <a:rPr lang="en-US" altLang="ko-KR"/>
              <a:t>MT, OT,</a:t>
            </a:r>
            <a:r>
              <a:rPr lang="ko-KR" altLang="en-US"/>
              <a:t> 축제 등등 전년도 활동한 사진들 확인 가능</a:t>
            </a:r>
            <a:endParaRPr lang="ko-KR" altLang="en-US"/>
          </a:p>
          <a:p>
            <a:pPr>
              <a:defRPr/>
            </a:pPr>
            <a:endParaRPr lang="ko-KR" altLang="en-US"/>
          </a:p>
          <a:p>
            <a:pPr>
              <a:defRPr/>
            </a:pPr>
            <a:endParaRPr lang="ko-KR" altLang="en-US"/>
          </a:p>
        </p:txBody>
      </p:sp>
    </p:spTree>
    <p:extLst>
      <p:ext uri="{BB962C8B-B14F-4D97-AF65-F5344CB8AC3E}">
        <p14:creationId xmlns:p14="http://schemas.microsoft.com/office/powerpoint/2010/main" val="3764347730"/>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a:xfrm>
            <a:off x="-1" y="0"/>
            <a:ext cx="12192000" cy="1143000"/>
          </a:xfrm>
        </p:spPr>
        <p:txBody>
          <a:bodyPr/>
          <a:p>
            <a:pPr>
              <a:defRPr/>
            </a:pPr>
            <a:r>
              <a:rPr lang="ko-KR" altLang="en-US"/>
              <a:t>컴퓨터공학과 소모임 </a:t>
            </a:r>
            <a:endParaRPr lang="ko-KR" altLang="en-US"/>
          </a:p>
        </p:txBody>
      </p:sp>
      <p:sp>
        <p:nvSpPr>
          <p:cNvPr id="4" name=""/>
          <p:cNvSpPr txBox="1"/>
          <p:nvPr/>
        </p:nvSpPr>
        <p:spPr>
          <a:xfrm>
            <a:off x="7034418" y="2295277"/>
            <a:ext cx="4431195" cy="499193"/>
          </a:xfrm>
          <a:prstGeom prst="rect">
            <a:avLst/>
          </a:prstGeom>
        </p:spPr>
        <p:txBody>
          <a:bodyPr wrap="square">
            <a:spAutoFit/>
          </a:bodyPr>
          <a:p>
            <a:pPr>
              <a:defRPr/>
            </a:pPr>
            <a:r>
              <a:rPr lang="ko-KR" altLang="en-US" sz="2700"/>
              <a:t>배드민턴 소모임  </a:t>
            </a:r>
            <a:r>
              <a:rPr lang="en-US" altLang="ko-KR" sz="2700"/>
              <a:t>-&gt;</a:t>
            </a:r>
            <a:r>
              <a:rPr lang="ko-KR" altLang="en-US" sz="2700"/>
              <a:t> 오라콕</a:t>
            </a:r>
            <a:endParaRPr lang="ko-KR" altLang="en-US" sz="2700"/>
          </a:p>
        </p:txBody>
      </p:sp>
      <p:pic>
        <p:nvPicPr>
          <p:cNvPr id="5" name=""/>
          <p:cNvPicPr>
            <a:picLocks noChangeAspect="1"/>
          </p:cNvPicPr>
          <p:nvPr/>
        </p:nvPicPr>
        <p:blipFill rotWithShape="1">
          <a:blip r:embed="rId2"/>
          <a:stretch>
            <a:fillRect/>
          </a:stretch>
        </p:blipFill>
        <p:spPr>
          <a:xfrm>
            <a:off x="552259" y="2295277"/>
            <a:ext cx="5979317" cy="4562723"/>
          </a:xfrm>
          <a:prstGeom prst="rect">
            <a:avLst/>
          </a:prstGeom>
        </p:spPr>
      </p:pic>
      <p:sp>
        <p:nvSpPr>
          <p:cNvPr id="10" name=""/>
          <p:cNvSpPr txBox="1"/>
          <p:nvPr/>
        </p:nvSpPr>
        <p:spPr>
          <a:xfrm>
            <a:off x="2403058" y="1576015"/>
            <a:ext cx="2277718" cy="469665"/>
          </a:xfrm>
          <a:prstGeom prst="rect">
            <a:avLst/>
          </a:prstGeom>
        </p:spPr>
        <p:txBody>
          <a:bodyPr wrap="square">
            <a:spAutoFit/>
          </a:bodyPr>
          <a:p>
            <a:pPr>
              <a:defRPr/>
            </a:pPr>
            <a:r>
              <a:rPr lang="en-US" altLang="ko-KR" sz="2500"/>
              <a:t>@</a:t>
            </a:r>
            <a:r>
              <a:rPr lang="ko-KR" altLang="en-US" sz="2500"/>
              <a:t> ora_kok</a:t>
            </a:r>
            <a:endParaRPr lang="ko-KR" altLang="en-US" sz="2500"/>
          </a:p>
        </p:txBody>
      </p:sp>
      <p:sp>
        <p:nvSpPr>
          <p:cNvPr id="11" name=""/>
          <p:cNvSpPr txBox="1"/>
          <p:nvPr/>
        </p:nvSpPr>
        <p:spPr>
          <a:xfrm>
            <a:off x="7232785" y="3429000"/>
            <a:ext cx="3582232" cy="1179195"/>
          </a:xfrm>
          <a:prstGeom prst="rect">
            <a:avLst/>
          </a:prstGeom>
        </p:spPr>
        <p:txBody>
          <a:bodyPr wrap="square">
            <a:spAutoFit/>
          </a:bodyPr>
          <a:p>
            <a:pPr>
              <a:defRPr/>
            </a:pPr>
            <a:r>
              <a:rPr lang="en-US" altLang="ko-KR" sz="2400"/>
              <a:t>남녀노소 누구나 즐길수 있는 컴퓨터공학과 배드민턴 소모임입니다.</a:t>
            </a:r>
            <a:endParaRPr lang="en-US" altLang="ko-KR" sz="2400"/>
          </a:p>
        </p:txBody>
      </p:sp>
      <p:sp>
        <p:nvSpPr>
          <p:cNvPr id="12" name=""/>
          <p:cNvSpPr txBox="1"/>
          <p:nvPr/>
        </p:nvSpPr>
        <p:spPr>
          <a:xfrm>
            <a:off x="7232785" y="1576015"/>
            <a:ext cx="4103204" cy="449580"/>
          </a:xfrm>
          <a:prstGeom prst="rect">
            <a:avLst/>
          </a:prstGeom>
        </p:spPr>
        <p:txBody>
          <a:bodyPr wrap="squar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2400" b="1" i="0" u="none" strike="noStrike" kern="1200" cap="none" spc="0" normalizeH="0" baseline="0" mc:Ignorable="hp" hp:hslEmbossed="0">
                <a:solidFill>
                  <a:srgbClr val="ff0000"/>
                </a:solidFill>
                <a:latin typeface="Calibri"/>
                <a:ea typeface="맑은 고딕"/>
                <a:cs typeface="Calibri"/>
              </a:rPr>
              <a:t>#</a:t>
            </a:r>
            <a:r>
              <a:rPr xmlns:mc="http://schemas.openxmlformats.org/markup-compatibility/2006" xmlns:hp="http://schemas.haansoft.com/office/presentation/8.0" kumimoji="0" lang="ko-KR" altLang="en-US" sz="2400" b="1" i="0" u="none" strike="noStrike" kern="1200" cap="none" spc="0" normalizeH="0" baseline="0" mc:Ignorable="hp" hp:hslEmbossed="0">
                <a:solidFill>
                  <a:srgbClr val="ff0000"/>
                </a:solidFill>
                <a:latin typeface="Calibri"/>
                <a:ea typeface="맑은 고딕"/>
                <a:cs typeface="맑은 고딕"/>
              </a:rPr>
              <a:t> 에브리타임에서 모집중</a:t>
            </a:r>
            <a:endParaRPr xmlns:mc="http://schemas.openxmlformats.org/markup-compatibility/2006" xmlns:hp="http://schemas.haansoft.com/office/presentation/8.0" kumimoji="0" lang="ko-KR" altLang="en-US" sz="2400" b="1" i="0" u="none" strike="noStrike" kern="1200" cap="none" spc="0" normalizeH="0" baseline="0" mc:Ignorable="hp" hp:hslEmbossed="0">
              <a:solidFill>
                <a:srgbClr val="ff0000"/>
              </a:solidFill>
              <a:latin typeface="Calibri"/>
              <a:ea typeface="맑은 고딕"/>
              <a:cs typeface="맑은 고딕"/>
            </a:endParaRPr>
          </a:p>
        </p:txBody>
      </p:sp>
    </p:spTree>
    <p:extLst>
      <p:ext uri="{BB962C8B-B14F-4D97-AF65-F5344CB8AC3E}">
        <p14:creationId xmlns:p14="http://schemas.microsoft.com/office/powerpoint/2010/main" val="2166287338"/>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7324311" y="1949601"/>
            <a:ext cx="3851412" cy="495052"/>
          </a:xfrm>
          <a:prstGeom prst="rect">
            <a:avLst/>
          </a:prstGeom>
        </p:spPr>
        <p:txBody>
          <a:bodyPr wrap="squar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700" b="0" i="0" u="none" strike="noStrike" kern="1200" cap="none" spc="0" normalizeH="0" baseline="0" mc:Ignorable="hp" hp:hslEmbossed="0">
                <a:solidFill>
                  <a:srgbClr val="000000"/>
                </a:solidFill>
                <a:latin typeface="Calibri"/>
                <a:ea typeface="맑은 고딕"/>
                <a:cs typeface="맑은 고딕"/>
              </a:rPr>
              <a:t>보안 소모임 </a:t>
            </a:r>
            <a:r>
              <a:rPr xmlns:mc="http://schemas.openxmlformats.org/markup-compatibility/2006" xmlns:hp="http://schemas.haansoft.com/office/presentation/8.0" kumimoji="0" lang="en-US" altLang="ko-KR" sz="2700" b="0" i="0" u="none" strike="noStrike" kern="1200" cap="none" spc="0" normalizeH="0" baseline="0" mc:Ignorable="hp" hp:hslEmbossed="0">
                <a:solidFill>
                  <a:srgbClr val="000000"/>
                </a:solidFill>
                <a:latin typeface="Calibri"/>
                <a:ea typeface="맑은 고딕"/>
                <a:cs typeface="Calibri"/>
              </a:rPr>
              <a:t>-&gt; </a:t>
            </a:r>
            <a:r>
              <a:rPr xmlns:mc="http://schemas.openxmlformats.org/markup-compatibility/2006" xmlns:hp="http://schemas.haansoft.com/office/presentation/8.0" kumimoji="0" lang="en-US" altLang="ko-KR" sz="2700" b="0" i="0" u="none" strike="noStrike" kern="1200" cap="none" spc="0" normalizeH="0" baseline="0" mc:Ignorable="hp" hp:hslEmbossed="0">
                <a:solidFill>
                  <a:srgbClr val="000000"/>
                </a:solidFill>
                <a:latin typeface="맑은 고딕"/>
              </a:rPr>
              <a:t>seKUrity</a:t>
            </a:r>
            <a:endParaRPr xmlns:mc="http://schemas.openxmlformats.org/markup-compatibility/2006" xmlns:hp="http://schemas.haansoft.com/office/presentation/8.0" kumimoji="0" lang="en-US" altLang="ko-KR" sz="2700" b="0" i="0" u="none" strike="noStrike" kern="1200" cap="none" spc="0" normalizeH="0" baseline="0" mc:Ignorable="hp" hp:hslEmbossed="0">
              <a:solidFill>
                <a:srgbClr val="000000"/>
              </a:solidFill>
              <a:latin typeface="맑은 고딕"/>
            </a:endParaRPr>
          </a:p>
        </p:txBody>
      </p:sp>
      <p:sp>
        <p:nvSpPr>
          <p:cNvPr id="5" name="제목 1"/>
          <p:cNvSpPr>
            <a:spLocks noGrp="1"/>
          </p:cNvSpPr>
          <p:nvPr>
            <p:ph type="title" idx="0"/>
          </p:nvPr>
        </p:nvSpPr>
        <p:spPr>
          <a:xfrm>
            <a:off x="-1" y="0"/>
            <a:ext cx="12192000" cy="1143000"/>
          </a:xfrm>
        </p:spPr>
        <p:txBody>
          <a:bodyPr vert="horz" lIns="91440" tIns="45720" rIns="91440" bIns="45720" anchor="ctr">
            <a:norm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4400" b="0" i="0" u="none" strike="noStrike" kern="1200" cap="none" spc="0" normalizeH="0" baseline="0" mc:Ignorable="hp" hp:hslEmbossed="0">
                <a:solidFill>
                  <a:srgbClr val="000000"/>
                </a:solidFill>
                <a:latin typeface="Calibri"/>
                <a:ea typeface="맑은 고딕"/>
                <a:cs typeface="맑은 고딕"/>
              </a:rPr>
              <a:t>컴퓨터공학과 소모임 </a:t>
            </a:r>
            <a:endParaRPr xmlns:mc="http://schemas.openxmlformats.org/markup-compatibility/2006" xmlns:hp="http://schemas.haansoft.com/office/presentation/8.0" kumimoji="0" lang="ko-KR" altLang="en-US" sz="4400" b="0" i="0" u="none" strike="noStrike" kern="1200" cap="none" spc="0" normalizeH="0" baseline="0" mc:Ignorable="hp" hp:hslEmbossed="0">
              <a:solidFill>
                <a:srgbClr val="000000"/>
              </a:solidFill>
              <a:latin typeface="Calibri"/>
              <a:ea typeface="맑은 고딕"/>
              <a:cs typeface="맑은 고딕"/>
            </a:endParaRPr>
          </a:p>
        </p:txBody>
      </p:sp>
      <p:sp>
        <p:nvSpPr>
          <p:cNvPr id="8" name=""/>
          <p:cNvSpPr txBox="1"/>
          <p:nvPr/>
        </p:nvSpPr>
        <p:spPr>
          <a:xfrm>
            <a:off x="7198415" y="2734627"/>
            <a:ext cx="4103204" cy="2550796"/>
          </a:xfrm>
          <a:prstGeom prst="rect">
            <a:avLst/>
          </a:prstGeom>
        </p:spPr>
        <p:txBody>
          <a:bodyPr wrap="squar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Calibri"/>
                <a:ea typeface="맑은 고딕"/>
                <a:cs typeface="맑은 고딕"/>
              </a:rPr>
              <a:t>저희 세쿠리티는 학교 유일의 정보보안 소모임입니다. 매주 스터디를 진행하며 교내 보안 세미나와 CTF도 개최하고 있습니다. 정기적으로 외부 기관에서 개최하는 해킹대회에도 참가하고 있습니다. seKUrity에 오시면 같은 진로를 가진 사람들과 어울리며 보안과 관련된 다양한 경험을 하실 수 있습니다. </a:t>
            </a: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Calibri"/>
              <a:ea typeface="맑은 고딕"/>
              <a:cs typeface="맑은 고딕"/>
            </a:endParaRPr>
          </a:p>
          <a:p>
            <a:pPr marL="0" indent="0" algn="l"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000000"/>
              </a:solidFill>
              <a:latin typeface="Calibri"/>
              <a:ea typeface="맑은 고딕"/>
              <a:cs typeface="맑은 고딕"/>
            </a:endParaRPr>
          </a:p>
        </p:txBody>
      </p:sp>
      <p:pic>
        <p:nvPicPr>
          <p:cNvPr id="9" name=""/>
          <p:cNvPicPr>
            <a:picLocks noChangeAspect="1"/>
          </p:cNvPicPr>
          <p:nvPr/>
        </p:nvPicPr>
        <p:blipFill rotWithShape="1">
          <a:blip r:embed="rId2"/>
          <a:stretch>
            <a:fillRect/>
          </a:stretch>
        </p:blipFill>
        <p:spPr>
          <a:xfrm>
            <a:off x="828260" y="1162049"/>
            <a:ext cx="5734050" cy="5695950"/>
          </a:xfrm>
          <a:prstGeom prst="rect">
            <a:avLst/>
          </a:prstGeom>
        </p:spPr>
      </p:pic>
      <p:sp>
        <p:nvSpPr>
          <p:cNvPr id="10" name=""/>
          <p:cNvSpPr txBox="1"/>
          <p:nvPr/>
        </p:nvSpPr>
        <p:spPr>
          <a:xfrm>
            <a:off x="7198414" y="1120140"/>
            <a:ext cx="4103204" cy="449580"/>
          </a:xfrm>
          <a:prstGeom prst="rect">
            <a:avLst/>
          </a:prstGeom>
        </p:spPr>
        <p:txBody>
          <a:bodyPr wrap="square">
            <a:spAutoFit/>
          </a:bodyPr>
          <a:p>
            <a:pPr>
              <a:defRPr/>
            </a:pPr>
            <a:r>
              <a:rPr lang="en-US" altLang="ko-KR" sz="2400" b="1">
                <a:solidFill>
                  <a:srgbClr val="ff0000"/>
                </a:solidFill>
              </a:rPr>
              <a:t>#</a:t>
            </a:r>
            <a:r>
              <a:rPr lang="ko-KR" altLang="en-US" sz="2400" b="1">
                <a:solidFill>
                  <a:srgbClr val="ff0000"/>
                </a:solidFill>
              </a:rPr>
              <a:t> 에브리타임에서 모집중</a:t>
            </a:r>
            <a:endParaRPr lang="ko-KR" altLang="en-US" sz="2400" b="1">
              <a:solidFill>
                <a:srgbClr val="ff0000"/>
              </a:solidFill>
            </a:endParaRPr>
          </a:p>
        </p:txBody>
      </p:sp>
    </p:spTree>
    <p:extLst>
      <p:ext uri="{BB962C8B-B14F-4D97-AF65-F5344CB8AC3E}">
        <p14:creationId xmlns:p14="http://schemas.microsoft.com/office/powerpoint/2010/main" val="1670105020"/>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
          <p:cNvPicPr>
            <a:picLocks noChangeAspect="1"/>
          </p:cNvPicPr>
          <p:nvPr/>
        </p:nvPicPr>
        <p:blipFill rotWithShape="1">
          <a:blip r:embed="rId2"/>
          <a:stretch>
            <a:fillRect/>
          </a:stretch>
        </p:blipFill>
        <p:spPr>
          <a:xfrm>
            <a:off x="801529" y="1978509"/>
            <a:ext cx="6064970" cy="4754216"/>
          </a:xfrm>
          <a:prstGeom prst="rect">
            <a:avLst/>
          </a:prstGeom>
        </p:spPr>
      </p:pic>
      <p:sp>
        <p:nvSpPr>
          <p:cNvPr id="5" name=""/>
          <p:cNvSpPr txBox="1"/>
          <p:nvPr/>
        </p:nvSpPr>
        <p:spPr>
          <a:xfrm>
            <a:off x="7530962" y="2711601"/>
            <a:ext cx="3445566" cy="497247"/>
          </a:xfrm>
          <a:prstGeom prst="rect">
            <a:avLst/>
          </a:prstGeom>
        </p:spPr>
        <p:txBody>
          <a:bodyPr wrap="squar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2700" b="0" i="0" u="none" strike="noStrike" kern="1200" cap="none" spc="0" normalizeH="0" baseline="0" mc:Ignorable="hp" hp:hslEmbossed="0">
                <a:solidFill>
                  <a:srgbClr val="000000"/>
                </a:solidFill>
                <a:latin typeface="Calibri"/>
                <a:ea typeface="맑은 고딕"/>
                <a:cs typeface="맑은 고딕"/>
              </a:rPr>
              <a:t>축구 소모임 </a:t>
            </a:r>
            <a:r>
              <a:rPr xmlns:mc="http://schemas.openxmlformats.org/markup-compatibility/2006" xmlns:hp="http://schemas.haansoft.com/office/presentation/8.0" kumimoji="0" lang="en-US" altLang="ko-KR" sz="2700" b="0" i="0" u="none" strike="noStrike" kern="1200" cap="none" spc="0" normalizeH="0" baseline="0" mc:Ignorable="hp" hp:hslEmbossed="0">
                <a:solidFill>
                  <a:srgbClr val="000000"/>
                </a:solidFill>
                <a:latin typeface="Calibri"/>
                <a:ea typeface="맑은 고딕"/>
                <a:cs typeface="Calibri"/>
              </a:rPr>
              <a:t>-&gt;</a:t>
            </a:r>
            <a:r>
              <a:rPr xmlns:mc="http://schemas.openxmlformats.org/markup-compatibility/2006" xmlns:hp="http://schemas.haansoft.com/office/presentation/8.0" kumimoji="0" lang="ko-KR" altLang="en-US" sz="2700" b="0" i="0" u="none" strike="noStrike" kern="1200" cap="none" spc="0" normalizeH="0" baseline="0" mc:Ignorable="hp" hp:hslEmbossed="0">
                <a:solidFill>
                  <a:srgbClr val="000000"/>
                </a:solidFill>
                <a:latin typeface="Calibri"/>
                <a:ea typeface="맑은 고딕"/>
                <a:cs typeface="맑은 고딕"/>
              </a:rPr>
              <a:t> 오라클</a:t>
            </a:r>
            <a:endParaRPr xmlns:mc="http://schemas.openxmlformats.org/markup-compatibility/2006" xmlns:hp="http://schemas.haansoft.com/office/presentation/8.0" kumimoji="0" lang="ko-KR" altLang="en-US" sz="2700" b="0" i="0" u="none" strike="noStrike" kern="1200" cap="none" spc="0" normalizeH="0" baseline="0" mc:Ignorable="hp" hp:hslEmbossed="0">
              <a:solidFill>
                <a:srgbClr val="000000"/>
              </a:solidFill>
              <a:latin typeface="Calibri"/>
              <a:ea typeface="맑은 고딕"/>
              <a:cs typeface="맑은 고딕"/>
            </a:endParaRPr>
          </a:p>
        </p:txBody>
      </p:sp>
      <p:sp>
        <p:nvSpPr>
          <p:cNvPr id="6" name="제목 1"/>
          <p:cNvSpPr>
            <a:spLocks noGrp="1"/>
          </p:cNvSpPr>
          <p:nvPr>
            <p:ph type="title" idx="0"/>
          </p:nvPr>
        </p:nvSpPr>
        <p:spPr>
          <a:xfrm>
            <a:off x="-1" y="0"/>
            <a:ext cx="12192000" cy="1143000"/>
          </a:xfrm>
        </p:spPr>
        <p:txBody>
          <a:bodyPr vert="horz" lIns="91440" tIns="45720" rIns="91440" bIns="45720" anchor="ctr">
            <a:norm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4400" b="0" i="0" u="none" strike="noStrike" kern="1200" cap="none" spc="0" normalizeH="0" baseline="0" mc:Ignorable="hp" hp:hslEmbossed="0">
                <a:solidFill>
                  <a:srgbClr val="000000"/>
                </a:solidFill>
                <a:latin typeface="Calibri"/>
                <a:ea typeface="맑은 고딕"/>
                <a:cs typeface="맑은 고딕"/>
              </a:rPr>
              <a:t>컴퓨터공학과 소모임 </a:t>
            </a:r>
            <a:endParaRPr xmlns:mc="http://schemas.openxmlformats.org/markup-compatibility/2006" xmlns:hp="http://schemas.haansoft.com/office/presentation/8.0" kumimoji="0" lang="ko-KR" altLang="en-US" sz="4400" b="0" i="0" u="none" strike="noStrike" kern="1200" cap="none" spc="0" normalizeH="0" baseline="0" mc:Ignorable="hp" hp:hslEmbossed="0">
              <a:solidFill>
                <a:srgbClr val="000000"/>
              </a:solidFill>
              <a:latin typeface="Calibri"/>
              <a:ea typeface="맑은 고딕"/>
              <a:cs typeface="맑은 고딕"/>
            </a:endParaRPr>
          </a:p>
        </p:txBody>
      </p:sp>
      <p:sp>
        <p:nvSpPr>
          <p:cNvPr id="7" name=""/>
          <p:cNvSpPr txBox="1"/>
          <p:nvPr/>
        </p:nvSpPr>
        <p:spPr>
          <a:xfrm>
            <a:off x="7530962" y="3579165"/>
            <a:ext cx="3540816" cy="1552905"/>
          </a:xfrm>
          <a:prstGeom prst="rect">
            <a:avLst/>
          </a:prstGeom>
        </p:spPr>
        <p:txBody>
          <a:bodyPr wrap="square">
            <a:spAutoFit/>
          </a:bodyPr>
          <a:p>
            <a:pPr>
              <a:defRPr/>
            </a:pPr>
            <a:r>
              <a:rPr lang="en-US" altLang="ko-KR" sz="2400"/>
              <a:t>축구에 열정과 관심이 있는 사람들이 모인 컴퓨터공학과 축구 소모임입니다.</a:t>
            </a:r>
            <a:endParaRPr lang="en-US" altLang="ko-KR" sz="2400"/>
          </a:p>
        </p:txBody>
      </p:sp>
      <p:sp>
        <p:nvSpPr>
          <p:cNvPr id="8" name=""/>
          <p:cNvSpPr txBox="1"/>
          <p:nvPr/>
        </p:nvSpPr>
        <p:spPr>
          <a:xfrm>
            <a:off x="7530962" y="1668864"/>
            <a:ext cx="3961160" cy="434919"/>
          </a:xfrm>
          <a:prstGeom prst="rect">
            <a:avLst/>
          </a:prstGeom>
        </p:spPr>
        <p:txBody>
          <a:bodyPr wrap="square">
            <a:spAutoFit/>
          </a:bodyPr>
          <a:p>
            <a:pPr>
              <a:defRPr/>
            </a:pPr>
            <a:r>
              <a:rPr lang="en-US" altLang="ko-KR" sz="2300"/>
              <a:t># </a:t>
            </a:r>
            <a:r>
              <a:rPr lang="ko-KR" altLang="en-US" sz="2300"/>
              <a:t>후에 과톡방에 모집 예정</a:t>
            </a:r>
            <a:endParaRPr lang="ko-KR" altLang="en-US" sz="2300"/>
          </a:p>
        </p:txBody>
      </p:sp>
    </p:spTree>
    <p:extLst>
      <p:ext uri="{BB962C8B-B14F-4D97-AF65-F5344CB8AC3E}">
        <p14:creationId xmlns:p14="http://schemas.microsoft.com/office/powerpoint/2010/main" val="1674107580"/>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idx="0"/>
          </p:nvPr>
        </p:nvSpPr>
        <p:spPr>
          <a:xfrm>
            <a:off x="-1" y="0"/>
            <a:ext cx="12192000" cy="1143000"/>
          </a:xfrm>
        </p:spPr>
        <p:txBody>
          <a:bodyPr vert="horz" lIns="91440" tIns="45720" rIns="91440" bIns="45720" anchor="ctr">
            <a:norm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4400" b="0" i="0" u="none" strike="noStrike" kern="1200" cap="none" spc="0" normalizeH="0" baseline="0" mc:Ignorable="hp" hp:hslEmbossed="0">
                <a:solidFill>
                  <a:srgbClr val="000000"/>
                </a:solidFill>
                <a:latin typeface="Calibri"/>
                <a:ea typeface="맑은 고딕"/>
                <a:cs typeface="맑은 고딕"/>
              </a:rPr>
              <a:t>컴퓨터공학과 연구실 </a:t>
            </a:r>
            <a:endParaRPr xmlns:mc="http://schemas.openxmlformats.org/markup-compatibility/2006" xmlns:hp="http://schemas.haansoft.com/office/presentation/8.0" kumimoji="0" lang="ko-KR" altLang="en-US" sz="4400" b="0" i="0" u="none" strike="noStrike" kern="1200" cap="none" spc="0" normalizeH="0" baseline="0" mc:Ignorable="hp" hp:hslEmbossed="0">
              <a:solidFill>
                <a:srgbClr val="000000"/>
              </a:solidFill>
              <a:latin typeface="Calibri"/>
              <a:ea typeface="맑은 고딕"/>
              <a:cs typeface="맑은 고딕"/>
            </a:endParaRPr>
          </a:p>
        </p:txBody>
      </p:sp>
      <p:sp>
        <p:nvSpPr>
          <p:cNvPr id="5" name=""/>
          <p:cNvSpPr txBox="1"/>
          <p:nvPr/>
        </p:nvSpPr>
        <p:spPr>
          <a:xfrm>
            <a:off x="3375410" y="1389408"/>
            <a:ext cx="5441178" cy="447426"/>
          </a:xfrm>
          <a:prstGeom prst="rect">
            <a:avLst/>
          </a:prstGeom>
        </p:spPr>
        <p:txBody>
          <a:bodyPr wrap="square">
            <a:spAutoFit/>
          </a:bodyPr>
          <a:p>
            <a:pPr>
              <a:defRPr/>
            </a:pPr>
            <a:r>
              <a:rPr lang="ko-KR" altLang="en-US" sz="2400"/>
              <a:t>HCI(Human Computer Interaction) 연구팀</a:t>
            </a:r>
            <a:endParaRPr lang="ko-KR" altLang="en-US" sz="2400"/>
          </a:p>
        </p:txBody>
      </p:sp>
      <p:sp>
        <p:nvSpPr>
          <p:cNvPr id="6" name=""/>
          <p:cNvSpPr txBox="1"/>
          <p:nvPr/>
        </p:nvSpPr>
        <p:spPr>
          <a:xfrm>
            <a:off x="7359094" y="2745685"/>
            <a:ext cx="4832905" cy="3596060"/>
          </a:xfrm>
          <a:prstGeom prst="rect">
            <a:avLst/>
          </a:prstGeom>
        </p:spPr>
        <p:txBody>
          <a:bodyPr wrap="square">
            <a:spAutoFit/>
          </a:bodyPr>
          <a:p>
            <a:pPr>
              <a:defRPr/>
            </a:pPr>
            <a:r>
              <a:rPr lang="ko-KR" altLang="en-US" sz="2300"/>
              <a:t>HCI Lab은 1 ~ 3인의 팀을 이루어 관심이 있는 주제에 대한 연구를 진행하고 있습니다. 연구 진행 상황은 한 주 1회의 팀 회의와 전체 회의를 통해 공유하고 있습니다. 또한, 이 시간을 통해 본인이 연구하는 주제 외의 여러 주제의 최신 트렌드도 학습할 수 있습니다. 자세한 내용과 어떤 연구를 진행하고 있는지 궁금하시다면 hci.kku.ac.kr을 참고해주세요.</a:t>
            </a:r>
            <a:endParaRPr lang="ko-KR" altLang="en-US" sz="2300"/>
          </a:p>
        </p:txBody>
      </p:sp>
      <p:pic>
        <p:nvPicPr>
          <p:cNvPr id="7" name=""/>
          <p:cNvPicPr>
            <a:picLocks noChangeAspect="1"/>
          </p:cNvPicPr>
          <p:nvPr/>
        </p:nvPicPr>
        <p:blipFill rotWithShape="1">
          <a:blip r:embed="rId2"/>
          <a:stretch>
            <a:fillRect/>
          </a:stretch>
        </p:blipFill>
        <p:spPr>
          <a:xfrm>
            <a:off x="327410" y="2093900"/>
            <a:ext cx="6096000" cy="4764100"/>
          </a:xfrm>
          <a:prstGeom prst="rect">
            <a:avLst/>
          </a:prstGeom>
        </p:spPr>
      </p:pic>
    </p:spTree>
    <p:extLst>
      <p:ext uri="{BB962C8B-B14F-4D97-AF65-F5344CB8AC3E}">
        <p14:creationId xmlns:p14="http://schemas.microsoft.com/office/powerpoint/2010/main" val="1203642022"/>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rotWithShape="1">
          <a:blip r:embed="rId3"/>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f3f3ff">
              <a:alpha val="75000"/>
            </a:srgbClr>
          </a:solidFill>
          <a:ln/>
        </p:spPr>
      </p:sp>
      <p:sp>
        <p:nvSpPr>
          <p:cNvPr id="5" name="Text 1"/>
          <p:cNvSpPr/>
          <p:nvPr/>
        </p:nvSpPr>
        <p:spPr>
          <a:xfrm>
            <a:off x="3433117" y="680356"/>
            <a:ext cx="5436095" cy="1276900"/>
          </a:xfrm>
          <a:prstGeom prst="rect">
            <a:avLst/>
          </a:prstGeom>
          <a:noFill/>
          <a:ln/>
        </p:spPr>
        <p:txBody>
          <a:bodyPr wrap="none" anchor="t"/>
          <a:lstStyle/>
          <a:p>
            <a:pPr marL="0" indent="0" algn="ctr">
              <a:lnSpc>
                <a:spcPts val="6561"/>
              </a:lnSpc>
              <a:buNone/>
              <a:defRPr/>
            </a:pPr>
            <a:r>
              <a:rPr lang="en-US" sz="13000" b="1">
                <a:solidFill>
                  <a:srgbClr val="00002e"/>
                </a:solidFill>
                <a:latin typeface="Nunito"/>
                <a:ea typeface="Nunito"/>
                <a:cs typeface="Nunito"/>
              </a:rPr>
              <a:t>Q&amp;A </a:t>
            </a:r>
            <a:endParaRPr lang="ko-KR" altLang="en-US" sz="13000" b="1">
              <a:solidFill>
                <a:srgbClr val="00002e"/>
              </a:solidFill>
              <a:latin typeface="Nunito"/>
              <a:ea typeface="Nunito"/>
              <a:cs typeface="Nunito"/>
            </a:endParaRPr>
          </a:p>
        </p:txBody>
      </p:sp>
      <p:sp>
        <p:nvSpPr>
          <p:cNvPr id="7" name="Shape 3"/>
          <p:cNvSpPr/>
          <p:nvPr/>
        </p:nvSpPr>
        <p:spPr>
          <a:xfrm>
            <a:off x="5266332" y="4167187"/>
            <a:ext cx="296168" cy="296168"/>
          </a:xfrm>
          <a:prstGeom prst="roundRect">
            <a:avLst>
              <a:gd name="adj" fmla="val 25726039"/>
            </a:avLst>
          </a:prstGeom>
          <a:noFill/>
          <a:ln w="7620">
            <a:solidFill>
              <a:srgbClr val="ffffff"/>
            </a:solidFill>
            <a:prstDash val="solid"/>
          </a:ln>
        </p:spPr>
      </p:sp>
      <p:sp>
        <p:nvSpPr>
          <p:cNvPr id="11" name=""/>
          <p:cNvSpPr txBox="1"/>
          <p:nvPr/>
        </p:nvSpPr>
        <p:spPr>
          <a:xfrm>
            <a:off x="2324767" y="3429000"/>
            <a:ext cx="7877026" cy="2369820"/>
          </a:xfrm>
          <a:prstGeom prst="rect">
            <a:avLst/>
          </a:prstGeom>
        </p:spPr>
        <p:txBody>
          <a:bodyPr wrap="square">
            <a:spAutoFit/>
          </a:bodyPr>
          <a:p>
            <a:pPr>
              <a:defRPr/>
            </a:pPr>
            <a:r>
              <a:rPr lang="ko-KR" altLang="en-US" sz="5000"/>
              <a:t>사소한 것 </a:t>
            </a:r>
            <a:r>
              <a:rPr lang="en-US" altLang="ko-KR" sz="5000"/>
              <a:t>OK</a:t>
            </a:r>
            <a:endParaRPr lang="en-US" altLang="ko-KR" sz="5000"/>
          </a:p>
          <a:p>
            <a:pPr>
              <a:defRPr/>
            </a:pPr>
            <a:r>
              <a:rPr lang="ko-KR" altLang="en-US" sz="5000"/>
              <a:t>최소 한가지</a:t>
            </a:r>
            <a:r>
              <a:rPr lang="en-US" altLang="ko-KR" sz="5000"/>
              <a:t>..</a:t>
            </a:r>
            <a:r>
              <a:rPr lang="ko-KR" altLang="en-US" sz="5000"/>
              <a:t> 질문 부탁드립니다</a:t>
            </a:r>
            <a:r>
              <a:rPr lang="en-US" altLang="ko-KR" sz="5000"/>
              <a:t>.</a:t>
            </a:r>
            <a:endParaRPr lang="en-US" altLang="ko-KR" sz="5000"/>
          </a:p>
        </p:txBody>
      </p:sp>
    </p:spTree>
    <p:extLst>
      <p:ext uri="{BB962C8B-B14F-4D97-AF65-F5344CB8AC3E}">
        <p14:creationId xmlns:p14="http://schemas.microsoft.com/office/powerpoint/2010/main" val="111296938"/>
      </p:ext>
    </p:extLst>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4a45ff"/>
      </a:hlink>
      <a:folHlink>
        <a:srgbClr val="be27bb"/>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4a45ff"/>
      </a:hlink>
      <a:folHlink>
        <a:srgbClr val="be27bb"/>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217</ep:Words>
  <ep:PresentationFormat>화면 슬라이드 쇼(4:3)</ep:PresentationFormat>
  <ep:Paragraphs>44</ep:Paragraphs>
  <ep:Slides>9</ep:Slides>
  <ep:Notes>2</ep:Notes>
  <ep:TotalTime>0</ep:TotalTime>
  <ep:HiddenSlides>0</ep:HiddenSlides>
  <ep:MMClips>0</ep:MMClips>
  <ep:HeadingPairs>
    <vt:vector size="4" baseType="variant">
      <vt:variant>
        <vt:lpstr>테마</vt:lpstr>
      </vt:variant>
      <vt:variant>
        <vt:i4>1</vt:i4>
      </vt:variant>
      <vt:variant>
        <vt:lpstr>슬라이드 제목</vt:lpstr>
      </vt:variant>
      <vt:variant>
        <vt:i4>9</vt:i4>
      </vt:variant>
    </vt:vector>
  </ep:HeadingPairs>
  <ep:TitlesOfParts>
    <vt:vector size="10" baseType="lpstr">
      <vt:lpstr>한컴오피스</vt:lpstr>
      <vt:lpstr>4회차 학과탐색</vt:lpstr>
      <vt:lpstr>슬라이드 2</vt:lpstr>
      <vt:lpstr>슬라이드 3</vt:lpstr>
      <vt:lpstr>컴퓨터공학과 학생회 인스타</vt:lpstr>
      <vt:lpstr>컴퓨터공학과 소모임</vt:lpstr>
      <vt:lpstr>컴퓨터공학과 소모임</vt:lpstr>
      <vt:lpstr>컴퓨터공학과 소모임</vt:lpstr>
      <vt:lpstr>컴퓨터공학과 연구실</vt:lpstr>
      <vt:lpstr>슬라이드 9</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2024-02-22T12:56:17.544</dcterms:created>
  <dc:creator>김경민</dc:creator>
  <cp:lastModifiedBy>김경민</cp:lastModifiedBy>
  <dcterms:modified xsi:type="dcterms:W3CDTF">2024-02-26T07:23:56.399</dcterms:modified>
  <cp:revision>17</cp:revision>
  <dc:title>4회차 학과탐색</dc:title>
  <cp:version>12.0.0.535</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