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4" r:id="rId4"/>
    <p:sldId id="275" r:id="rId5"/>
    <p:sldId id="273" r:id="rId6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1" autoAdjust="0"/>
    <p:restoredTop sz="94660"/>
  </p:normalViewPr>
  <p:slideViewPr>
    <p:cSldViewPr>
      <p:cViewPr>
        <p:scale>
          <a:sx n="75" d="100"/>
          <a:sy n="75" d="100"/>
        </p:scale>
        <p:origin x="-996" y="348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31/Jan/2015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Shipment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096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 smtClean="0">
                <a:sym typeface="Wingdings 2"/>
              </a:rPr>
              <a:t></a:t>
            </a:r>
            <a:r>
              <a:rPr lang="en-US" sz="1700" dirty="0" smtClean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Sales Other Detail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3411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905240" y="8534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1100530" y="14478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87250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No</a:t>
              </a:r>
              <a:r>
                <a:rPr lang="en-US" sz="1200" dirty="0" smtClean="0"/>
                <a:t>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SCP-4824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00530" y="17145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50888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 No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4419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139130" y="1447800"/>
            <a:ext cx="3849274" cy="276999"/>
            <a:chOff x="1981200" y="1425523"/>
            <a:chExt cx="3499340" cy="344962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1425523"/>
              <a:ext cx="89360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Booking No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IN8367850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0530" y="2771001"/>
            <a:ext cx="3849274" cy="276999"/>
            <a:chOff x="1981200" y="1425523"/>
            <a:chExt cx="3499340" cy="344962"/>
          </a:xfrm>
        </p:grpSpPr>
        <p:sp>
          <p:nvSpPr>
            <p:cNvPr id="45" name="TextBox 44"/>
            <p:cNvSpPr txBox="1"/>
            <p:nvPr/>
          </p:nvSpPr>
          <p:spPr>
            <a:xfrm>
              <a:off x="1981200" y="1425523"/>
              <a:ext cx="105390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Shipping Bill No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CONCOR, Mumbai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441894"/>
            <a:ext cx="3849274" cy="276999"/>
            <a:chOff x="1981200" y="1425523"/>
            <a:chExt cx="3499340" cy="344962"/>
          </a:xfrm>
        </p:grpSpPr>
        <p:sp>
          <p:nvSpPr>
            <p:cNvPr id="48" name="TextBox 47"/>
            <p:cNvSpPr txBox="1"/>
            <p:nvPr/>
          </p:nvSpPr>
          <p:spPr>
            <a:xfrm>
              <a:off x="1981200" y="1425523"/>
              <a:ext cx="109762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Custom Seal No.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Rugs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132684" y="3459396"/>
            <a:ext cx="3849274" cy="276999"/>
            <a:chOff x="1981200" y="1425523"/>
            <a:chExt cx="3499340" cy="344962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425523"/>
              <a:ext cx="89797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Line Seal No.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14904" y="2783992"/>
            <a:ext cx="3849274" cy="276999"/>
            <a:chOff x="1981200" y="1425523"/>
            <a:chExt cx="3499340" cy="344962"/>
          </a:xfrm>
        </p:grpSpPr>
        <p:sp>
          <p:nvSpPr>
            <p:cNvPr id="66" name="TextBox 65"/>
            <p:cNvSpPr txBox="1"/>
            <p:nvPr/>
          </p:nvSpPr>
          <p:spPr>
            <a:xfrm>
              <a:off x="1981200" y="1425523"/>
              <a:ext cx="115602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Shipping Bill Date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67974" y="3710898"/>
            <a:ext cx="3849274" cy="276999"/>
            <a:chOff x="1981200" y="1425523"/>
            <a:chExt cx="3499340" cy="344962"/>
          </a:xfrm>
        </p:grpSpPr>
        <p:sp>
          <p:nvSpPr>
            <p:cNvPr id="74" name="TextBox 73"/>
            <p:cNvSpPr txBox="1"/>
            <p:nvPr/>
          </p:nvSpPr>
          <p:spPr>
            <a:xfrm>
              <a:off x="1981200" y="1425523"/>
              <a:ext cx="106334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No. of Packages</a:t>
              </a:r>
              <a:endParaRPr lang="en-US" sz="12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1200 Rolls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132684" y="3725999"/>
            <a:ext cx="3849274" cy="276999"/>
            <a:chOff x="1981200" y="1425523"/>
            <a:chExt cx="3499340" cy="344962"/>
          </a:xfrm>
        </p:grpSpPr>
        <p:sp>
          <p:nvSpPr>
            <p:cNvPr id="79" name="TextBox 78"/>
            <p:cNvSpPr txBox="1"/>
            <p:nvPr/>
          </p:nvSpPr>
          <p:spPr>
            <a:xfrm>
              <a:off x="1981200" y="1425523"/>
              <a:ext cx="96442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Actual Weight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7974" y="3979999"/>
            <a:ext cx="3849274" cy="276999"/>
            <a:chOff x="1981200" y="1425523"/>
            <a:chExt cx="3499340" cy="344962"/>
          </a:xfrm>
        </p:grpSpPr>
        <p:sp>
          <p:nvSpPr>
            <p:cNvPr id="82" name="TextBox 81"/>
            <p:cNvSpPr txBox="1"/>
            <p:nvPr/>
          </p:nvSpPr>
          <p:spPr>
            <a:xfrm>
              <a:off x="1981200" y="1425523"/>
              <a:ext cx="107208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Charged Weight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94084" y="1983601"/>
            <a:ext cx="3855720" cy="276999"/>
            <a:chOff x="5562600" y="1425525"/>
            <a:chExt cx="3505200" cy="346246"/>
          </a:xfrm>
        </p:grpSpPr>
        <p:sp>
          <p:nvSpPr>
            <p:cNvPr id="114" name="TextBox 113"/>
            <p:cNvSpPr txBox="1"/>
            <p:nvPr/>
          </p:nvSpPr>
          <p:spPr>
            <a:xfrm>
              <a:off x="5562600" y="1425525"/>
              <a:ext cx="113550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 Courier Name</a:t>
              </a:r>
              <a:endParaRPr lang="en-US" sz="12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SCP-4824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Flowchart: Merge 1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26430" y="3990201"/>
            <a:ext cx="3849274" cy="276999"/>
            <a:chOff x="1981200" y="1425523"/>
            <a:chExt cx="3499340" cy="344962"/>
          </a:xfrm>
        </p:grpSpPr>
        <p:sp>
          <p:nvSpPr>
            <p:cNvPr id="118" name="TextBox 117"/>
            <p:cNvSpPr txBox="1"/>
            <p:nvPr/>
          </p:nvSpPr>
          <p:spPr>
            <a:xfrm>
              <a:off x="1981200" y="1425523"/>
              <a:ext cx="95474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Container No.</a:t>
              </a:r>
              <a:endParaRPr lang="en-US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ECMU9923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0304" y="1714500"/>
            <a:ext cx="3849274" cy="276999"/>
            <a:chOff x="1981200" y="1425523"/>
            <a:chExt cx="3499340" cy="344962"/>
          </a:xfrm>
        </p:grpSpPr>
        <p:sp>
          <p:nvSpPr>
            <p:cNvPr id="133" name="TextBox 132"/>
            <p:cNvSpPr txBox="1"/>
            <p:nvPr/>
          </p:nvSpPr>
          <p:spPr>
            <a:xfrm>
              <a:off x="1981200" y="1425523"/>
              <a:ext cx="61100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 Date</a:t>
              </a:r>
              <a:endParaRPr lang="en-US" sz="12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100530" y="2237601"/>
            <a:ext cx="3849274" cy="276999"/>
            <a:chOff x="1981200" y="1425523"/>
            <a:chExt cx="3499340" cy="344962"/>
          </a:xfrm>
        </p:grpSpPr>
        <p:sp>
          <p:nvSpPr>
            <p:cNvPr id="136" name="TextBox 135"/>
            <p:cNvSpPr txBox="1"/>
            <p:nvPr/>
          </p:nvSpPr>
          <p:spPr>
            <a:xfrm>
              <a:off x="1981200" y="1425523"/>
              <a:ext cx="123769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 Courier Ref. No.</a:t>
              </a:r>
              <a:endParaRPr lang="en-US" sz="1200" dirty="0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139130" y="1981200"/>
            <a:ext cx="3849274" cy="276999"/>
            <a:chOff x="1981200" y="1425523"/>
            <a:chExt cx="3499340" cy="344962"/>
          </a:xfrm>
        </p:grpSpPr>
        <p:sp>
          <p:nvSpPr>
            <p:cNvPr id="168" name="TextBox 167"/>
            <p:cNvSpPr txBox="1"/>
            <p:nvPr/>
          </p:nvSpPr>
          <p:spPr>
            <a:xfrm>
              <a:off x="1981200" y="1425523"/>
              <a:ext cx="106276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 Courier Date</a:t>
              </a:r>
              <a:endParaRPr lang="en-US" sz="1200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096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 smtClean="0">
                <a:sym typeface="Wingdings 2"/>
              </a:rPr>
              <a:t></a:t>
            </a:r>
            <a:r>
              <a:rPr lang="en-US" sz="1700" dirty="0" smtClean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</a:t>
            </a:r>
            <a:r>
              <a:rPr lang="en-US" sz="2600" b="1" dirty="0" smtClean="0">
                <a:sym typeface="Wingdings 2"/>
              </a:rPr>
              <a:t>re-Dispatch Waybill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3411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905240" y="8534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1617270" y="5181600"/>
            <a:ext cx="7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Remark*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637126" y="14478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6769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637126" y="17145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518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212390" y="51852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5669280" y="19685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2511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Consignee*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CMA-CGM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71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6"/>
          <p:cNvGrpSpPr/>
          <p:nvPr/>
        </p:nvGrpSpPr>
        <p:grpSpPr>
          <a:xfrm>
            <a:off x="5675726" y="1447800"/>
            <a:ext cx="3849274" cy="276999"/>
            <a:chOff x="1981200" y="1425523"/>
            <a:chExt cx="3499340" cy="344962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1425523"/>
              <a:ext cx="85262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No*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IN8367850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5669280" y="1704201"/>
            <a:ext cx="3855720" cy="276999"/>
            <a:chOff x="5562600" y="1425525"/>
            <a:chExt cx="3505200" cy="346246"/>
          </a:xfrm>
        </p:grpSpPr>
        <p:sp>
          <p:nvSpPr>
            <p:cNvPr id="37" name="TextBox 36"/>
            <p:cNvSpPr txBox="1"/>
            <p:nvPr/>
          </p:nvSpPr>
          <p:spPr>
            <a:xfrm>
              <a:off x="5562600" y="1425525"/>
              <a:ext cx="89657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Transporter*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CONCOR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Merge 3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5655406" y="2374900"/>
            <a:ext cx="3849274" cy="276999"/>
            <a:chOff x="1981200" y="1425523"/>
            <a:chExt cx="3499340" cy="344962"/>
          </a:xfrm>
        </p:grpSpPr>
        <p:sp>
          <p:nvSpPr>
            <p:cNvPr id="45" name="TextBox 44"/>
            <p:cNvSpPr txBox="1"/>
            <p:nvPr/>
          </p:nvSpPr>
          <p:spPr>
            <a:xfrm>
              <a:off x="1981200" y="1425523"/>
              <a:ext cx="95737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Delivery </a:t>
              </a:r>
              <a:r>
                <a:rPr lang="en-US" sz="1200" dirty="0" smtClean="0"/>
                <a:t>Point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JNPT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1603396" y="3441894"/>
            <a:ext cx="3849274" cy="276999"/>
            <a:chOff x="1981200" y="1425523"/>
            <a:chExt cx="3499340" cy="344962"/>
          </a:xfrm>
        </p:grpSpPr>
        <p:sp>
          <p:nvSpPr>
            <p:cNvPr id="48" name="TextBox 47"/>
            <p:cNvSpPr txBox="1"/>
            <p:nvPr/>
          </p:nvSpPr>
          <p:spPr>
            <a:xfrm>
              <a:off x="1981200" y="1425523"/>
              <a:ext cx="129435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Description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Rugs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5669280" y="3459396"/>
            <a:ext cx="3849274" cy="276999"/>
            <a:chOff x="1981200" y="1425523"/>
            <a:chExt cx="3499340" cy="344962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425523"/>
              <a:ext cx="8931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Private Mark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669280" y="2654591"/>
            <a:ext cx="3855720" cy="276999"/>
            <a:chOff x="5562600" y="1425525"/>
            <a:chExt cx="3505200" cy="346246"/>
          </a:xfrm>
        </p:grpSpPr>
        <p:sp>
          <p:nvSpPr>
            <p:cNvPr id="54" name="TextBox 53"/>
            <p:cNvSpPr txBox="1"/>
            <p:nvPr/>
          </p:nvSpPr>
          <p:spPr>
            <a:xfrm>
              <a:off x="5562600" y="1425525"/>
              <a:ext cx="103478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Payment Type*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To Pay / Paid / To be Billed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Merge 5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56"/>
          <p:cNvGrpSpPr/>
          <p:nvPr/>
        </p:nvGrpSpPr>
        <p:grpSpPr>
          <a:xfrm>
            <a:off x="5669280" y="2921388"/>
            <a:ext cx="3855720" cy="276999"/>
            <a:chOff x="5562600" y="1425525"/>
            <a:chExt cx="3505200" cy="346246"/>
          </a:xfrm>
        </p:grpSpPr>
        <p:sp>
          <p:nvSpPr>
            <p:cNvPr id="58" name="TextBox 57"/>
            <p:cNvSpPr txBox="1"/>
            <p:nvPr/>
          </p:nvSpPr>
          <p:spPr>
            <a:xfrm>
              <a:off x="5562600" y="1425525"/>
              <a:ext cx="71208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City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Mumbai, Maharashtra,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Merge 5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1596950" y="2908591"/>
            <a:ext cx="3855720" cy="276999"/>
            <a:chOff x="5562600" y="1425525"/>
            <a:chExt cx="3505200" cy="346246"/>
          </a:xfrm>
        </p:grpSpPr>
        <p:sp>
          <p:nvSpPr>
            <p:cNvPr id="62" name="TextBox 61"/>
            <p:cNvSpPr txBox="1"/>
            <p:nvPr/>
          </p:nvSpPr>
          <p:spPr>
            <a:xfrm>
              <a:off x="5562600" y="1425525"/>
              <a:ext cx="78203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City*</a:t>
              </a:r>
              <a:endParaRPr lang="en-US" sz="12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r>
                <a:rPr lang="en-US" sz="1200" dirty="0" smtClean="0">
                  <a:solidFill>
                    <a:schemeClr val="tx1"/>
                  </a:solidFill>
                </a:rPr>
                <a:t>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erge 6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1604570" y="2644292"/>
            <a:ext cx="3849274" cy="276999"/>
            <a:chOff x="1981200" y="1425523"/>
            <a:chExt cx="3499340" cy="344962"/>
          </a:xfrm>
        </p:grpSpPr>
        <p:sp>
          <p:nvSpPr>
            <p:cNvPr id="66" name="TextBox 65"/>
            <p:cNvSpPr txBox="1"/>
            <p:nvPr/>
          </p:nvSpPr>
          <p:spPr>
            <a:xfrm>
              <a:off x="1981200" y="1425523"/>
              <a:ext cx="130671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Estd</a:t>
              </a:r>
              <a:r>
                <a:rPr lang="en-US" sz="1200" dirty="0" smtClean="0"/>
                <a:t>. Delivery Date*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72"/>
          <p:cNvGrpSpPr/>
          <p:nvPr/>
        </p:nvGrpSpPr>
        <p:grpSpPr>
          <a:xfrm>
            <a:off x="1604570" y="3710898"/>
            <a:ext cx="3849274" cy="276999"/>
            <a:chOff x="1981200" y="1425523"/>
            <a:chExt cx="3499340" cy="344962"/>
          </a:xfrm>
        </p:grpSpPr>
        <p:sp>
          <p:nvSpPr>
            <p:cNvPr id="74" name="TextBox 73"/>
            <p:cNvSpPr txBox="1"/>
            <p:nvPr/>
          </p:nvSpPr>
          <p:spPr>
            <a:xfrm>
              <a:off x="1981200" y="1425523"/>
              <a:ext cx="106334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No. of Packages</a:t>
              </a:r>
              <a:endParaRPr lang="en-US" sz="12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1200 Rolls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77"/>
          <p:cNvGrpSpPr/>
          <p:nvPr/>
        </p:nvGrpSpPr>
        <p:grpSpPr>
          <a:xfrm>
            <a:off x="5669280" y="3725999"/>
            <a:ext cx="3849274" cy="276999"/>
            <a:chOff x="1981200" y="1425523"/>
            <a:chExt cx="3499340" cy="344962"/>
          </a:xfrm>
        </p:grpSpPr>
        <p:sp>
          <p:nvSpPr>
            <p:cNvPr id="79" name="TextBox 78"/>
            <p:cNvSpPr txBox="1"/>
            <p:nvPr/>
          </p:nvSpPr>
          <p:spPr>
            <a:xfrm>
              <a:off x="1981200" y="1425523"/>
              <a:ext cx="96442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Actual Weight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1604570" y="3979999"/>
            <a:ext cx="3849274" cy="276999"/>
            <a:chOff x="1981200" y="1425523"/>
            <a:chExt cx="3499340" cy="344962"/>
          </a:xfrm>
        </p:grpSpPr>
        <p:sp>
          <p:nvSpPr>
            <p:cNvPr id="82" name="TextBox 81"/>
            <p:cNvSpPr txBox="1"/>
            <p:nvPr/>
          </p:nvSpPr>
          <p:spPr>
            <a:xfrm>
              <a:off x="1981200" y="1425523"/>
              <a:ext cx="107208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Charged Weight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83"/>
          <p:cNvGrpSpPr/>
          <p:nvPr/>
        </p:nvGrpSpPr>
        <p:grpSpPr>
          <a:xfrm>
            <a:off x="1604570" y="4419600"/>
            <a:ext cx="3849274" cy="276999"/>
            <a:chOff x="1981200" y="1425523"/>
            <a:chExt cx="3499340" cy="344962"/>
          </a:xfrm>
        </p:grpSpPr>
        <p:sp>
          <p:nvSpPr>
            <p:cNvPr id="85" name="TextBox 84"/>
            <p:cNvSpPr txBox="1"/>
            <p:nvPr/>
          </p:nvSpPr>
          <p:spPr>
            <a:xfrm>
              <a:off x="1981200" y="1425523"/>
              <a:ext cx="56402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Freight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46000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86"/>
          <p:cNvGrpSpPr/>
          <p:nvPr/>
        </p:nvGrpSpPr>
        <p:grpSpPr>
          <a:xfrm>
            <a:off x="5669280" y="4434701"/>
            <a:ext cx="3849274" cy="276999"/>
            <a:chOff x="1981200" y="1425523"/>
            <a:chExt cx="3499340" cy="344962"/>
          </a:xfrm>
        </p:grpSpPr>
        <p:sp>
          <p:nvSpPr>
            <p:cNvPr id="89" name="TextBox 88"/>
            <p:cNvSpPr txBox="1"/>
            <p:nvPr/>
          </p:nvSpPr>
          <p:spPr>
            <a:xfrm>
              <a:off x="1981200" y="1425523"/>
              <a:ext cx="98086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 Charges</a:t>
              </a:r>
              <a:endParaRPr lang="en-US" sz="1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2330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91"/>
          <p:cNvGrpSpPr/>
          <p:nvPr/>
        </p:nvGrpSpPr>
        <p:grpSpPr>
          <a:xfrm>
            <a:off x="1604570" y="4686300"/>
            <a:ext cx="3849274" cy="276999"/>
            <a:chOff x="1981200" y="1425523"/>
            <a:chExt cx="3499340" cy="344962"/>
          </a:xfrm>
        </p:grpSpPr>
        <p:sp>
          <p:nvSpPr>
            <p:cNvPr id="93" name="TextBox 92"/>
            <p:cNvSpPr txBox="1"/>
            <p:nvPr/>
          </p:nvSpPr>
          <p:spPr>
            <a:xfrm>
              <a:off x="1981200" y="1425523"/>
              <a:ext cx="79229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 Tax</a:t>
              </a:r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197927" y="1425524"/>
              <a:ext cx="1282613" cy="332135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94"/>
          <p:cNvGrpSpPr/>
          <p:nvPr/>
        </p:nvGrpSpPr>
        <p:grpSpPr>
          <a:xfrm>
            <a:off x="5669280" y="4699000"/>
            <a:ext cx="3849274" cy="276999"/>
            <a:chOff x="1981200" y="1425523"/>
            <a:chExt cx="3499340" cy="344962"/>
          </a:xfrm>
        </p:grpSpPr>
        <p:sp>
          <p:nvSpPr>
            <p:cNvPr id="96" name="TextBox 95"/>
            <p:cNvSpPr txBox="1"/>
            <p:nvPr/>
          </p:nvSpPr>
          <p:spPr>
            <a:xfrm>
              <a:off x="1981200" y="1425523"/>
              <a:ext cx="93358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Total Amount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48330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3204770" y="4686300"/>
            <a:ext cx="533400" cy="2667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04849" y="46863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%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57382" y="1371600"/>
            <a:ext cx="144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Document Detail</a:t>
            </a:r>
            <a:endParaRPr lang="en-US" sz="1400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33400" y="22860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2286000"/>
            <a:ext cx="126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Waybill Detail</a:t>
            </a:r>
            <a:endParaRPr lang="en-US" sz="1400" b="1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33400" y="43434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8600" y="4343400"/>
            <a:ext cx="118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Freight Detail</a:t>
            </a:r>
            <a:endParaRPr lang="en-US" sz="1400" b="1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33400" y="50292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600" y="5105400"/>
            <a:ext cx="1100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Other Detail</a:t>
            </a:r>
            <a:endParaRPr lang="en-US" sz="1400" b="1" dirty="0"/>
          </a:p>
        </p:txBody>
      </p:sp>
      <p:grpSp>
        <p:nvGrpSpPr>
          <p:cNvPr id="22" name="Group 109"/>
          <p:cNvGrpSpPr/>
          <p:nvPr/>
        </p:nvGrpSpPr>
        <p:grpSpPr>
          <a:xfrm>
            <a:off x="1630680" y="2362200"/>
            <a:ext cx="3855720" cy="276999"/>
            <a:chOff x="5562600" y="1425525"/>
            <a:chExt cx="3505200" cy="346246"/>
          </a:xfrm>
        </p:grpSpPr>
        <p:sp>
          <p:nvSpPr>
            <p:cNvPr id="111" name="TextBox 110"/>
            <p:cNvSpPr txBox="1"/>
            <p:nvPr/>
          </p:nvSpPr>
          <p:spPr>
            <a:xfrm>
              <a:off x="5562600" y="1425525"/>
              <a:ext cx="128496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Shipment Through*</a:t>
              </a:r>
              <a:endParaRPr lang="en-US" sz="1200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By Road / By Air / By Sea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owchart: Merge 11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3" name="Group 103"/>
          <p:cNvGrpSpPr/>
          <p:nvPr/>
        </p:nvGrpSpPr>
        <p:grpSpPr>
          <a:xfrm>
            <a:off x="1630680" y="1983601"/>
            <a:ext cx="3855720" cy="276999"/>
            <a:chOff x="5562600" y="1425525"/>
            <a:chExt cx="3505200" cy="346246"/>
          </a:xfrm>
        </p:grpSpPr>
        <p:sp>
          <p:nvSpPr>
            <p:cNvPr id="114" name="TextBox 113"/>
            <p:cNvSpPr txBox="1"/>
            <p:nvPr/>
          </p:nvSpPr>
          <p:spPr>
            <a:xfrm>
              <a:off x="5562600" y="1425525"/>
              <a:ext cx="87250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No.*</a:t>
              </a:r>
              <a:endParaRPr lang="en-US" sz="12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SCP-4824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Flowchart: Merge 1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4" name="Group 116"/>
          <p:cNvGrpSpPr/>
          <p:nvPr/>
        </p:nvGrpSpPr>
        <p:grpSpPr>
          <a:xfrm>
            <a:off x="5663026" y="3990201"/>
            <a:ext cx="3849274" cy="276999"/>
            <a:chOff x="1981200" y="1425523"/>
            <a:chExt cx="3499340" cy="344962"/>
          </a:xfrm>
        </p:grpSpPr>
        <p:sp>
          <p:nvSpPr>
            <p:cNvPr id="118" name="TextBox 117"/>
            <p:cNvSpPr txBox="1"/>
            <p:nvPr/>
          </p:nvSpPr>
          <p:spPr>
            <a:xfrm>
              <a:off x="1981200" y="1425523"/>
              <a:ext cx="95474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Container No.</a:t>
              </a:r>
              <a:endParaRPr lang="en-US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ECMU9923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102"/>
          <p:cNvGrpSpPr/>
          <p:nvPr/>
        </p:nvGrpSpPr>
        <p:grpSpPr>
          <a:xfrm>
            <a:off x="1591870" y="3175291"/>
            <a:ext cx="3855720" cy="276999"/>
            <a:chOff x="5562600" y="1425525"/>
            <a:chExt cx="3505200" cy="346246"/>
          </a:xfrm>
        </p:grpSpPr>
        <p:sp>
          <p:nvSpPr>
            <p:cNvPr id="120" name="TextBox 119"/>
            <p:cNvSpPr txBox="1"/>
            <p:nvPr/>
          </p:nvSpPr>
          <p:spPr>
            <a:xfrm>
              <a:off x="5562600" y="1425525"/>
              <a:ext cx="57300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Route*</a:t>
              </a:r>
              <a:endParaRPr lang="en-US" sz="12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Madhosingh</a:t>
              </a:r>
              <a:r>
                <a:rPr lang="en-US" sz="1200" dirty="0" smtClean="0">
                  <a:solidFill>
                    <a:schemeClr val="tx1"/>
                  </a:solidFill>
                </a:rPr>
                <a:t> - Mumbai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Flowchart: Merge 12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638800" y="521996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 Pre-carriage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400" y="5864423"/>
            <a:ext cx="112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Route Status</a:t>
            </a:r>
            <a:endParaRPr 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04800" y="627620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Madho</a:t>
            </a:r>
            <a:r>
              <a:rPr lang="en-US" sz="1200" dirty="0" smtClean="0"/>
              <a:t> Singh</a:t>
            </a:r>
            <a:endParaRPr lang="en-US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1686560" y="6276203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02-Jan-15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93334" y="5793601"/>
            <a:ext cx="1085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Receive Detail</a:t>
            </a:r>
            <a:endParaRPr lang="en-US" sz="1200" b="1" dirty="0"/>
          </a:p>
        </p:txBody>
      </p:sp>
      <p:sp>
        <p:nvSpPr>
          <p:cNvPr id="130" name="Rounded Rectangle 129"/>
          <p:cNvSpPr/>
          <p:nvPr/>
        </p:nvSpPr>
        <p:spPr>
          <a:xfrm>
            <a:off x="2641600" y="6273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10:33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676400" y="6047601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582556" y="603250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38844" y="6273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79800" y="6047601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41" name="Rounded Rectangle 140"/>
          <p:cNvSpPr/>
          <p:nvPr/>
        </p:nvSpPr>
        <p:spPr>
          <a:xfrm>
            <a:off x="4582160" y="6273802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04-Jan-15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88934" y="5791200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Forwarding Detail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5537200" y="6271399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11:45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72000" y="6045200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478156" y="6030099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146" name="Rounded Rectangle 145"/>
          <p:cNvSpPr/>
          <p:nvPr/>
        </p:nvSpPr>
        <p:spPr>
          <a:xfrm>
            <a:off x="7658100" y="6271398"/>
            <a:ext cx="2032000" cy="2056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62556" y="60452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6438900" y="6258698"/>
            <a:ext cx="1181100" cy="2183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67156" y="6032500"/>
            <a:ext cx="104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Forwarded By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04800" y="6530201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Kanpur</a:t>
            </a:r>
            <a:endParaRPr lang="en-US" sz="1200" dirty="0"/>
          </a:p>
        </p:txBody>
      </p:sp>
      <p:sp>
        <p:nvSpPr>
          <p:cNvPr id="151" name="Rounded Rectangle 150"/>
          <p:cNvSpPr/>
          <p:nvPr/>
        </p:nvSpPr>
        <p:spPr>
          <a:xfrm>
            <a:off x="1686560" y="6530203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05-Jan-15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641600" y="6527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07:20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538844" y="6527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582160" y="6527802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11-Jan-15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5537200" y="6525399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05:45 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658100" y="6525398"/>
            <a:ext cx="2032000" cy="2056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438900" y="6512698"/>
            <a:ext cx="1181100" cy="2183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4800" y="6771501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Mumbai</a:t>
            </a:r>
            <a:endParaRPr lang="en-US" sz="1200" dirty="0"/>
          </a:p>
        </p:txBody>
      </p:sp>
      <p:sp>
        <p:nvSpPr>
          <p:cNvPr id="159" name="Rounded Rectangle 158"/>
          <p:cNvSpPr/>
          <p:nvPr/>
        </p:nvSpPr>
        <p:spPr>
          <a:xfrm>
            <a:off x="1686560" y="6771503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13-Jan-15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641600" y="67691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08:00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3538844" y="67691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582160" y="6769102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15-Jan-15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537200" y="6766699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02:15 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658100" y="6766698"/>
            <a:ext cx="2032000" cy="2056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438900" y="6753998"/>
            <a:ext cx="1181100" cy="2183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CMA-CGM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096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 smtClean="0">
                <a:sym typeface="Wingdings 2"/>
              </a:rPr>
              <a:t></a:t>
            </a:r>
            <a:r>
              <a:rPr lang="en-US" sz="1700" dirty="0" smtClean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Final Dispatch </a:t>
            </a:r>
            <a:r>
              <a:rPr lang="en-US" sz="2600" b="1" dirty="0" smtClean="0">
                <a:sym typeface="Wingdings 2"/>
              </a:rPr>
              <a:t>Waybill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3411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905240" y="8534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1617270" y="5181600"/>
            <a:ext cx="7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Remark*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637126" y="14478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6769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637126" y="17145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518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212390" y="51852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5669280" y="19685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2511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Consignee*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Carpet Inc.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71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6"/>
          <p:cNvGrpSpPr/>
          <p:nvPr/>
        </p:nvGrpSpPr>
        <p:grpSpPr>
          <a:xfrm>
            <a:off x="5675726" y="1447800"/>
            <a:ext cx="3849274" cy="276999"/>
            <a:chOff x="1981200" y="1425523"/>
            <a:chExt cx="3499340" cy="344962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1425523"/>
              <a:ext cx="85262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No*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IN8367850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5669280" y="1704201"/>
            <a:ext cx="3855720" cy="276999"/>
            <a:chOff x="5562600" y="1425525"/>
            <a:chExt cx="3505200" cy="346246"/>
          </a:xfrm>
        </p:grpSpPr>
        <p:sp>
          <p:nvSpPr>
            <p:cNvPr id="37" name="TextBox 36"/>
            <p:cNvSpPr txBox="1"/>
            <p:nvPr/>
          </p:nvSpPr>
          <p:spPr>
            <a:xfrm>
              <a:off x="5562600" y="1425525"/>
              <a:ext cx="89657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Transporter*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CONCOR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Merge 3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5655406" y="2374900"/>
            <a:ext cx="3849274" cy="276999"/>
            <a:chOff x="1981200" y="1425523"/>
            <a:chExt cx="3499340" cy="344962"/>
          </a:xfrm>
        </p:grpSpPr>
        <p:sp>
          <p:nvSpPr>
            <p:cNvPr id="45" name="TextBox 44"/>
            <p:cNvSpPr txBox="1"/>
            <p:nvPr/>
          </p:nvSpPr>
          <p:spPr>
            <a:xfrm>
              <a:off x="1981200" y="1425523"/>
              <a:ext cx="100091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Delivery Office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CONCOR, Mumbai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1603396" y="3441894"/>
            <a:ext cx="3849274" cy="276999"/>
            <a:chOff x="1981200" y="1425523"/>
            <a:chExt cx="3499340" cy="344962"/>
          </a:xfrm>
        </p:grpSpPr>
        <p:sp>
          <p:nvSpPr>
            <p:cNvPr id="48" name="TextBox 47"/>
            <p:cNvSpPr txBox="1"/>
            <p:nvPr/>
          </p:nvSpPr>
          <p:spPr>
            <a:xfrm>
              <a:off x="1981200" y="1425523"/>
              <a:ext cx="129435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Description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Rugs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5669280" y="3459396"/>
            <a:ext cx="3849274" cy="276999"/>
            <a:chOff x="1981200" y="1425523"/>
            <a:chExt cx="3499340" cy="344962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425523"/>
              <a:ext cx="8931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Private Mark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669280" y="2654591"/>
            <a:ext cx="3855720" cy="276999"/>
            <a:chOff x="5562600" y="1425525"/>
            <a:chExt cx="3505200" cy="346246"/>
          </a:xfrm>
        </p:grpSpPr>
        <p:sp>
          <p:nvSpPr>
            <p:cNvPr id="54" name="TextBox 53"/>
            <p:cNvSpPr txBox="1"/>
            <p:nvPr/>
          </p:nvSpPr>
          <p:spPr>
            <a:xfrm>
              <a:off x="5562600" y="1425525"/>
              <a:ext cx="103478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Payment Type*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To Pay / Paid / To be Billed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Merge 5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56"/>
          <p:cNvGrpSpPr/>
          <p:nvPr/>
        </p:nvGrpSpPr>
        <p:grpSpPr>
          <a:xfrm>
            <a:off x="5669280" y="2921388"/>
            <a:ext cx="3855720" cy="276999"/>
            <a:chOff x="5562600" y="1425525"/>
            <a:chExt cx="3505200" cy="346246"/>
          </a:xfrm>
        </p:grpSpPr>
        <p:sp>
          <p:nvSpPr>
            <p:cNvPr id="58" name="TextBox 57"/>
            <p:cNvSpPr txBox="1"/>
            <p:nvPr/>
          </p:nvSpPr>
          <p:spPr>
            <a:xfrm>
              <a:off x="5562600" y="1425525"/>
              <a:ext cx="71208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City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Mumbai, Maharashtra,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Merge 5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1596950" y="2908591"/>
            <a:ext cx="3855720" cy="276999"/>
            <a:chOff x="5562600" y="1425525"/>
            <a:chExt cx="3505200" cy="346246"/>
          </a:xfrm>
        </p:grpSpPr>
        <p:sp>
          <p:nvSpPr>
            <p:cNvPr id="62" name="TextBox 61"/>
            <p:cNvSpPr txBox="1"/>
            <p:nvPr/>
          </p:nvSpPr>
          <p:spPr>
            <a:xfrm>
              <a:off x="5562600" y="1425525"/>
              <a:ext cx="78203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City*</a:t>
              </a:r>
              <a:endParaRPr lang="en-US" sz="12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r>
                <a:rPr lang="en-US" sz="1200" dirty="0" smtClean="0">
                  <a:solidFill>
                    <a:schemeClr val="tx1"/>
                  </a:solidFill>
                </a:rPr>
                <a:t>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erge 6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1604570" y="2644292"/>
            <a:ext cx="3849274" cy="276999"/>
            <a:chOff x="1981200" y="1425523"/>
            <a:chExt cx="3499340" cy="344962"/>
          </a:xfrm>
        </p:grpSpPr>
        <p:sp>
          <p:nvSpPr>
            <p:cNvPr id="66" name="TextBox 65"/>
            <p:cNvSpPr txBox="1"/>
            <p:nvPr/>
          </p:nvSpPr>
          <p:spPr>
            <a:xfrm>
              <a:off x="1981200" y="1425523"/>
              <a:ext cx="130671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Estd</a:t>
              </a:r>
              <a:r>
                <a:rPr lang="en-US" sz="1200" dirty="0" smtClean="0"/>
                <a:t>. Delivery Date*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72"/>
          <p:cNvGrpSpPr/>
          <p:nvPr/>
        </p:nvGrpSpPr>
        <p:grpSpPr>
          <a:xfrm>
            <a:off x="1604570" y="3710898"/>
            <a:ext cx="3849274" cy="276999"/>
            <a:chOff x="1981200" y="1425523"/>
            <a:chExt cx="3499340" cy="344962"/>
          </a:xfrm>
        </p:grpSpPr>
        <p:sp>
          <p:nvSpPr>
            <p:cNvPr id="74" name="TextBox 73"/>
            <p:cNvSpPr txBox="1"/>
            <p:nvPr/>
          </p:nvSpPr>
          <p:spPr>
            <a:xfrm>
              <a:off x="1981200" y="1425523"/>
              <a:ext cx="106334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No. of Packages</a:t>
              </a:r>
              <a:endParaRPr lang="en-US" sz="12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1200 Rolls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77"/>
          <p:cNvGrpSpPr/>
          <p:nvPr/>
        </p:nvGrpSpPr>
        <p:grpSpPr>
          <a:xfrm>
            <a:off x="5669280" y="3725999"/>
            <a:ext cx="3849274" cy="276999"/>
            <a:chOff x="1981200" y="1425523"/>
            <a:chExt cx="3499340" cy="344962"/>
          </a:xfrm>
        </p:grpSpPr>
        <p:sp>
          <p:nvSpPr>
            <p:cNvPr id="79" name="TextBox 78"/>
            <p:cNvSpPr txBox="1"/>
            <p:nvPr/>
          </p:nvSpPr>
          <p:spPr>
            <a:xfrm>
              <a:off x="1981200" y="1425523"/>
              <a:ext cx="96442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Actual Weight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1604570" y="3979999"/>
            <a:ext cx="3849274" cy="276999"/>
            <a:chOff x="1981200" y="1425523"/>
            <a:chExt cx="3499340" cy="344962"/>
          </a:xfrm>
        </p:grpSpPr>
        <p:sp>
          <p:nvSpPr>
            <p:cNvPr id="82" name="TextBox 81"/>
            <p:cNvSpPr txBox="1"/>
            <p:nvPr/>
          </p:nvSpPr>
          <p:spPr>
            <a:xfrm>
              <a:off x="1981200" y="1425523"/>
              <a:ext cx="107208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Charged Weight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83"/>
          <p:cNvGrpSpPr/>
          <p:nvPr/>
        </p:nvGrpSpPr>
        <p:grpSpPr>
          <a:xfrm>
            <a:off x="1604570" y="4419600"/>
            <a:ext cx="3849274" cy="276999"/>
            <a:chOff x="1981200" y="1425523"/>
            <a:chExt cx="3499340" cy="344962"/>
          </a:xfrm>
        </p:grpSpPr>
        <p:sp>
          <p:nvSpPr>
            <p:cNvPr id="85" name="TextBox 84"/>
            <p:cNvSpPr txBox="1"/>
            <p:nvPr/>
          </p:nvSpPr>
          <p:spPr>
            <a:xfrm>
              <a:off x="1981200" y="1425523"/>
              <a:ext cx="56402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Freight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46000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86"/>
          <p:cNvGrpSpPr/>
          <p:nvPr/>
        </p:nvGrpSpPr>
        <p:grpSpPr>
          <a:xfrm>
            <a:off x="5669280" y="4434701"/>
            <a:ext cx="3849274" cy="276999"/>
            <a:chOff x="1981200" y="1425523"/>
            <a:chExt cx="3499340" cy="344962"/>
          </a:xfrm>
        </p:grpSpPr>
        <p:sp>
          <p:nvSpPr>
            <p:cNvPr id="89" name="TextBox 88"/>
            <p:cNvSpPr txBox="1"/>
            <p:nvPr/>
          </p:nvSpPr>
          <p:spPr>
            <a:xfrm>
              <a:off x="1981200" y="1425523"/>
              <a:ext cx="98086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 Charges</a:t>
              </a:r>
              <a:endParaRPr lang="en-US" sz="1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2330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91"/>
          <p:cNvGrpSpPr/>
          <p:nvPr/>
        </p:nvGrpSpPr>
        <p:grpSpPr>
          <a:xfrm>
            <a:off x="1604570" y="4686300"/>
            <a:ext cx="3849274" cy="276999"/>
            <a:chOff x="1981200" y="1425523"/>
            <a:chExt cx="3499340" cy="344962"/>
          </a:xfrm>
        </p:grpSpPr>
        <p:sp>
          <p:nvSpPr>
            <p:cNvPr id="93" name="TextBox 92"/>
            <p:cNvSpPr txBox="1"/>
            <p:nvPr/>
          </p:nvSpPr>
          <p:spPr>
            <a:xfrm>
              <a:off x="1981200" y="1425523"/>
              <a:ext cx="79229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 Tax</a:t>
              </a:r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197927" y="1425524"/>
              <a:ext cx="1282613" cy="332135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94"/>
          <p:cNvGrpSpPr/>
          <p:nvPr/>
        </p:nvGrpSpPr>
        <p:grpSpPr>
          <a:xfrm>
            <a:off x="5669280" y="4699000"/>
            <a:ext cx="3849274" cy="276999"/>
            <a:chOff x="1981200" y="1425523"/>
            <a:chExt cx="3499340" cy="344962"/>
          </a:xfrm>
        </p:grpSpPr>
        <p:sp>
          <p:nvSpPr>
            <p:cNvPr id="96" name="TextBox 95"/>
            <p:cNvSpPr txBox="1"/>
            <p:nvPr/>
          </p:nvSpPr>
          <p:spPr>
            <a:xfrm>
              <a:off x="1981200" y="1425523"/>
              <a:ext cx="93358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Total Amount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48330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3204770" y="4686300"/>
            <a:ext cx="533400" cy="2667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04849" y="46863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%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57382" y="1371600"/>
            <a:ext cx="144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Document Detail</a:t>
            </a:r>
            <a:endParaRPr lang="en-US" sz="1400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33400" y="22860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2286000"/>
            <a:ext cx="126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Waybill Detail</a:t>
            </a:r>
            <a:endParaRPr lang="en-US" sz="1400" b="1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33400" y="43434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8600" y="4343400"/>
            <a:ext cx="118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Freight Detail</a:t>
            </a:r>
            <a:endParaRPr lang="en-US" sz="1400" b="1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33400" y="50292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600" y="5105400"/>
            <a:ext cx="1100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Other Detail</a:t>
            </a:r>
            <a:endParaRPr lang="en-US" sz="1400" b="1" dirty="0"/>
          </a:p>
        </p:txBody>
      </p:sp>
      <p:grpSp>
        <p:nvGrpSpPr>
          <p:cNvPr id="22" name="Group 109"/>
          <p:cNvGrpSpPr/>
          <p:nvPr/>
        </p:nvGrpSpPr>
        <p:grpSpPr>
          <a:xfrm>
            <a:off x="1630680" y="2362200"/>
            <a:ext cx="3855720" cy="276999"/>
            <a:chOff x="5562600" y="1425525"/>
            <a:chExt cx="3505200" cy="346246"/>
          </a:xfrm>
        </p:grpSpPr>
        <p:sp>
          <p:nvSpPr>
            <p:cNvPr id="111" name="TextBox 110"/>
            <p:cNvSpPr txBox="1"/>
            <p:nvPr/>
          </p:nvSpPr>
          <p:spPr>
            <a:xfrm>
              <a:off x="5562600" y="1425525"/>
              <a:ext cx="128496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Shipment Through*</a:t>
              </a:r>
              <a:endParaRPr lang="en-US" sz="1200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By Road / By Air / By Sea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owchart: Merge 11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3" name="Group 103"/>
          <p:cNvGrpSpPr/>
          <p:nvPr/>
        </p:nvGrpSpPr>
        <p:grpSpPr>
          <a:xfrm>
            <a:off x="1630680" y="1983601"/>
            <a:ext cx="3855720" cy="276999"/>
            <a:chOff x="5562600" y="1425525"/>
            <a:chExt cx="3505200" cy="346246"/>
          </a:xfrm>
        </p:grpSpPr>
        <p:sp>
          <p:nvSpPr>
            <p:cNvPr id="114" name="TextBox 113"/>
            <p:cNvSpPr txBox="1"/>
            <p:nvPr/>
          </p:nvSpPr>
          <p:spPr>
            <a:xfrm>
              <a:off x="5562600" y="1425525"/>
              <a:ext cx="87250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No.*</a:t>
              </a:r>
              <a:endParaRPr lang="en-US" sz="12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SCP-4824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Flowchart: Merge 1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4" name="Group 116"/>
          <p:cNvGrpSpPr/>
          <p:nvPr/>
        </p:nvGrpSpPr>
        <p:grpSpPr>
          <a:xfrm>
            <a:off x="5663026" y="3990201"/>
            <a:ext cx="3849274" cy="276999"/>
            <a:chOff x="1981200" y="1425523"/>
            <a:chExt cx="3499340" cy="344962"/>
          </a:xfrm>
        </p:grpSpPr>
        <p:sp>
          <p:nvSpPr>
            <p:cNvPr id="118" name="TextBox 117"/>
            <p:cNvSpPr txBox="1"/>
            <p:nvPr/>
          </p:nvSpPr>
          <p:spPr>
            <a:xfrm>
              <a:off x="1981200" y="1425523"/>
              <a:ext cx="95474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Container No.</a:t>
              </a:r>
              <a:endParaRPr lang="en-US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ECMU9923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102"/>
          <p:cNvGrpSpPr/>
          <p:nvPr/>
        </p:nvGrpSpPr>
        <p:grpSpPr>
          <a:xfrm>
            <a:off x="1591870" y="3175291"/>
            <a:ext cx="3855720" cy="276999"/>
            <a:chOff x="5562600" y="1425525"/>
            <a:chExt cx="3505200" cy="346246"/>
          </a:xfrm>
        </p:grpSpPr>
        <p:sp>
          <p:nvSpPr>
            <p:cNvPr id="120" name="TextBox 119"/>
            <p:cNvSpPr txBox="1"/>
            <p:nvPr/>
          </p:nvSpPr>
          <p:spPr>
            <a:xfrm>
              <a:off x="5562600" y="1425525"/>
              <a:ext cx="57300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Route*</a:t>
              </a:r>
              <a:endParaRPr lang="en-US" sz="12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Madhosingh</a:t>
              </a:r>
              <a:r>
                <a:rPr lang="en-US" sz="1200" dirty="0" smtClean="0">
                  <a:solidFill>
                    <a:schemeClr val="tx1"/>
                  </a:solidFill>
                </a:rPr>
                <a:t> - Mumbai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Flowchart: Merge 12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638800" y="521996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 Pre-carriage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400" y="5864423"/>
            <a:ext cx="112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Route Status</a:t>
            </a:r>
            <a:endParaRPr 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04800" y="627620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Madho</a:t>
            </a:r>
            <a:r>
              <a:rPr lang="en-US" sz="1200" dirty="0" smtClean="0"/>
              <a:t> Singh</a:t>
            </a:r>
            <a:endParaRPr lang="en-US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1686560" y="6276203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02-Jan-15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93334" y="5793601"/>
            <a:ext cx="1085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Receive Detail</a:t>
            </a:r>
            <a:endParaRPr lang="en-US" sz="1200" b="1" dirty="0"/>
          </a:p>
        </p:txBody>
      </p:sp>
      <p:sp>
        <p:nvSpPr>
          <p:cNvPr id="130" name="Rounded Rectangle 129"/>
          <p:cNvSpPr/>
          <p:nvPr/>
        </p:nvSpPr>
        <p:spPr>
          <a:xfrm>
            <a:off x="2641600" y="6273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10:33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676400" y="6047601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582556" y="603250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38844" y="6273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79800" y="6047601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41" name="Rounded Rectangle 140"/>
          <p:cNvSpPr/>
          <p:nvPr/>
        </p:nvSpPr>
        <p:spPr>
          <a:xfrm>
            <a:off x="4582160" y="6273802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04-Jan-15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88934" y="5791200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Forwarding Detail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5537200" y="6271399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11:45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72000" y="6045200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478156" y="6030099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146" name="Rounded Rectangle 145"/>
          <p:cNvSpPr/>
          <p:nvPr/>
        </p:nvSpPr>
        <p:spPr>
          <a:xfrm>
            <a:off x="7658100" y="6271398"/>
            <a:ext cx="2032000" cy="2056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62556" y="60452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6438900" y="6258698"/>
            <a:ext cx="1181100" cy="2183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67156" y="6032500"/>
            <a:ext cx="104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Forwarded By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04800" y="6530201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Kanpur</a:t>
            </a:r>
            <a:endParaRPr lang="en-US" sz="1200" dirty="0"/>
          </a:p>
        </p:txBody>
      </p:sp>
      <p:sp>
        <p:nvSpPr>
          <p:cNvPr id="151" name="Rounded Rectangle 150"/>
          <p:cNvSpPr/>
          <p:nvPr/>
        </p:nvSpPr>
        <p:spPr>
          <a:xfrm>
            <a:off x="1686560" y="6530203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05-Jan-15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641600" y="6527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07:20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538844" y="65278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582160" y="6527802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11-Jan-15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5537200" y="6525399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05:45 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658100" y="6525398"/>
            <a:ext cx="2032000" cy="2056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438900" y="6512698"/>
            <a:ext cx="1181100" cy="2183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4800" y="6771501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Mumbai</a:t>
            </a:r>
            <a:endParaRPr lang="en-US" sz="1200" dirty="0"/>
          </a:p>
        </p:txBody>
      </p:sp>
      <p:sp>
        <p:nvSpPr>
          <p:cNvPr id="159" name="Rounded Rectangle 158"/>
          <p:cNvSpPr/>
          <p:nvPr/>
        </p:nvSpPr>
        <p:spPr>
          <a:xfrm>
            <a:off x="1686560" y="6771503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13-Jan-15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641600" y="67691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08:00 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3538844" y="6769100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582160" y="6769102"/>
            <a:ext cx="904240" cy="200797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15-Jan-15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537200" y="6766699"/>
            <a:ext cx="863600" cy="2032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02:15 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658100" y="6766698"/>
            <a:ext cx="2032000" cy="2056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438900" y="6753998"/>
            <a:ext cx="1181100" cy="21830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CMA-CGM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096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 smtClean="0">
                <a:sym typeface="Wingdings 2"/>
              </a:rPr>
              <a:t></a:t>
            </a:r>
            <a:r>
              <a:rPr lang="en-US" sz="1700" dirty="0" smtClean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Transport Routes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3411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905240" y="8534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2" name="Group 180"/>
          <p:cNvGrpSpPr/>
          <p:nvPr/>
        </p:nvGrpSpPr>
        <p:grpSpPr>
          <a:xfrm>
            <a:off x="444036" y="16764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Madhosingh</a:t>
              </a:r>
              <a:r>
                <a:rPr lang="en-US" sz="1200" dirty="0" smtClean="0">
                  <a:solidFill>
                    <a:schemeClr val="tx1"/>
                  </a:solidFill>
                </a:rPr>
                <a:t> - Mumbai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6400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33400" y="22860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3204" y="2283023"/>
            <a:ext cx="62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Route</a:t>
            </a:r>
            <a:endParaRPr lang="en-US" sz="14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2103404" y="2667000"/>
          <a:ext cx="2011396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Madhosingh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Kanpur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Mumbai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9148</TotalTime>
  <Words>418</Words>
  <Application>Microsoft Office PowerPoint</Application>
  <PresentationFormat>Custom</PresentationFormat>
  <Paragraphs>209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Shipment Management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720</cp:revision>
  <dcterms:created xsi:type="dcterms:W3CDTF">2014-12-23T10:14:53Z</dcterms:created>
  <dcterms:modified xsi:type="dcterms:W3CDTF">2015-01-31T11:52:22Z</dcterms:modified>
</cp:coreProperties>
</file>