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9" r:id="rId4"/>
    <p:sldId id="270" r:id="rId5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4660"/>
  </p:normalViewPr>
  <p:slideViewPr>
    <p:cSldViewPr>
      <p:cViewPr>
        <p:scale>
          <a:sx n="75" d="100"/>
          <a:sy n="75" d="100"/>
        </p:scale>
        <p:origin x="-996" y="-54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04/Mar/2015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Planning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Order Planning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588000" y="23368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599526" y="20574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1435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13126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78150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496056"/>
          <a:ext cx="9753605" cy="15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69"/>
                <a:gridCol w="1416333"/>
                <a:gridCol w="697102"/>
                <a:gridCol w="660400"/>
                <a:gridCol w="706783"/>
                <a:gridCol w="706783"/>
                <a:gridCol w="706783"/>
                <a:gridCol w="706783"/>
                <a:gridCol w="706783"/>
                <a:gridCol w="636104"/>
                <a:gridCol w="565426"/>
                <a:gridCol w="706783"/>
                <a:gridCol w="1060173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Due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Req.</a:t>
                      </a:r>
                    </a:p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Plan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pPr algn="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Excess </a:t>
                      </a:r>
                    </a:p>
                    <a:p>
                      <a:pPr algn="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Stock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Prod.</a:t>
                      </a:r>
                    </a:p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Purch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Plan</a:t>
                      </a:r>
                    </a:p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Weaving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Weaving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188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3404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334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048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Sales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8"/>
          <p:cNvGrpSpPr/>
          <p:nvPr/>
        </p:nvGrpSpPr>
        <p:grpSpPr>
          <a:xfrm>
            <a:off x="113126" y="2351901"/>
            <a:ext cx="3849274" cy="276999"/>
            <a:chOff x="1981200" y="1425523"/>
            <a:chExt cx="3499340" cy="344962"/>
          </a:xfrm>
        </p:grpSpPr>
        <p:sp>
          <p:nvSpPr>
            <p:cNvPr id="21" name="TextBox 20"/>
            <p:cNvSpPr txBox="1"/>
            <p:nvPr/>
          </p:nvSpPr>
          <p:spPr>
            <a:xfrm>
              <a:off x="1981200" y="1425523"/>
              <a:ext cx="7654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Due Date*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66"/>
          <p:cNvGrpSpPr/>
          <p:nvPr/>
        </p:nvGrpSpPr>
        <p:grpSpPr>
          <a:xfrm>
            <a:off x="106680" y="2616200"/>
            <a:ext cx="3855720" cy="276999"/>
            <a:chOff x="5562600" y="1425525"/>
            <a:chExt cx="3505200" cy="346246"/>
          </a:xfrm>
        </p:grpSpPr>
        <p:sp>
          <p:nvSpPr>
            <p:cNvPr id="27" name="TextBox 26"/>
            <p:cNvSpPr txBox="1"/>
            <p:nvPr/>
          </p:nvSpPr>
          <p:spPr>
            <a:xfrm>
              <a:off x="5562600" y="1425525"/>
              <a:ext cx="98261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Product Type*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Rugs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Merge 3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22987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Production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34" name="Group 180"/>
          <p:cNvGrpSpPr/>
          <p:nvPr/>
        </p:nvGrpSpPr>
        <p:grpSpPr>
          <a:xfrm>
            <a:off x="5624926" y="2847201"/>
            <a:ext cx="3849274" cy="276999"/>
            <a:chOff x="1981200" y="1425523"/>
            <a:chExt cx="3499340" cy="344962"/>
          </a:xfrm>
        </p:grpSpPr>
        <p:sp>
          <p:nvSpPr>
            <p:cNvPr id="35" name="TextBox 34"/>
            <p:cNvSpPr txBox="1"/>
            <p:nvPr/>
          </p:nvSpPr>
          <p:spPr>
            <a:xfrm>
              <a:off x="1981200" y="1425523"/>
              <a:ext cx="122597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Material Plan No.*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Production Order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664200" y="18379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5675726" y="15585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89326" y="15712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2746177"/>
          <a:ext cx="9677406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46"/>
                <a:gridCol w="1474756"/>
                <a:gridCol w="1019876"/>
                <a:gridCol w="794545"/>
                <a:gridCol w="794545"/>
                <a:gridCol w="1050144"/>
                <a:gridCol w="1230292"/>
                <a:gridCol w="1029747"/>
                <a:gridCol w="645725"/>
                <a:gridCol w="106773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Due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Dyeing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X13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Dyeing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2438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272020" y="18415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46220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362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8"/>
          <p:cNvGrpSpPr/>
          <p:nvPr/>
        </p:nvGrpSpPr>
        <p:grpSpPr>
          <a:xfrm>
            <a:off x="189326" y="1853098"/>
            <a:ext cx="3849274" cy="276999"/>
            <a:chOff x="1981200" y="1425523"/>
            <a:chExt cx="3499340" cy="344962"/>
          </a:xfrm>
        </p:grpSpPr>
        <p:sp>
          <p:nvSpPr>
            <p:cNvPr id="21" name="TextBox 20"/>
            <p:cNvSpPr txBox="1"/>
            <p:nvPr/>
          </p:nvSpPr>
          <p:spPr>
            <a:xfrm>
              <a:off x="1981200" y="1425523"/>
              <a:ext cx="7654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Due Date*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31-Jan-2015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C:\Users\admin\AppData\Local\Microsoft\Windows\Temporary Internet Files\Content.IE5\WGS9LRIE\Lock-ico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38200"/>
            <a:ext cx="520700" cy="52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Production </a:t>
            </a:r>
            <a:r>
              <a:rPr lang="en-US" sz="2600" b="1" dirty="0" smtClean="0">
                <a:sym typeface="Wingdings 2"/>
              </a:rPr>
              <a:t>Order Cancel</a:t>
            </a:r>
            <a:endParaRPr lang="en-US" sz="2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64200" y="18379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7" name="Group 180"/>
          <p:cNvGrpSpPr/>
          <p:nvPr/>
        </p:nvGrpSpPr>
        <p:grpSpPr>
          <a:xfrm>
            <a:off x="5675726" y="1558597"/>
            <a:ext cx="3849274" cy="276999"/>
            <a:chOff x="1981200" y="1425523"/>
            <a:chExt cx="3499340" cy="344962"/>
          </a:xfrm>
        </p:grpSpPr>
        <p:sp>
          <p:nvSpPr>
            <p:cNvPr id="8" name="TextBox 7"/>
            <p:cNvSpPr txBox="1"/>
            <p:nvPr/>
          </p:nvSpPr>
          <p:spPr>
            <a:xfrm>
              <a:off x="1981200" y="1425523"/>
              <a:ext cx="84551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 No</a:t>
              </a:r>
              <a:r>
                <a:rPr lang="en-US" sz="1200" dirty="0" smtClean="0"/>
                <a:t>.*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189326" y="1571297"/>
            <a:ext cx="3849274" cy="276999"/>
            <a:chOff x="1981200" y="1425523"/>
            <a:chExt cx="3499340" cy="344962"/>
          </a:xfrm>
        </p:grpSpPr>
        <p:sp>
          <p:nvSpPr>
            <p:cNvPr id="11" name="TextBox 10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396" y="2746177"/>
          <a:ext cx="9677406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46"/>
                <a:gridCol w="1474756"/>
                <a:gridCol w="1019876"/>
                <a:gridCol w="794545"/>
                <a:gridCol w="794545"/>
                <a:gridCol w="1050144"/>
                <a:gridCol w="1230292"/>
                <a:gridCol w="1029747"/>
                <a:gridCol w="645725"/>
                <a:gridCol w="106773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Prod. Order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Dyeing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X13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Dyeing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7382" y="2438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272020" y="18415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62201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2362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19633</TotalTime>
  <Words>201</Words>
  <Application>Microsoft Office PowerPoint</Application>
  <PresentationFormat>Custom</PresentationFormat>
  <Paragraphs>134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Planning Management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1301</cp:revision>
  <dcterms:created xsi:type="dcterms:W3CDTF">2014-12-23T10:14:53Z</dcterms:created>
  <dcterms:modified xsi:type="dcterms:W3CDTF">2015-03-04T08:22:03Z</dcterms:modified>
</cp:coreProperties>
</file>