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72" r:id="rId4"/>
    <p:sldId id="271" r:id="rId5"/>
    <p:sldId id="258" r:id="rId6"/>
    <p:sldId id="268" r:id="rId7"/>
    <p:sldId id="269" r:id="rId8"/>
    <p:sldId id="270" r:id="rId9"/>
  </p:sldIdLst>
  <p:sldSz cx="10058400" cy="7315200"/>
  <p:notesSz cx="6858000" cy="9144000"/>
  <p:defaultTextStyle>
    <a:defPPr>
      <a:defRPr lang="en-US"/>
    </a:defPPr>
    <a:lvl1pPr marL="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1" autoAdjust="0"/>
    <p:restoredTop sz="94660"/>
  </p:normalViewPr>
  <p:slideViewPr>
    <p:cSldViewPr>
      <p:cViewPr>
        <p:scale>
          <a:sx n="75" d="100"/>
          <a:sy n="75" d="100"/>
        </p:scale>
        <p:origin x="-492" y="-108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3099-64AD-45B1-95C8-940791F150AC}" type="datetimeFigureOut">
              <a:rPr lang="en-US" smtClean="0"/>
              <a:pPr/>
              <a:t>10/Feb/2015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BB7C-668C-4DDA-9F78-63FDE440C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4"/>
            <a:ext cx="85496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10/Feb/2015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10/Feb/2015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2948"/>
            <a:ext cx="226314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948"/>
            <a:ext cx="662178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10/Feb/2015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58400" cy="65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s (4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" y="20977"/>
            <a:ext cx="670560" cy="629264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73480" y="162560"/>
            <a:ext cx="335280" cy="32512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25159" y="147198"/>
            <a:ext cx="1443582" cy="328295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sz="1500" b="1" dirty="0" smtClean="0">
                <a:solidFill>
                  <a:srgbClr val="FFC000"/>
                </a:solidFill>
              </a:rPr>
              <a:t>Arpit Gupta  </a:t>
            </a:r>
            <a:r>
              <a:rPr lang="en-US" sz="1500" b="1" dirty="0" smtClean="0">
                <a:solidFill>
                  <a:schemeClr val="bg1"/>
                </a:solidFill>
                <a:sym typeface="Wingdings 3"/>
              </a:rPr>
              <a:t>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51855" y="162560"/>
            <a:ext cx="655085" cy="2951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8055" y="126298"/>
            <a:ext cx="1394216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Bookmarks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4629" y="129988"/>
            <a:ext cx="692613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230978" y="126298"/>
            <a:ext cx="276606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5"/>
            <a:ext cx="8549640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6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7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9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5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8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46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1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10/Feb/2015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10/Feb/2015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4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637454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10/Feb/2015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10/Feb/2015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10/Feb/2015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91253"/>
            <a:ext cx="3309144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4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30774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10/Feb/2015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0"/>
            <a:ext cx="603504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7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382" indent="0">
              <a:buNone/>
              <a:defRPr sz="3000"/>
            </a:lvl2pPr>
            <a:lvl3pPr marL="992764" indent="0">
              <a:buNone/>
              <a:defRPr sz="2600"/>
            </a:lvl3pPr>
            <a:lvl4pPr marL="1489146" indent="0">
              <a:buNone/>
              <a:defRPr sz="2200"/>
            </a:lvl4pPr>
            <a:lvl5pPr marL="1985528" indent="0">
              <a:buNone/>
              <a:defRPr sz="2200"/>
            </a:lvl5pPr>
            <a:lvl6pPr marL="2481910" indent="0">
              <a:buNone/>
              <a:defRPr sz="2200"/>
            </a:lvl6pPr>
            <a:lvl7pPr marL="2978292" indent="0">
              <a:buNone/>
              <a:defRPr sz="2200"/>
            </a:lvl7pPr>
            <a:lvl8pPr marL="3474674" indent="0">
              <a:buNone/>
              <a:defRPr sz="2200"/>
            </a:lvl8pPr>
            <a:lvl9pPr marL="397105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1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10/Feb/2015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76" tIns="49638" rIns="99276" bIns="496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0"/>
            <a:ext cx="9052560" cy="4827694"/>
          </a:xfrm>
          <a:prstGeom prst="rect">
            <a:avLst/>
          </a:prstGeom>
        </p:spPr>
        <p:txBody>
          <a:bodyPr vert="horz" lIns="99276" tIns="49638" rIns="99276" bIns="496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C49-1AB8-47DD-8680-B052B9532468}" type="datetimeFigureOut">
              <a:rPr lang="en-US" smtClean="0"/>
              <a:pPr/>
              <a:t>10/Feb/2015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7"/>
            <a:ext cx="31851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27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87" indent="-372287" algn="l" defTabSz="99276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621" indent="-310239" algn="l" defTabSz="99276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95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37" indent="-248191" algn="l" defTabSz="99276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719" indent="-248191" algn="l" defTabSz="99276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0101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483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86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19247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38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76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14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528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91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829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467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5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Purchase</a:t>
            </a:r>
            <a:br>
              <a:rPr lang="en-US" b="1" dirty="0" smtClean="0"/>
            </a:br>
            <a:r>
              <a:rPr lang="en-US" b="1" dirty="0" smtClean="0"/>
              <a:t>Management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Indent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5588000" y="23368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5599526" y="20574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83840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Indent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13126" y="20701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90555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IndentDate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52396" y="3496056"/>
          <a:ext cx="9601204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43"/>
                <a:gridCol w="1474476"/>
                <a:gridCol w="970908"/>
                <a:gridCol w="863029"/>
                <a:gridCol w="863029"/>
                <a:gridCol w="884031"/>
                <a:gridCol w="801786"/>
                <a:gridCol w="685800"/>
                <a:gridCol w="914400"/>
                <a:gridCol w="1676402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Last Supplier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Kaajal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Export,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Bhadohi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Kaajal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Export,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Bhadohi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57382" y="3188279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195820" y="23404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5029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3048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651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Material Request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Users\admin\AppData\Local\Microsoft\Windows\Temporary Internet Files\Content.IE5\WGS9LRIE\Lock-icon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38200"/>
            <a:ext cx="520700" cy="52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Supplier Quotation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0" y="7239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588000" y="31369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23495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9986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20701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111516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Quotation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4465249"/>
          <a:ext cx="10058403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67"/>
                <a:gridCol w="1347289"/>
                <a:gridCol w="787374"/>
                <a:gridCol w="590530"/>
                <a:gridCol w="590530"/>
                <a:gridCol w="915914"/>
                <a:gridCol w="624308"/>
                <a:gridCol w="624308"/>
                <a:gridCol w="891870"/>
                <a:gridCol w="891870"/>
                <a:gridCol w="624308"/>
                <a:gridCol w="891870"/>
                <a:gridCol w="891865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Enquiry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880000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0" y="38862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195820" y="31405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20701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111598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Quotation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Purchase  Quotation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58674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5605780" y="23368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70269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114300" y="2618601"/>
            <a:ext cx="3855720" cy="276999"/>
            <a:chOff x="5562600" y="1425525"/>
            <a:chExt cx="3505200" cy="346246"/>
          </a:xfrm>
        </p:grpSpPr>
        <p:sp>
          <p:nvSpPr>
            <p:cNvPr id="26" name="TextBox 25"/>
            <p:cNvSpPr txBox="1"/>
            <p:nvPr/>
          </p:nvSpPr>
          <p:spPr>
            <a:xfrm>
              <a:off x="5562600" y="1425525"/>
              <a:ext cx="74455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Currency*</a:t>
              </a:r>
              <a:endParaRPr lang="en-US" sz="1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Merge 2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4191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6"/>
          <p:cNvGrpSpPr/>
          <p:nvPr/>
        </p:nvGrpSpPr>
        <p:grpSpPr>
          <a:xfrm>
            <a:off x="5605780" y="2603500"/>
            <a:ext cx="3855720" cy="276999"/>
            <a:chOff x="5562600" y="1425525"/>
            <a:chExt cx="3505200" cy="346246"/>
          </a:xfrm>
        </p:grpSpPr>
        <p:sp>
          <p:nvSpPr>
            <p:cNvPr id="33" name="TextBox 32"/>
            <p:cNvSpPr txBox="1"/>
            <p:nvPr/>
          </p:nvSpPr>
          <p:spPr>
            <a:xfrm>
              <a:off x="5562600" y="1425525"/>
              <a:ext cx="112973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Group*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Local (Form H)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Flowchart: Merge 3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651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Purchase Receipt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133600" y="1498600"/>
            <a:ext cx="18288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 Purchase Order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098" y="6134100"/>
          <a:ext cx="67691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60"/>
                <a:gridCol w="1516936"/>
                <a:gridCol w="1332249"/>
                <a:gridCol w="1707706"/>
                <a:gridCol w="873432"/>
                <a:gridCol w="84431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Late 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0" y="5859851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Charges &amp; Taxes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860496" y="6413500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 Amount</a:t>
            </a:r>
            <a:endParaRPr lang="en-US" sz="14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8839200" y="6667500"/>
            <a:ext cx="11430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875000.00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30" y="3416300"/>
            <a:ext cx="140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Terms &amp; Conditions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1714250" y="34199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8" name="Group 180"/>
          <p:cNvGrpSpPr/>
          <p:nvPr/>
        </p:nvGrpSpPr>
        <p:grpSpPr>
          <a:xfrm>
            <a:off x="101600" y="3149600"/>
            <a:ext cx="3849274" cy="276999"/>
            <a:chOff x="1981200" y="1425523"/>
            <a:chExt cx="3499340" cy="344962"/>
          </a:xfrm>
        </p:grpSpPr>
        <p:sp>
          <p:nvSpPr>
            <p:cNvPr id="46" name="TextBox 45"/>
            <p:cNvSpPr txBox="1"/>
            <p:nvPr/>
          </p:nvSpPr>
          <p:spPr>
            <a:xfrm>
              <a:off x="1981200" y="1425523"/>
              <a:ext cx="80913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Credit Days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80"/>
          <p:cNvGrpSpPr/>
          <p:nvPr/>
        </p:nvGrpSpPr>
        <p:grpSpPr>
          <a:xfrm>
            <a:off x="114300" y="2882900"/>
            <a:ext cx="3849274" cy="276999"/>
            <a:chOff x="1981200" y="1425523"/>
            <a:chExt cx="3499340" cy="344962"/>
          </a:xfrm>
        </p:grpSpPr>
        <p:sp>
          <p:nvSpPr>
            <p:cNvPr id="49" name="TextBox 48"/>
            <p:cNvSpPr txBox="1"/>
            <p:nvPr/>
          </p:nvSpPr>
          <p:spPr>
            <a:xfrm>
              <a:off x="1981200" y="1425523"/>
              <a:ext cx="122003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 Quot. No.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80"/>
          <p:cNvGrpSpPr/>
          <p:nvPr/>
        </p:nvGrpSpPr>
        <p:grpSpPr>
          <a:xfrm>
            <a:off x="5613400" y="2872601"/>
            <a:ext cx="3849274" cy="276999"/>
            <a:chOff x="1981200" y="1425523"/>
            <a:chExt cx="3499340" cy="344962"/>
          </a:xfrm>
        </p:grpSpPr>
        <p:sp>
          <p:nvSpPr>
            <p:cNvPr id="52" name="TextBox 51"/>
            <p:cNvSpPr txBox="1"/>
            <p:nvPr/>
          </p:nvSpPr>
          <p:spPr>
            <a:xfrm>
              <a:off x="1981200" y="1425523"/>
              <a:ext cx="116838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Quot. Expiry Date</a:t>
              </a:r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25-Dec-14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Order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0" y="6553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588000" y="28702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23495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9986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20701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86702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3779449"/>
          <a:ext cx="10058399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07"/>
                <a:gridCol w="1041495"/>
                <a:gridCol w="685800"/>
                <a:gridCol w="609600"/>
                <a:gridCol w="609600"/>
                <a:gridCol w="609600"/>
                <a:gridCol w="609600"/>
                <a:gridCol w="914400"/>
                <a:gridCol w="533400"/>
                <a:gridCol w="533400"/>
                <a:gridCol w="762000"/>
                <a:gridCol w="762000"/>
                <a:gridCol w="533400"/>
                <a:gridCol w="762000"/>
                <a:gridCol w="761997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Indent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880000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304800" y="35052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195820" y="28738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20701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8678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Purchase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51816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5605780" y="23368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70269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114300" y="2618601"/>
            <a:ext cx="3855720" cy="276999"/>
            <a:chOff x="5562600" y="1425525"/>
            <a:chExt cx="3505200" cy="346246"/>
          </a:xfrm>
        </p:grpSpPr>
        <p:sp>
          <p:nvSpPr>
            <p:cNvPr id="26" name="TextBox 25"/>
            <p:cNvSpPr txBox="1"/>
            <p:nvPr/>
          </p:nvSpPr>
          <p:spPr>
            <a:xfrm>
              <a:off x="5562600" y="1425525"/>
              <a:ext cx="74455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Currency*</a:t>
              </a:r>
              <a:endParaRPr lang="en-US" sz="1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Merge 2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3505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6"/>
          <p:cNvGrpSpPr/>
          <p:nvPr/>
        </p:nvGrpSpPr>
        <p:grpSpPr>
          <a:xfrm>
            <a:off x="5605780" y="2603500"/>
            <a:ext cx="3855720" cy="276999"/>
            <a:chOff x="5562600" y="1425525"/>
            <a:chExt cx="3505200" cy="346246"/>
          </a:xfrm>
        </p:grpSpPr>
        <p:sp>
          <p:nvSpPr>
            <p:cNvPr id="33" name="TextBox 32"/>
            <p:cNvSpPr txBox="1"/>
            <p:nvPr/>
          </p:nvSpPr>
          <p:spPr>
            <a:xfrm>
              <a:off x="5562600" y="1425525"/>
              <a:ext cx="112973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Group*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Local (Form H)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Flowchart: Merge 3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65100" y="1498600"/>
            <a:ext cx="14478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Quotation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689100" y="1498600"/>
            <a:ext cx="12192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 Indent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098" y="5448300"/>
          <a:ext cx="67691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60"/>
                <a:gridCol w="1516936"/>
                <a:gridCol w="1332249"/>
                <a:gridCol w="1707706"/>
                <a:gridCol w="873432"/>
                <a:gridCol w="84431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Late 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0" y="5174051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Charges &amp; Taxes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555696" y="5422900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 Amount</a:t>
            </a:r>
            <a:endParaRPr lang="en-US" sz="14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8534400" y="5676900"/>
            <a:ext cx="11430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875000.00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30" y="2882900"/>
            <a:ext cx="140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Terms &amp; Conditions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1714250" y="28865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0960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 smtClean="0">
                <a:sym typeface="Wingdings 2"/>
              </a:rPr>
              <a:t></a:t>
            </a:r>
            <a:r>
              <a:rPr lang="en-US" sz="1700" dirty="0" smtClean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Waybill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34112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905240" y="85344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424180" y="5791200"/>
            <a:ext cx="7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Remark*</a:t>
            </a:r>
            <a:endParaRPr lang="en-US" sz="1200" dirty="0"/>
          </a:p>
        </p:txBody>
      </p:sp>
      <p:grpSp>
        <p:nvGrpSpPr>
          <p:cNvPr id="181" name="Group 180"/>
          <p:cNvGrpSpPr/>
          <p:nvPr/>
        </p:nvGrpSpPr>
        <p:grpSpPr>
          <a:xfrm>
            <a:off x="444036" y="16764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6769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Entry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69280" y="169164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83484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Entry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2032000" y="57948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36880" y="1948041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80325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Consigner*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A. M. Textiles,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Ahmedabad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64008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11480" y="2834598"/>
            <a:ext cx="3849274" cy="276999"/>
            <a:chOff x="1981200" y="1425523"/>
            <a:chExt cx="3499340" cy="344962"/>
          </a:xfrm>
        </p:grpSpPr>
        <p:sp>
          <p:nvSpPr>
            <p:cNvPr id="28" name="TextBox 27"/>
            <p:cNvSpPr txBox="1"/>
            <p:nvPr/>
          </p:nvSpPr>
          <p:spPr>
            <a:xfrm>
              <a:off x="1981200" y="1425523"/>
              <a:ext cx="85262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Waybill No*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69280" y="2847298"/>
            <a:ext cx="3849274" cy="276999"/>
            <a:chOff x="1981200" y="1425523"/>
            <a:chExt cx="3499340" cy="344962"/>
          </a:xfrm>
        </p:grpSpPr>
        <p:sp>
          <p:nvSpPr>
            <p:cNvPr id="34" name="TextBox 33"/>
            <p:cNvSpPr txBox="1"/>
            <p:nvPr/>
          </p:nvSpPr>
          <p:spPr>
            <a:xfrm>
              <a:off x="1981200" y="1425523"/>
              <a:ext cx="98680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Waybill Date*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1480" y="2565497"/>
            <a:ext cx="3855720" cy="276999"/>
            <a:chOff x="5562600" y="1425525"/>
            <a:chExt cx="3505200" cy="346246"/>
          </a:xfrm>
        </p:grpSpPr>
        <p:sp>
          <p:nvSpPr>
            <p:cNvPr id="37" name="TextBox 36"/>
            <p:cNvSpPr txBox="1"/>
            <p:nvPr/>
          </p:nvSpPr>
          <p:spPr>
            <a:xfrm>
              <a:off x="5562600" y="1425525"/>
              <a:ext cx="89657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Transporter*</a:t>
              </a:r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Sabarmati Cargo Parcel Service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Merge 38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55406" y="2578197"/>
            <a:ext cx="3849274" cy="276999"/>
            <a:chOff x="1981200" y="1425523"/>
            <a:chExt cx="3499340" cy="344962"/>
          </a:xfrm>
        </p:grpSpPr>
        <p:sp>
          <p:nvSpPr>
            <p:cNvPr id="45" name="TextBox 44"/>
            <p:cNvSpPr txBox="1"/>
            <p:nvPr/>
          </p:nvSpPr>
          <p:spPr>
            <a:xfrm>
              <a:off x="1981200" y="1425523"/>
              <a:ext cx="100091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Delivery Office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V.T.A Transport,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Madhosingh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0306" y="3629993"/>
            <a:ext cx="3849274" cy="276999"/>
            <a:chOff x="1981200" y="1425523"/>
            <a:chExt cx="3499340" cy="344962"/>
          </a:xfrm>
        </p:grpSpPr>
        <p:sp>
          <p:nvSpPr>
            <p:cNvPr id="48" name="TextBox 47"/>
            <p:cNvSpPr txBox="1"/>
            <p:nvPr/>
          </p:nvSpPr>
          <p:spPr>
            <a:xfrm>
              <a:off x="1981200" y="1425523"/>
              <a:ext cx="129435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Description</a:t>
              </a:r>
              <a:endParaRPr lang="en-US" sz="12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Jali</a:t>
              </a:r>
              <a:r>
                <a:rPr lang="en-US" sz="1200" dirty="0" smtClean="0">
                  <a:solidFill>
                    <a:schemeClr val="tx1"/>
                  </a:solidFill>
                </a:rPr>
                <a:t> Cloth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669280" y="3647495"/>
            <a:ext cx="3849274" cy="276999"/>
            <a:chOff x="1981200" y="1425523"/>
            <a:chExt cx="3499340" cy="344962"/>
          </a:xfrm>
        </p:grpSpPr>
        <p:sp>
          <p:nvSpPr>
            <p:cNvPr id="51" name="TextBox 50"/>
            <p:cNvSpPr txBox="1"/>
            <p:nvPr/>
          </p:nvSpPr>
          <p:spPr>
            <a:xfrm>
              <a:off x="1981200" y="1425523"/>
              <a:ext cx="89313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Private Mark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69280" y="3111597"/>
            <a:ext cx="3855720" cy="276999"/>
            <a:chOff x="5562600" y="1425525"/>
            <a:chExt cx="3505200" cy="346246"/>
          </a:xfrm>
        </p:grpSpPr>
        <p:sp>
          <p:nvSpPr>
            <p:cNvPr id="54" name="TextBox 53"/>
            <p:cNvSpPr txBox="1"/>
            <p:nvPr/>
          </p:nvSpPr>
          <p:spPr>
            <a:xfrm>
              <a:off x="5562600" y="1425525"/>
              <a:ext cx="103478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Payment Type*</a:t>
              </a:r>
              <a:endParaRPr lang="en-US" sz="12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To Pay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Flowchart: Merge 5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669280" y="3378394"/>
            <a:ext cx="3855720" cy="276999"/>
            <a:chOff x="5562600" y="1425525"/>
            <a:chExt cx="3505200" cy="346246"/>
          </a:xfrm>
        </p:grpSpPr>
        <p:sp>
          <p:nvSpPr>
            <p:cNvPr id="58" name="TextBox 57"/>
            <p:cNvSpPr txBox="1"/>
            <p:nvPr/>
          </p:nvSpPr>
          <p:spPr>
            <a:xfrm>
              <a:off x="5562600" y="1425525"/>
              <a:ext cx="712083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From City</a:t>
              </a:r>
              <a:endParaRPr lang="en-US" sz="12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Ahmedabad</a:t>
              </a:r>
              <a:r>
                <a:rPr lang="en-US" sz="1200" dirty="0" smtClean="0">
                  <a:solidFill>
                    <a:schemeClr val="tx1"/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Gujrat</a:t>
              </a:r>
              <a:r>
                <a:rPr lang="en-US" sz="1200" dirty="0" smtClean="0">
                  <a:solidFill>
                    <a:schemeClr val="tx1"/>
                  </a:solidFill>
                </a:rPr>
                <a:t>, 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Merge 5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03860" y="3365597"/>
            <a:ext cx="3855720" cy="276999"/>
            <a:chOff x="5562600" y="1425525"/>
            <a:chExt cx="3505200" cy="346246"/>
          </a:xfrm>
        </p:grpSpPr>
        <p:sp>
          <p:nvSpPr>
            <p:cNvPr id="62" name="TextBox 61"/>
            <p:cNvSpPr txBox="1"/>
            <p:nvPr/>
          </p:nvSpPr>
          <p:spPr>
            <a:xfrm>
              <a:off x="5562600" y="1425525"/>
              <a:ext cx="61596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 City*</a:t>
              </a:r>
              <a:endParaRPr lang="en-US" sz="12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r>
                <a:rPr lang="en-US" sz="1200" dirty="0" smtClean="0">
                  <a:solidFill>
                    <a:schemeClr val="tx1"/>
                  </a:solidFill>
                </a:rPr>
                <a:t>, U.P., 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Flowchart: Merge 6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11480" y="3101298"/>
            <a:ext cx="3849274" cy="276999"/>
            <a:chOff x="1981200" y="1425523"/>
            <a:chExt cx="3499340" cy="344962"/>
          </a:xfrm>
        </p:grpSpPr>
        <p:sp>
          <p:nvSpPr>
            <p:cNvPr id="66" name="TextBox 65"/>
            <p:cNvSpPr txBox="1"/>
            <p:nvPr/>
          </p:nvSpPr>
          <p:spPr>
            <a:xfrm>
              <a:off x="1981200" y="1425523"/>
              <a:ext cx="130671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Estd</a:t>
              </a:r>
              <a:r>
                <a:rPr lang="en-US" sz="1200" dirty="0" smtClean="0"/>
                <a:t>. Delivery Date*</a:t>
              </a:r>
              <a:endParaRPr lang="en-US" sz="12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11480" y="3898997"/>
            <a:ext cx="3849274" cy="276999"/>
            <a:chOff x="1981200" y="1425523"/>
            <a:chExt cx="3499340" cy="344962"/>
          </a:xfrm>
        </p:grpSpPr>
        <p:sp>
          <p:nvSpPr>
            <p:cNvPr id="74" name="TextBox 73"/>
            <p:cNvSpPr txBox="1"/>
            <p:nvPr/>
          </p:nvSpPr>
          <p:spPr>
            <a:xfrm>
              <a:off x="1981200" y="1425523"/>
              <a:ext cx="106334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No. of Packages</a:t>
              </a:r>
              <a:endParaRPr lang="en-US" sz="12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669280" y="3914098"/>
            <a:ext cx="3849274" cy="276999"/>
            <a:chOff x="1981200" y="1425523"/>
            <a:chExt cx="3499340" cy="344962"/>
          </a:xfrm>
        </p:grpSpPr>
        <p:sp>
          <p:nvSpPr>
            <p:cNvPr id="79" name="TextBox 78"/>
            <p:cNvSpPr txBox="1"/>
            <p:nvPr/>
          </p:nvSpPr>
          <p:spPr>
            <a:xfrm>
              <a:off x="1981200" y="1425523"/>
              <a:ext cx="96442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Actual Weight</a:t>
              </a:r>
              <a:endParaRPr lang="en-US" sz="12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11480" y="4168098"/>
            <a:ext cx="3849274" cy="276999"/>
            <a:chOff x="1981200" y="1425523"/>
            <a:chExt cx="3499340" cy="344962"/>
          </a:xfrm>
        </p:grpSpPr>
        <p:sp>
          <p:nvSpPr>
            <p:cNvPr id="82" name="TextBox 81"/>
            <p:cNvSpPr txBox="1"/>
            <p:nvPr/>
          </p:nvSpPr>
          <p:spPr>
            <a:xfrm>
              <a:off x="1981200" y="1425523"/>
              <a:ext cx="107208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Charged Weight</a:t>
              </a:r>
              <a:endParaRPr lang="en-US" sz="12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11480" y="4800697"/>
            <a:ext cx="3849274" cy="276999"/>
            <a:chOff x="1981200" y="1425523"/>
            <a:chExt cx="3499340" cy="344962"/>
          </a:xfrm>
        </p:grpSpPr>
        <p:sp>
          <p:nvSpPr>
            <p:cNvPr id="85" name="TextBox 84"/>
            <p:cNvSpPr txBox="1"/>
            <p:nvPr/>
          </p:nvSpPr>
          <p:spPr>
            <a:xfrm>
              <a:off x="1981200" y="1425523"/>
              <a:ext cx="56402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Freight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669280" y="4815798"/>
            <a:ext cx="3849274" cy="276999"/>
            <a:chOff x="1981200" y="1425523"/>
            <a:chExt cx="3499340" cy="344962"/>
          </a:xfrm>
        </p:grpSpPr>
        <p:sp>
          <p:nvSpPr>
            <p:cNvPr id="89" name="TextBox 88"/>
            <p:cNvSpPr txBox="1"/>
            <p:nvPr/>
          </p:nvSpPr>
          <p:spPr>
            <a:xfrm>
              <a:off x="1981200" y="1425523"/>
              <a:ext cx="98086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Other Charges</a:t>
              </a:r>
              <a:endParaRPr lang="en-US" sz="12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11480" y="5067397"/>
            <a:ext cx="3849274" cy="276999"/>
            <a:chOff x="1981200" y="1425523"/>
            <a:chExt cx="3499340" cy="344962"/>
          </a:xfrm>
        </p:grpSpPr>
        <p:sp>
          <p:nvSpPr>
            <p:cNvPr id="93" name="TextBox 92"/>
            <p:cNvSpPr txBox="1"/>
            <p:nvPr/>
          </p:nvSpPr>
          <p:spPr>
            <a:xfrm>
              <a:off x="1981200" y="1425523"/>
              <a:ext cx="79229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 Tax</a:t>
              </a:r>
              <a:endParaRPr lang="en-US" sz="12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197927" y="1425524"/>
              <a:ext cx="1282613" cy="332135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669280" y="5082498"/>
            <a:ext cx="3849274" cy="276999"/>
            <a:chOff x="1981200" y="1425523"/>
            <a:chExt cx="3499340" cy="344962"/>
          </a:xfrm>
        </p:grpSpPr>
        <p:sp>
          <p:nvSpPr>
            <p:cNvPr id="96" name="TextBox 95"/>
            <p:cNvSpPr txBox="1"/>
            <p:nvPr/>
          </p:nvSpPr>
          <p:spPr>
            <a:xfrm>
              <a:off x="1981200" y="1425523"/>
              <a:ext cx="93358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Total Amount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Rounded Rectangle 97"/>
          <p:cNvSpPr/>
          <p:nvPr/>
        </p:nvSpPr>
        <p:spPr>
          <a:xfrm>
            <a:off x="2011680" y="5067397"/>
            <a:ext cx="533400" cy="2667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3.09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511759" y="506739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%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57382" y="1371600"/>
            <a:ext cx="144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Document Detail</a:t>
            </a:r>
            <a:endParaRPr lang="en-US" sz="1400" b="1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533400" y="2286000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400" y="2283023"/>
            <a:ext cx="126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Waybill Detail</a:t>
            </a:r>
            <a:endParaRPr lang="en-US" sz="1400" b="1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33400" y="4511477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52400" y="4508500"/>
            <a:ext cx="1186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Freight Detail</a:t>
            </a:r>
            <a:endParaRPr lang="en-US" sz="1400" b="1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533400" y="5486400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2400" y="5483423"/>
            <a:ext cx="1100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Other Detail</a:t>
            </a:r>
            <a:endParaRPr lang="en-US" sz="1400" b="1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669280" y="1945501"/>
            <a:ext cx="3855720" cy="276999"/>
            <a:chOff x="5562600" y="1425525"/>
            <a:chExt cx="3505200" cy="346246"/>
          </a:xfrm>
        </p:grpSpPr>
        <p:sp>
          <p:nvSpPr>
            <p:cNvPr id="111" name="TextBox 110"/>
            <p:cNvSpPr txBox="1"/>
            <p:nvPr/>
          </p:nvSpPr>
          <p:spPr>
            <a:xfrm>
              <a:off x="5562600" y="1425525"/>
              <a:ext cx="128496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Shipment Through*</a:t>
              </a:r>
              <a:endParaRPr lang="en-US" sz="1200" dirty="0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By Road / By Air / By Sea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Flowchart: Merge 11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Receipt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5631180" y="31333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23495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89342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Receipt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2070100"/>
            <a:ext cx="2692400" cy="276999"/>
            <a:chOff x="1981200" y="1425523"/>
            <a:chExt cx="2447636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127535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Receipt Date Time*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1005696" cy="268871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28600" y="4287449"/>
          <a:ext cx="9525003" cy="139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82"/>
                <a:gridCol w="865518"/>
                <a:gridCol w="1366234"/>
                <a:gridCol w="836556"/>
                <a:gridCol w="551360"/>
                <a:gridCol w="653136"/>
                <a:gridCol w="653136"/>
                <a:gridCol w="653136"/>
                <a:gridCol w="571494"/>
                <a:gridCol w="571494"/>
                <a:gridCol w="816420"/>
                <a:gridCol w="816420"/>
                <a:gridCol w="816417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Purchase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57382" y="39624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239000" y="31369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20701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96139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Receipt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Purchase Receipt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56388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5605780" y="23368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70269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114300" y="2618601"/>
            <a:ext cx="3855720" cy="276999"/>
            <a:chOff x="5562600" y="1425525"/>
            <a:chExt cx="3505200" cy="346246"/>
          </a:xfrm>
        </p:grpSpPr>
        <p:sp>
          <p:nvSpPr>
            <p:cNvPr id="26" name="TextBox 25"/>
            <p:cNvSpPr txBox="1"/>
            <p:nvPr/>
          </p:nvSpPr>
          <p:spPr>
            <a:xfrm>
              <a:off x="5562600" y="1425525"/>
              <a:ext cx="814734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Waybill No.</a:t>
              </a:r>
              <a:endParaRPr lang="en-US" sz="1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2300 – DGTS  Transport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Merge 2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3886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65100" y="1498600"/>
            <a:ext cx="19685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Purchase Order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342534" y="2070100"/>
            <a:ext cx="1106266" cy="215899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12:30 PM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0" name="Group 180"/>
          <p:cNvGrpSpPr/>
          <p:nvPr/>
        </p:nvGrpSpPr>
        <p:grpSpPr>
          <a:xfrm>
            <a:off x="113126" y="2882900"/>
            <a:ext cx="3849274" cy="276999"/>
            <a:chOff x="1981200" y="1425523"/>
            <a:chExt cx="3499340" cy="344962"/>
          </a:xfrm>
        </p:grpSpPr>
        <p:sp>
          <p:nvSpPr>
            <p:cNvPr id="51" name="TextBox 50"/>
            <p:cNvSpPr txBox="1"/>
            <p:nvPr/>
          </p:nvSpPr>
          <p:spPr>
            <a:xfrm>
              <a:off x="1981200" y="1425523"/>
              <a:ext cx="138610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 Dispatch No.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180"/>
          <p:cNvGrpSpPr/>
          <p:nvPr/>
        </p:nvGrpSpPr>
        <p:grpSpPr>
          <a:xfrm>
            <a:off x="5612226" y="2870200"/>
            <a:ext cx="3849274" cy="276999"/>
            <a:chOff x="1981200" y="1425523"/>
            <a:chExt cx="3499340" cy="344962"/>
          </a:xfrm>
        </p:grpSpPr>
        <p:sp>
          <p:nvSpPr>
            <p:cNvPr id="54" name="TextBox 53"/>
            <p:cNvSpPr txBox="1"/>
            <p:nvPr/>
          </p:nvSpPr>
          <p:spPr>
            <a:xfrm>
              <a:off x="1981200" y="1425523"/>
              <a:ext cx="145325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 Dispatch Date</a:t>
              </a:r>
              <a:endParaRPr lang="en-US" sz="12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25-Dec-14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66"/>
          <p:cNvGrpSpPr/>
          <p:nvPr/>
        </p:nvGrpSpPr>
        <p:grpSpPr>
          <a:xfrm>
            <a:off x="114300" y="3149600"/>
            <a:ext cx="3855720" cy="276999"/>
            <a:chOff x="5562600" y="1425525"/>
            <a:chExt cx="3505200" cy="346246"/>
          </a:xfrm>
        </p:grpSpPr>
        <p:sp>
          <p:nvSpPr>
            <p:cNvPr id="60" name="TextBox 59"/>
            <p:cNvSpPr txBox="1"/>
            <p:nvPr/>
          </p:nvSpPr>
          <p:spPr>
            <a:xfrm>
              <a:off x="5562600" y="1425525"/>
              <a:ext cx="119496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Road Permit Form</a:t>
              </a:r>
              <a:endParaRPr lang="en-US" sz="12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2300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Flowchart: Merge 6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2" name="Group 66"/>
          <p:cNvGrpSpPr/>
          <p:nvPr/>
        </p:nvGrpSpPr>
        <p:grpSpPr>
          <a:xfrm>
            <a:off x="5605780" y="2605901"/>
            <a:ext cx="3855720" cy="276999"/>
            <a:chOff x="5562600" y="1425525"/>
            <a:chExt cx="3505200" cy="346246"/>
          </a:xfrm>
        </p:grpSpPr>
        <p:sp>
          <p:nvSpPr>
            <p:cNvPr id="43" name="TextBox 42"/>
            <p:cNvSpPr txBox="1"/>
            <p:nvPr/>
          </p:nvSpPr>
          <p:spPr>
            <a:xfrm>
              <a:off x="5562600" y="1425525"/>
              <a:ext cx="99951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Gate Entry No.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2300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Flowchart: Merge 4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Invoice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0" y="7239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588000" y="31369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23495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9986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20701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86702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4465249"/>
          <a:ext cx="10058397" cy="139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33"/>
                <a:gridCol w="943772"/>
                <a:gridCol w="1043097"/>
                <a:gridCol w="609600"/>
                <a:gridCol w="457200"/>
                <a:gridCol w="457200"/>
                <a:gridCol w="586282"/>
                <a:gridCol w="709118"/>
                <a:gridCol w="740937"/>
                <a:gridCol w="483351"/>
                <a:gridCol w="483351"/>
                <a:gridCol w="690502"/>
                <a:gridCol w="690502"/>
                <a:gridCol w="483351"/>
                <a:gridCol w="690502"/>
                <a:gridCol w="69049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Receipt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Purchase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Order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880000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0" y="4188023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195820" y="31405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20701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8678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Purchase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58674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5605780" y="23368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70269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114300" y="2618601"/>
            <a:ext cx="3855720" cy="276999"/>
            <a:chOff x="5562600" y="1425525"/>
            <a:chExt cx="3505200" cy="346246"/>
          </a:xfrm>
        </p:grpSpPr>
        <p:sp>
          <p:nvSpPr>
            <p:cNvPr id="26" name="TextBox 25"/>
            <p:cNvSpPr txBox="1"/>
            <p:nvPr/>
          </p:nvSpPr>
          <p:spPr>
            <a:xfrm>
              <a:off x="5562600" y="1425525"/>
              <a:ext cx="74455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Currency*</a:t>
              </a:r>
              <a:endParaRPr lang="en-US" sz="1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Merge 2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4191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6"/>
          <p:cNvGrpSpPr/>
          <p:nvPr/>
        </p:nvGrpSpPr>
        <p:grpSpPr>
          <a:xfrm>
            <a:off x="5605780" y="2603500"/>
            <a:ext cx="3855720" cy="276999"/>
            <a:chOff x="5562600" y="1425525"/>
            <a:chExt cx="3505200" cy="346246"/>
          </a:xfrm>
        </p:grpSpPr>
        <p:sp>
          <p:nvSpPr>
            <p:cNvPr id="33" name="TextBox 32"/>
            <p:cNvSpPr txBox="1"/>
            <p:nvPr/>
          </p:nvSpPr>
          <p:spPr>
            <a:xfrm>
              <a:off x="5562600" y="1425525"/>
              <a:ext cx="112973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Group*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Local (Form H)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Flowchart: Merge 3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651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Purchase Receipt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133600" y="1498600"/>
            <a:ext cx="18288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 Purchase Order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098" y="6134100"/>
          <a:ext cx="67691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60"/>
                <a:gridCol w="1516936"/>
                <a:gridCol w="1332249"/>
                <a:gridCol w="1707706"/>
                <a:gridCol w="873432"/>
                <a:gridCol w="84431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Late 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0" y="5859851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Charges &amp; Taxes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860496" y="6413500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 Amount</a:t>
            </a:r>
            <a:endParaRPr lang="en-US" sz="14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8839200" y="6667500"/>
            <a:ext cx="11430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875000.00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30" y="3416300"/>
            <a:ext cx="140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Terms &amp; Conditions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1714250" y="34199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5" name="Group 180"/>
          <p:cNvGrpSpPr/>
          <p:nvPr/>
        </p:nvGrpSpPr>
        <p:grpSpPr>
          <a:xfrm>
            <a:off x="101600" y="3149600"/>
            <a:ext cx="3849274" cy="276999"/>
            <a:chOff x="1981200" y="1425523"/>
            <a:chExt cx="3499340" cy="344962"/>
          </a:xfrm>
        </p:grpSpPr>
        <p:sp>
          <p:nvSpPr>
            <p:cNvPr id="46" name="TextBox 45"/>
            <p:cNvSpPr txBox="1"/>
            <p:nvPr/>
          </p:nvSpPr>
          <p:spPr>
            <a:xfrm>
              <a:off x="1981200" y="1425523"/>
              <a:ext cx="80913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Credit Days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180"/>
          <p:cNvGrpSpPr/>
          <p:nvPr/>
        </p:nvGrpSpPr>
        <p:grpSpPr>
          <a:xfrm>
            <a:off x="114300" y="2882900"/>
            <a:ext cx="3849274" cy="276999"/>
            <a:chOff x="1981200" y="1425523"/>
            <a:chExt cx="3499340" cy="344962"/>
          </a:xfrm>
        </p:grpSpPr>
        <p:sp>
          <p:nvSpPr>
            <p:cNvPr id="49" name="TextBox 48"/>
            <p:cNvSpPr txBox="1"/>
            <p:nvPr/>
          </p:nvSpPr>
          <p:spPr>
            <a:xfrm>
              <a:off x="1981200" y="1425523"/>
              <a:ext cx="138610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 Dispatch No.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180"/>
          <p:cNvGrpSpPr/>
          <p:nvPr/>
        </p:nvGrpSpPr>
        <p:grpSpPr>
          <a:xfrm>
            <a:off x="5613400" y="2872601"/>
            <a:ext cx="3849274" cy="276999"/>
            <a:chOff x="1981200" y="1425523"/>
            <a:chExt cx="3499340" cy="344962"/>
          </a:xfrm>
        </p:grpSpPr>
        <p:sp>
          <p:nvSpPr>
            <p:cNvPr id="52" name="TextBox 51"/>
            <p:cNvSpPr txBox="1"/>
            <p:nvPr/>
          </p:nvSpPr>
          <p:spPr>
            <a:xfrm>
              <a:off x="1981200" y="1425523"/>
              <a:ext cx="145325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 Dispatch Date</a:t>
              </a:r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25-Dec-14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Return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0" y="7239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588000" y="25908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5600700" y="20574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9986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13126" y="20701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86702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3401426"/>
          <a:ext cx="10058397" cy="139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33"/>
                <a:gridCol w="943772"/>
                <a:gridCol w="1043097"/>
                <a:gridCol w="609600"/>
                <a:gridCol w="457200"/>
                <a:gridCol w="457200"/>
                <a:gridCol w="586282"/>
                <a:gridCol w="709118"/>
                <a:gridCol w="740937"/>
                <a:gridCol w="483351"/>
                <a:gridCol w="483351"/>
                <a:gridCol w="690502"/>
                <a:gridCol w="690502"/>
                <a:gridCol w="483351"/>
                <a:gridCol w="690502"/>
                <a:gridCol w="69049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Receipt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Purchase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Invoice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880000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0" y="31242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195820" y="25944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4803577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106680" y="23368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70269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114300" y="2618601"/>
            <a:ext cx="3855720" cy="276999"/>
            <a:chOff x="5562600" y="1425525"/>
            <a:chExt cx="3505200" cy="346246"/>
          </a:xfrm>
        </p:grpSpPr>
        <p:sp>
          <p:nvSpPr>
            <p:cNvPr id="26" name="TextBox 25"/>
            <p:cNvSpPr txBox="1"/>
            <p:nvPr/>
          </p:nvSpPr>
          <p:spPr>
            <a:xfrm>
              <a:off x="5562600" y="1425525"/>
              <a:ext cx="74455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Currency*</a:t>
              </a:r>
              <a:endParaRPr lang="en-US" sz="1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Merge 2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3127177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6"/>
          <p:cNvGrpSpPr/>
          <p:nvPr/>
        </p:nvGrpSpPr>
        <p:grpSpPr>
          <a:xfrm>
            <a:off x="5593080" y="2324100"/>
            <a:ext cx="3855720" cy="276999"/>
            <a:chOff x="5562600" y="1425525"/>
            <a:chExt cx="3505200" cy="346246"/>
          </a:xfrm>
        </p:grpSpPr>
        <p:sp>
          <p:nvSpPr>
            <p:cNvPr id="33" name="TextBox 32"/>
            <p:cNvSpPr txBox="1"/>
            <p:nvPr/>
          </p:nvSpPr>
          <p:spPr>
            <a:xfrm>
              <a:off x="5562600" y="1425525"/>
              <a:ext cx="112973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Group*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Local (Form H)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Flowchart: Merge 3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651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Purchase Receipt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133600" y="1498600"/>
            <a:ext cx="18288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 Purchase Invoice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098" y="5070277"/>
          <a:ext cx="67691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60"/>
                <a:gridCol w="1516936"/>
                <a:gridCol w="1332249"/>
                <a:gridCol w="1707706"/>
                <a:gridCol w="873432"/>
                <a:gridCol w="84431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Late 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0" y="4796028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Charges &amp; Taxes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860496" y="5349677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 Amount</a:t>
            </a:r>
            <a:endParaRPr lang="en-US" sz="14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8839200" y="5603677"/>
            <a:ext cx="11430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875000.00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7660</TotalTime>
  <Words>811</Words>
  <Application>Microsoft Office PowerPoint</Application>
  <PresentationFormat>Custom</PresentationFormat>
  <Paragraphs>474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Purchase Management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669</cp:revision>
  <dcterms:created xsi:type="dcterms:W3CDTF">2014-12-23T10:14:53Z</dcterms:created>
  <dcterms:modified xsi:type="dcterms:W3CDTF">2015-02-10T13:09:52Z</dcterms:modified>
</cp:coreProperties>
</file>