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7" r:id="rId4"/>
    <p:sldId id="275" r:id="rId5"/>
    <p:sldId id="276" r:id="rId6"/>
    <p:sldId id="273" r:id="rId7"/>
    <p:sldId id="278" r:id="rId8"/>
    <p:sldId id="279" r:id="rId9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1" autoAdjust="0"/>
    <p:restoredTop sz="93728" autoAdjust="0"/>
  </p:normalViewPr>
  <p:slideViewPr>
    <p:cSldViewPr>
      <p:cViewPr>
        <p:scale>
          <a:sx n="67" d="100"/>
          <a:sy n="67" d="100"/>
        </p:scale>
        <p:origin x="-1260" y="-84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28/Apr/2015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Production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4953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Order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1887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7391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89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588000" y="2828597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15240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799869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12446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86702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4267200"/>
          <a:ext cx="10058398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59"/>
                <a:gridCol w="682243"/>
                <a:gridCol w="1066800"/>
                <a:gridCol w="685800"/>
                <a:gridCol w="457200"/>
                <a:gridCol w="457200"/>
                <a:gridCol w="457200"/>
                <a:gridCol w="457200"/>
                <a:gridCol w="449894"/>
                <a:gridCol w="551145"/>
                <a:gridCol w="675361"/>
                <a:gridCol w="609600"/>
                <a:gridCol w="762000"/>
                <a:gridCol w="457200"/>
                <a:gridCol w="533400"/>
                <a:gridCol w="682668"/>
                <a:gridCol w="688928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Prod.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Non Counted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Loss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3962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8321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12446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678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71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13400" y="17780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88031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4013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448298" y="6367272"/>
          <a:ext cx="45339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"/>
                <a:gridCol w="838200"/>
                <a:gridCol w="914400"/>
                <a:gridCol w="1167440"/>
                <a:gridCol w="513272"/>
                <a:gridCol w="757688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410200" y="6093023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40501" y="58674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57912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6430" y="2828597"/>
            <a:ext cx="1403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Terms &amp; Conditions</a:t>
            </a:r>
            <a:endParaRPr lang="en-US" sz="1200" dirty="0"/>
          </a:p>
        </p:txBody>
      </p:sp>
      <p:sp>
        <p:nvSpPr>
          <p:cNvPr id="44" name="Rounded Rectangle 43"/>
          <p:cNvSpPr/>
          <p:nvPr/>
        </p:nvSpPr>
        <p:spPr>
          <a:xfrm>
            <a:off x="1714250" y="28321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5" name="Group 180"/>
          <p:cNvGrpSpPr/>
          <p:nvPr/>
        </p:nvGrpSpPr>
        <p:grpSpPr>
          <a:xfrm>
            <a:off x="100426" y="2580501"/>
            <a:ext cx="3849274" cy="276999"/>
            <a:chOff x="1981200" y="1425523"/>
            <a:chExt cx="3499340" cy="344962"/>
          </a:xfrm>
        </p:grpSpPr>
        <p:sp>
          <p:nvSpPr>
            <p:cNvPr id="46" name="TextBox 45"/>
            <p:cNvSpPr txBox="1"/>
            <p:nvPr/>
          </p:nvSpPr>
          <p:spPr>
            <a:xfrm>
              <a:off x="1981200" y="1425523"/>
              <a:ext cx="82802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Cost Center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28"/>
          <p:cNvGrpSpPr/>
          <p:nvPr/>
        </p:nvGrpSpPr>
        <p:grpSpPr>
          <a:xfrm>
            <a:off x="5613400" y="1511300"/>
            <a:ext cx="3849274" cy="276999"/>
            <a:chOff x="1981200" y="1425523"/>
            <a:chExt cx="3499340" cy="344962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1425523"/>
              <a:ext cx="76547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Due Date*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15-Feb-2015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66"/>
          <p:cNvGrpSpPr/>
          <p:nvPr/>
        </p:nvGrpSpPr>
        <p:grpSpPr>
          <a:xfrm>
            <a:off x="101600" y="2326501"/>
            <a:ext cx="3855720" cy="276999"/>
            <a:chOff x="5562600" y="1425525"/>
            <a:chExt cx="3505200" cy="346246"/>
          </a:xfrm>
        </p:grpSpPr>
        <p:sp>
          <p:nvSpPr>
            <p:cNvPr id="52" name="TextBox 51"/>
            <p:cNvSpPr txBox="1"/>
            <p:nvPr/>
          </p:nvSpPr>
          <p:spPr>
            <a:xfrm>
              <a:off x="5562600" y="1425525"/>
              <a:ext cx="73732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By*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S.R. Mehta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Flowchart: Merge 5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5" name="Group 180"/>
          <p:cNvGrpSpPr/>
          <p:nvPr/>
        </p:nvGrpSpPr>
        <p:grpSpPr>
          <a:xfrm>
            <a:off x="5626100" y="2580501"/>
            <a:ext cx="3849274" cy="276999"/>
            <a:chOff x="1981200" y="1425523"/>
            <a:chExt cx="3499340" cy="344962"/>
          </a:xfrm>
        </p:grpSpPr>
        <p:sp>
          <p:nvSpPr>
            <p:cNvPr id="56" name="TextBox 55"/>
            <p:cNvSpPr txBox="1"/>
            <p:nvPr/>
          </p:nvSpPr>
          <p:spPr>
            <a:xfrm>
              <a:off x="1981200" y="1425523"/>
              <a:ext cx="809138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Credit Days</a:t>
              </a:r>
              <a:endParaRPr lang="en-US" sz="1200" dirty="0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7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0" y="3352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3126" y="3456801"/>
            <a:ext cx="179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 Segment Allowed</a:t>
            </a:r>
            <a:endParaRPr lang="en-US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057400" y="3456802"/>
            <a:ext cx="838200" cy="251598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48000" y="3456801"/>
            <a:ext cx="1748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Receive Segment Penalty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4992274" y="3456802"/>
            <a:ext cx="570326" cy="251598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300" y="3736201"/>
            <a:ext cx="131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Late Days Allowed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2058574" y="3736203"/>
            <a:ext cx="837026" cy="200798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048000" y="3736201"/>
            <a:ext cx="946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Late Penalty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4992274" y="3736203"/>
            <a:ext cx="570326" cy="200798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38286" y="3441699"/>
            <a:ext cx="1101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Time Incentive</a:t>
            </a:r>
            <a:endParaRPr lang="en-US" sz="1200" dirty="0"/>
          </a:p>
        </p:txBody>
      </p:sp>
      <p:sp>
        <p:nvSpPr>
          <p:cNvPr id="71" name="Rounded Rectangle 70"/>
          <p:cNvSpPr/>
          <p:nvPr/>
        </p:nvSpPr>
        <p:spPr>
          <a:xfrm>
            <a:off x="6957060" y="3441700"/>
            <a:ext cx="891540" cy="266700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15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114298" y="6062472"/>
          <a:ext cx="5219704" cy="96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"/>
                <a:gridCol w="1143000"/>
                <a:gridCol w="609600"/>
                <a:gridCol w="609600"/>
                <a:gridCol w="609600"/>
                <a:gridCol w="457200"/>
                <a:gridCol w="563326"/>
                <a:gridCol w="88447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JobOrderLineId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L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76200" y="5788223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Consumption</a:t>
            </a:r>
            <a:endParaRPr lang="en-US" sz="1400" b="1" dirty="0"/>
          </a:p>
        </p:txBody>
      </p:sp>
      <p:grpSp>
        <p:nvGrpSpPr>
          <p:cNvPr id="78" name="Group 66"/>
          <p:cNvGrpSpPr/>
          <p:nvPr/>
        </p:nvGrpSpPr>
        <p:grpSpPr>
          <a:xfrm>
            <a:off x="114300" y="1790700"/>
            <a:ext cx="3855720" cy="276999"/>
            <a:chOff x="5562600" y="1425525"/>
            <a:chExt cx="3505200" cy="346246"/>
          </a:xfrm>
        </p:grpSpPr>
        <p:sp>
          <p:nvSpPr>
            <p:cNvPr id="79" name="TextBox 78"/>
            <p:cNvSpPr txBox="1"/>
            <p:nvPr/>
          </p:nvSpPr>
          <p:spPr>
            <a:xfrm>
              <a:off x="5562600" y="1425525"/>
              <a:ext cx="67127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Process*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Binding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Flowchart: Merge 8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2" name="Group 66"/>
          <p:cNvGrpSpPr/>
          <p:nvPr/>
        </p:nvGrpSpPr>
        <p:grpSpPr>
          <a:xfrm>
            <a:off x="5605780" y="2313801"/>
            <a:ext cx="3855720" cy="276999"/>
            <a:chOff x="5562600" y="1425525"/>
            <a:chExt cx="3505200" cy="346246"/>
          </a:xfrm>
        </p:grpSpPr>
        <p:sp>
          <p:nvSpPr>
            <p:cNvPr id="83" name="TextBox 82"/>
            <p:cNvSpPr txBox="1"/>
            <p:nvPr/>
          </p:nvSpPr>
          <p:spPr>
            <a:xfrm>
              <a:off x="5562600" y="1425525"/>
              <a:ext cx="65116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endParaRPr lang="en-US" sz="12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S.R. Mehta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Flowchart: Merge 8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86" name="Group 66"/>
          <p:cNvGrpSpPr/>
          <p:nvPr/>
        </p:nvGrpSpPr>
        <p:grpSpPr>
          <a:xfrm>
            <a:off x="101600" y="2059801"/>
            <a:ext cx="3855720" cy="276999"/>
            <a:chOff x="5562600" y="1425525"/>
            <a:chExt cx="3505200" cy="346246"/>
          </a:xfrm>
        </p:grpSpPr>
        <p:sp>
          <p:nvSpPr>
            <p:cNvPr id="87" name="TextBox 86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S.R. Mehta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Flowchart: Merge 8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2" name="Group 66"/>
          <p:cNvGrpSpPr/>
          <p:nvPr/>
        </p:nvGrpSpPr>
        <p:grpSpPr>
          <a:xfrm>
            <a:off x="5605780" y="2047101"/>
            <a:ext cx="3855720" cy="276999"/>
            <a:chOff x="5562600" y="1425525"/>
            <a:chExt cx="3505200" cy="346246"/>
          </a:xfrm>
        </p:grpSpPr>
        <p:sp>
          <p:nvSpPr>
            <p:cNvPr id="93" name="TextBox 92"/>
            <p:cNvSpPr txBox="1"/>
            <p:nvPr/>
          </p:nvSpPr>
          <p:spPr>
            <a:xfrm>
              <a:off x="5562600" y="1425525"/>
              <a:ext cx="73516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Billing A/c</a:t>
              </a:r>
              <a:endParaRPr lang="en-US" sz="12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Flowchart: Merge 9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4953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Order Rate Amendment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1887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7391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6019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5603766" y="2071829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15240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117940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Amendment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12446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124655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Amendment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2997200"/>
          <a:ext cx="10058401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71"/>
                <a:gridCol w="714731"/>
                <a:gridCol w="1117600"/>
                <a:gridCol w="718457"/>
                <a:gridCol w="478972"/>
                <a:gridCol w="478972"/>
                <a:gridCol w="478972"/>
                <a:gridCol w="478972"/>
                <a:gridCol w="471318"/>
                <a:gridCol w="577390"/>
                <a:gridCol w="707521"/>
                <a:gridCol w="638629"/>
                <a:gridCol w="798286"/>
                <a:gridCol w="558800"/>
                <a:gridCol w="715176"/>
                <a:gridCol w="721734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Amd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2692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211586" y="2075429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12446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124737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Amendment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444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107732" y="17780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88031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448298" y="5097272"/>
          <a:ext cx="45339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"/>
                <a:gridCol w="838200"/>
                <a:gridCol w="914400"/>
                <a:gridCol w="1167440"/>
                <a:gridCol w="513272"/>
                <a:gridCol w="757688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410200" y="4823023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40501" y="45974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45212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8" name="Group 66"/>
          <p:cNvGrpSpPr/>
          <p:nvPr/>
        </p:nvGrpSpPr>
        <p:grpSpPr>
          <a:xfrm>
            <a:off x="5608846" y="1784132"/>
            <a:ext cx="3855720" cy="276999"/>
            <a:chOff x="5562600" y="1425525"/>
            <a:chExt cx="3505200" cy="346246"/>
          </a:xfrm>
        </p:grpSpPr>
        <p:sp>
          <p:nvSpPr>
            <p:cNvPr id="52" name="TextBox 51"/>
            <p:cNvSpPr txBox="1"/>
            <p:nvPr/>
          </p:nvSpPr>
          <p:spPr>
            <a:xfrm>
              <a:off x="5562600" y="1425525"/>
              <a:ext cx="73732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By*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S.R. Mehta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Flowchart: Merge 5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66"/>
          <p:cNvGrpSpPr/>
          <p:nvPr/>
        </p:nvGrpSpPr>
        <p:grpSpPr>
          <a:xfrm>
            <a:off x="5609898" y="1524000"/>
            <a:ext cx="3855720" cy="276999"/>
            <a:chOff x="5562600" y="1425525"/>
            <a:chExt cx="3505200" cy="346246"/>
          </a:xfrm>
        </p:grpSpPr>
        <p:sp>
          <p:nvSpPr>
            <p:cNvPr id="79" name="TextBox 78"/>
            <p:cNvSpPr txBox="1"/>
            <p:nvPr/>
          </p:nvSpPr>
          <p:spPr>
            <a:xfrm>
              <a:off x="5562600" y="1425525"/>
              <a:ext cx="67127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Process*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Binding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Flowchart: Merge 8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78" name="Straight Connector 77"/>
          <p:cNvCxnSpPr/>
          <p:nvPr/>
        </p:nvCxnSpPr>
        <p:spPr>
          <a:xfrm>
            <a:off x="152400" y="2667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4953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Receive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1887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7391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89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8900" y="2587297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15240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0584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12446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7299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505200"/>
          <a:ext cx="10058401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447"/>
                <a:gridCol w="776071"/>
                <a:gridCol w="1213515"/>
                <a:gridCol w="780117"/>
                <a:gridCol w="520078"/>
                <a:gridCol w="520078"/>
                <a:gridCol w="520078"/>
                <a:gridCol w="520078"/>
                <a:gridCol w="511767"/>
                <a:gridCol w="626943"/>
                <a:gridCol w="768242"/>
                <a:gridCol w="693437"/>
                <a:gridCol w="866797"/>
                <a:gridCol w="520078"/>
                <a:gridCol w="783675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Job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Non Counted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Loss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3124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671320" y="25908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12446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97381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4953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114300" y="17907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88031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01600" y="2057400"/>
            <a:ext cx="3849274" cy="276999"/>
            <a:chOff x="1981200" y="1425523"/>
            <a:chExt cx="3499340" cy="344962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1425523"/>
              <a:ext cx="146625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 Doc. Date*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15-Feb-2015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66"/>
          <p:cNvGrpSpPr/>
          <p:nvPr/>
        </p:nvGrpSpPr>
        <p:grpSpPr>
          <a:xfrm>
            <a:off x="5605780" y="2313801"/>
            <a:ext cx="3855720" cy="276999"/>
            <a:chOff x="5562600" y="1425525"/>
            <a:chExt cx="3505200" cy="346246"/>
          </a:xfrm>
        </p:grpSpPr>
        <p:sp>
          <p:nvSpPr>
            <p:cNvPr id="52" name="TextBox 51"/>
            <p:cNvSpPr txBox="1"/>
            <p:nvPr/>
          </p:nvSpPr>
          <p:spPr>
            <a:xfrm>
              <a:off x="5562600" y="1425525"/>
              <a:ext cx="84329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By*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S.R. Mehta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Flowchart: Merge 5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0" y="3124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38098" y="5227249"/>
          <a:ext cx="6438903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11"/>
                <a:gridCol w="1346847"/>
                <a:gridCol w="757518"/>
                <a:gridCol w="757518"/>
                <a:gridCol w="589181"/>
                <a:gridCol w="589181"/>
                <a:gridCol w="589181"/>
                <a:gridCol w="143086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JobRecLineId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L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L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0" y="4953000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Consumption</a:t>
            </a:r>
            <a:endParaRPr lang="en-US" sz="1400" b="1" dirty="0"/>
          </a:p>
        </p:txBody>
      </p:sp>
      <p:grpSp>
        <p:nvGrpSpPr>
          <p:cNvPr id="10" name="Group 66"/>
          <p:cNvGrpSpPr/>
          <p:nvPr/>
        </p:nvGrpSpPr>
        <p:grpSpPr>
          <a:xfrm>
            <a:off x="5613400" y="1511300"/>
            <a:ext cx="3855720" cy="276999"/>
            <a:chOff x="5562600" y="1425525"/>
            <a:chExt cx="3505200" cy="346246"/>
          </a:xfrm>
        </p:grpSpPr>
        <p:sp>
          <p:nvSpPr>
            <p:cNvPr id="79" name="TextBox 78"/>
            <p:cNvSpPr txBox="1"/>
            <p:nvPr/>
          </p:nvSpPr>
          <p:spPr>
            <a:xfrm>
              <a:off x="5562600" y="1425525"/>
              <a:ext cx="67127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Process*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Binding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Flowchart: Merge 8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66"/>
          <p:cNvGrpSpPr/>
          <p:nvPr/>
        </p:nvGrpSpPr>
        <p:grpSpPr>
          <a:xfrm>
            <a:off x="5605780" y="2044700"/>
            <a:ext cx="3855720" cy="276999"/>
            <a:chOff x="5562600" y="1425525"/>
            <a:chExt cx="3505200" cy="346246"/>
          </a:xfrm>
        </p:grpSpPr>
        <p:sp>
          <p:nvSpPr>
            <p:cNvPr id="83" name="TextBox 82"/>
            <p:cNvSpPr txBox="1"/>
            <p:nvPr/>
          </p:nvSpPr>
          <p:spPr>
            <a:xfrm>
              <a:off x="5562600" y="1425525"/>
              <a:ext cx="65116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endParaRPr lang="en-US" sz="12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B. No.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Flowchart: Merge 8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" name="Group 66"/>
          <p:cNvGrpSpPr/>
          <p:nvPr/>
        </p:nvGrpSpPr>
        <p:grpSpPr>
          <a:xfrm>
            <a:off x="88900" y="2324100"/>
            <a:ext cx="3855720" cy="276999"/>
            <a:chOff x="5562600" y="1425525"/>
            <a:chExt cx="3505200" cy="346246"/>
          </a:xfrm>
        </p:grpSpPr>
        <p:sp>
          <p:nvSpPr>
            <p:cNvPr id="87" name="TextBox 86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Flowchart: Merge 8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8" name="Group 180"/>
          <p:cNvGrpSpPr/>
          <p:nvPr/>
        </p:nvGrpSpPr>
        <p:grpSpPr>
          <a:xfrm>
            <a:off x="5612226" y="1778000"/>
            <a:ext cx="3849274" cy="276999"/>
            <a:chOff x="1981200" y="1425523"/>
            <a:chExt cx="3499340" cy="344962"/>
          </a:xfrm>
        </p:grpSpPr>
        <p:sp>
          <p:nvSpPr>
            <p:cNvPr id="82" name="TextBox 81"/>
            <p:cNvSpPr txBox="1"/>
            <p:nvPr/>
          </p:nvSpPr>
          <p:spPr>
            <a:xfrm>
              <a:off x="1981200" y="1425523"/>
              <a:ext cx="136412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 Doc No.*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63498" y="6354572"/>
          <a:ext cx="64135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2"/>
                <a:gridCol w="1000063"/>
                <a:gridCol w="623047"/>
                <a:gridCol w="623047"/>
                <a:gridCol w="954243"/>
                <a:gridCol w="533400"/>
                <a:gridCol w="609600"/>
                <a:gridCol w="16510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JobRecLineId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L 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5001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25400" y="6080323"/>
            <a:ext cx="993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By Product</a:t>
            </a: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49530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Invoice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18872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73914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cxnSp>
        <p:nvCxnSpPr>
          <p:cNvPr id="127" name="Straight Connector 126"/>
          <p:cNvCxnSpPr/>
          <p:nvPr/>
        </p:nvCxnSpPr>
        <p:spPr>
          <a:xfrm>
            <a:off x="0" y="72898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88900" y="2587297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15240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0584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12446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7299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505200"/>
          <a:ext cx="10058398" cy="139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559"/>
                <a:gridCol w="682243"/>
                <a:gridCol w="1066800"/>
                <a:gridCol w="685800"/>
                <a:gridCol w="457200"/>
                <a:gridCol w="457200"/>
                <a:gridCol w="457200"/>
                <a:gridCol w="457200"/>
                <a:gridCol w="449894"/>
                <a:gridCol w="551145"/>
                <a:gridCol w="675361"/>
                <a:gridCol w="609600"/>
                <a:gridCol w="762000"/>
                <a:gridCol w="457200"/>
                <a:gridCol w="533400"/>
                <a:gridCol w="682668"/>
                <a:gridCol w="688928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Prod.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Non Counted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Loss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0" y="32004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671320" y="25908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12446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97381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4953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114300" y="17907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880311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448298" y="5605272"/>
          <a:ext cx="45339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2"/>
                <a:gridCol w="838200"/>
                <a:gridCol w="914400"/>
                <a:gridCol w="1167440"/>
                <a:gridCol w="513272"/>
                <a:gridCol w="757688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Comment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Discount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Late deduction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5000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410200" y="5331023"/>
            <a:ext cx="137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Charges &amp; Taxes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740501" y="5105400"/>
            <a:ext cx="1098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Net Amount</a:t>
            </a:r>
            <a:endParaRPr lang="en-US" sz="1400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8839200" y="5029200"/>
            <a:ext cx="1143000" cy="4191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875000.00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6" name="Group 28"/>
          <p:cNvGrpSpPr/>
          <p:nvPr/>
        </p:nvGrpSpPr>
        <p:grpSpPr>
          <a:xfrm>
            <a:off x="101600" y="2057400"/>
            <a:ext cx="3849274" cy="276999"/>
            <a:chOff x="1981200" y="1425523"/>
            <a:chExt cx="3499340" cy="344962"/>
          </a:xfrm>
        </p:grpSpPr>
        <p:sp>
          <p:nvSpPr>
            <p:cNvPr id="49" name="TextBox 48"/>
            <p:cNvSpPr txBox="1"/>
            <p:nvPr/>
          </p:nvSpPr>
          <p:spPr>
            <a:xfrm>
              <a:off x="1981200" y="1425523"/>
              <a:ext cx="146625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 Doc. Date*</a:t>
              </a:r>
              <a:endParaRPr lang="en-US" sz="1200" dirty="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15-Feb-2015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6"/>
          <p:cNvGrpSpPr/>
          <p:nvPr/>
        </p:nvGrpSpPr>
        <p:grpSpPr>
          <a:xfrm>
            <a:off x="5605780" y="2313801"/>
            <a:ext cx="3855720" cy="276999"/>
            <a:chOff x="5562600" y="1425525"/>
            <a:chExt cx="3505200" cy="346246"/>
          </a:xfrm>
        </p:grpSpPr>
        <p:sp>
          <p:nvSpPr>
            <p:cNvPr id="52" name="TextBox 51"/>
            <p:cNvSpPr txBox="1"/>
            <p:nvPr/>
          </p:nvSpPr>
          <p:spPr>
            <a:xfrm>
              <a:off x="5562600" y="1425525"/>
              <a:ext cx="84329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By*</a:t>
              </a:r>
              <a:endParaRPr lang="en-US" sz="12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S.R. Mehta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Flowchart: Merge 5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0" y="3124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/>
        </p:nvGraphicFramePr>
        <p:xfrm>
          <a:off x="114298" y="5300472"/>
          <a:ext cx="4076702" cy="79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63"/>
                <a:gridCol w="1434439"/>
                <a:gridCol w="533400"/>
                <a:gridCol w="533400"/>
                <a:gridCol w="114300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bg1"/>
                          </a:solidFill>
                        </a:rPr>
                        <a:t>JobRecLineId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60 C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Tussa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</a:rPr>
                        <a:t> L \ S5001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Kg.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>
          <a:xfrm>
            <a:off x="76200" y="5026223"/>
            <a:ext cx="1181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Consumption</a:t>
            </a:r>
            <a:endParaRPr lang="en-US" sz="1400" b="1" dirty="0"/>
          </a:p>
        </p:txBody>
      </p:sp>
      <p:grpSp>
        <p:nvGrpSpPr>
          <p:cNvPr id="8" name="Group 66"/>
          <p:cNvGrpSpPr/>
          <p:nvPr/>
        </p:nvGrpSpPr>
        <p:grpSpPr>
          <a:xfrm>
            <a:off x="5613400" y="1511300"/>
            <a:ext cx="3855720" cy="276999"/>
            <a:chOff x="5562600" y="1425525"/>
            <a:chExt cx="3505200" cy="346246"/>
          </a:xfrm>
        </p:grpSpPr>
        <p:sp>
          <p:nvSpPr>
            <p:cNvPr id="79" name="TextBox 78"/>
            <p:cNvSpPr txBox="1"/>
            <p:nvPr/>
          </p:nvSpPr>
          <p:spPr>
            <a:xfrm>
              <a:off x="5562600" y="1425525"/>
              <a:ext cx="67127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Process*</a:t>
              </a:r>
              <a:endParaRPr lang="en-US" sz="12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Binding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Flowchart: Merge 8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66"/>
          <p:cNvGrpSpPr/>
          <p:nvPr/>
        </p:nvGrpSpPr>
        <p:grpSpPr>
          <a:xfrm>
            <a:off x="5605780" y="2044700"/>
            <a:ext cx="3855720" cy="276999"/>
            <a:chOff x="5562600" y="1425525"/>
            <a:chExt cx="3505200" cy="346246"/>
          </a:xfrm>
        </p:grpSpPr>
        <p:sp>
          <p:nvSpPr>
            <p:cNvPr id="83" name="TextBox 82"/>
            <p:cNvSpPr txBox="1"/>
            <p:nvPr/>
          </p:nvSpPr>
          <p:spPr>
            <a:xfrm>
              <a:off x="5562600" y="1425525"/>
              <a:ext cx="65116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endParaRPr lang="en-US" sz="1200" dirty="0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B. No.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Flowchart: Merge 8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66"/>
          <p:cNvGrpSpPr/>
          <p:nvPr/>
        </p:nvGrpSpPr>
        <p:grpSpPr>
          <a:xfrm>
            <a:off x="88900" y="2324100"/>
            <a:ext cx="3855720" cy="276999"/>
            <a:chOff x="5562600" y="1425525"/>
            <a:chExt cx="3505200" cy="346246"/>
          </a:xfrm>
        </p:grpSpPr>
        <p:sp>
          <p:nvSpPr>
            <p:cNvPr id="87" name="TextBox 86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Flowchart: Merge 8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" name="Group 180"/>
          <p:cNvGrpSpPr/>
          <p:nvPr/>
        </p:nvGrpSpPr>
        <p:grpSpPr>
          <a:xfrm>
            <a:off x="5612226" y="1778000"/>
            <a:ext cx="3849274" cy="276999"/>
            <a:chOff x="1981200" y="1425523"/>
            <a:chExt cx="3499340" cy="344962"/>
          </a:xfrm>
        </p:grpSpPr>
        <p:sp>
          <p:nvSpPr>
            <p:cNvPr id="82" name="TextBox 81"/>
            <p:cNvSpPr txBox="1"/>
            <p:nvPr/>
          </p:nvSpPr>
          <p:spPr>
            <a:xfrm>
              <a:off x="1981200" y="1425523"/>
              <a:ext cx="136412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Job Worker Doc No.*</a:t>
              </a:r>
              <a:endParaRPr lang="en-US" sz="1200" dirty="0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Order Cancel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101350" y="2603500"/>
            <a:ext cx="7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Remark*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23368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84551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20701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1266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Cancel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779449"/>
          <a:ext cx="10058404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06"/>
                <a:gridCol w="1195456"/>
                <a:gridCol w="1016440"/>
                <a:gridCol w="609600"/>
                <a:gridCol w="609600"/>
                <a:gridCol w="650684"/>
                <a:gridCol w="699715"/>
                <a:gridCol w="1049573"/>
                <a:gridCol w="612251"/>
                <a:gridCol w="612251"/>
                <a:gridCol w="874644"/>
                <a:gridCol w="874644"/>
                <a:gridCol w="874640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Order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 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Deal</a:t>
                      </a:r>
                    </a:p>
                    <a:p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8400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Sq. Feet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800" y="35052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1714250" y="26071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20701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867836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Order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Purchase Order Cancel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5181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23368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702699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Supplier*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505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Purchase Order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Consumption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3877056"/>
          <a:ext cx="9753603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66"/>
                <a:gridCol w="1417505"/>
                <a:gridCol w="1197836"/>
                <a:gridCol w="737130"/>
                <a:gridCol w="737130"/>
                <a:gridCol w="1508084"/>
                <a:gridCol w="978846"/>
                <a:gridCol w="887780"/>
                <a:gridCol w="759354"/>
                <a:gridCol w="1012472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 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382" y="35692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410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42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</a:t>
            </a:r>
            <a:r>
              <a:rPr lang="en-US" sz="1400" b="1" dirty="0" smtClean="0">
                <a:solidFill>
                  <a:schemeClr val="tx1"/>
                </a:solidFill>
              </a:rPr>
              <a:t>Stock at Process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30" y="2847645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187950" y="2851245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66"/>
          <p:cNvGrpSpPr/>
          <p:nvPr/>
        </p:nvGrpSpPr>
        <p:grpSpPr>
          <a:xfrm>
            <a:off x="5593080" y="2307897"/>
            <a:ext cx="3855720" cy="276999"/>
            <a:chOff x="5562600" y="1425525"/>
            <a:chExt cx="3505200" cy="346246"/>
          </a:xfrm>
        </p:grpSpPr>
        <p:sp>
          <p:nvSpPr>
            <p:cNvPr id="14" name="TextBox 13"/>
            <p:cNvSpPr txBox="1"/>
            <p:nvPr/>
          </p:nvSpPr>
          <p:spPr>
            <a:xfrm>
              <a:off x="5562600" y="1425525"/>
              <a:ext cx="109837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to Person*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1" name="Group 180"/>
          <p:cNvGrpSpPr/>
          <p:nvPr/>
        </p:nvGrpSpPr>
        <p:grpSpPr>
          <a:xfrm>
            <a:off x="243376" y="2313801"/>
            <a:ext cx="3849274" cy="276999"/>
            <a:chOff x="1981200" y="1425523"/>
            <a:chExt cx="3499340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122959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Consumption No</a:t>
              </a:r>
              <a:r>
                <a:rPr lang="en-US" sz="1200" dirty="0" smtClean="0"/>
                <a:t>.*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66"/>
          <p:cNvGrpSpPr/>
          <p:nvPr/>
        </p:nvGrpSpPr>
        <p:grpSpPr>
          <a:xfrm>
            <a:off x="236220" y="2034401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129755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Consumption </a:t>
              </a:r>
              <a:r>
                <a:rPr lang="en-US" sz="1200" dirty="0" smtClean="0"/>
                <a:t>Type*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8" name="Group 66"/>
          <p:cNvGrpSpPr/>
          <p:nvPr/>
        </p:nvGrpSpPr>
        <p:grpSpPr>
          <a:xfrm>
            <a:off x="228600" y="2580501"/>
            <a:ext cx="3855720" cy="276999"/>
            <a:chOff x="5562600" y="1425525"/>
            <a:chExt cx="3505200" cy="346246"/>
          </a:xfrm>
        </p:grpSpPr>
        <p:sp>
          <p:nvSpPr>
            <p:cNvPr id="29" name="TextBox 28"/>
            <p:cNvSpPr txBox="1"/>
            <p:nvPr/>
          </p:nvSpPr>
          <p:spPr>
            <a:xfrm>
              <a:off x="5562600" y="1425525"/>
              <a:ext cx="60133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Merge 3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2" name="Group 28"/>
          <p:cNvGrpSpPr/>
          <p:nvPr/>
        </p:nvGrpSpPr>
        <p:grpSpPr>
          <a:xfrm>
            <a:off x="5588000" y="2032000"/>
            <a:ext cx="3849274" cy="276999"/>
            <a:chOff x="1981200" y="1425523"/>
            <a:chExt cx="3499340" cy="344962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3"/>
              <a:ext cx="129674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Consumption </a:t>
              </a:r>
              <a:r>
                <a:rPr lang="en-US" sz="1200" dirty="0" smtClean="0"/>
                <a:t>Date*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66"/>
          <p:cNvGrpSpPr/>
          <p:nvPr/>
        </p:nvGrpSpPr>
        <p:grpSpPr>
          <a:xfrm>
            <a:off x="228600" y="2841297"/>
            <a:ext cx="3855720" cy="276999"/>
            <a:chOff x="5562600" y="1425525"/>
            <a:chExt cx="3505200" cy="346246"/>
          </a:xfrm>
        </p:grpSpPr>
        <p:sp>
          <p:nvSpPr>
            <p:cNvPr id="36" name="TextBox 35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Merge 3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9" name="Group 66"/>
          <p:cNvGrpSpPr/>
          <p:nvPr/>
        </p:nvGrpSpPr>
        <p:grpSpPr>
          <a:xfrm>
            <a:off x="5593080" y="2570646"/>
            <a:ext cx="3855720" cy="276999"/>
            <a:chOff x="5562600" y="1425525"/>
            <a:chExt cx="3505200" cy="346246"/>
          </a:xfrm>
        </p:grpSpPr>
        <p:sp>
          <p:nvSpPr>
            <p:cNvPr id="40" name="TextBox 39"/>
            <p:cNvSpPr txBox="1"/>
            <p:nvPr/>
          </p:nvSpPr>
          <p:spPr>
            <a:xfrm>
              <a:off x="5562600" y="1425525"/>
              <a:ext cx="82802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Cost Center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Merge 4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Job Material Cost Conversion</a:t>
            </a:r>
            <a:endParaRPr lang="en-US" sz="26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3877056"/>
          <a:ext cx="9753603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466"/>
                <a:gridCol w="1417505"/>
                <a:gridCol w="1197836"/>
                <a:gridCol w="737130"/>
                <a:gridCol w="737130"/>
                <a:gridCol w="1508084"/>
                <a:gridCol w="978846"/>
                <a:gridCol w="887780"/>
                <a:gridCol w="759354"/>
                <a:gridCol w="1012472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 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7382" y="35692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5410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429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</a:t>
            </a:r>
            <a:r>
              <a:rPr lang="en-US" sz="1400" b="1" dirty="0" smtClean="0">
                <a:solidFill>
                  <a:schemeClr val="tx1"/>
                </a:solidFill>
              </a:rPr>
              <a:t>Stock at Process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30" y="2847645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7187950" y="2851245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66"/>
          <p:cNvGrpSpPr/>
          <p:nvPr/>
        </p:nvGrpSpPr>
        <p:grpSpPr>
          <a:xfrm>
            <a:off x="5593080" y="2307897"/>
            <a:ext cx="3855720" cy="276999"/>
            <a:chOff x="5562600" y="1425525"/>
            <a:chExt cx="3505200" cy="346246"/>
          </a:xfrm>
        </p:grpSpPr>
        <p:sp>
          <p:nvSpPr>
            <p:cNvPr id="14" name="TextBox 13"/>
            <p:cNvSpPr txBox="1"/>
            <p:nvPr/>
          </p:nvSpPr>
          <p:spPr>
            <a:xfrm>
              <a:off x="5562600" y="1425525"/>
              <a:ext cx="109837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to Person*</a:t>
              </a:r>
              <a:endParaRPr lang="en-US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lowchart: Merge 1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7" name="Group 180"/>
          <p:cNvGrpSpPr/>
          <p:nvPr/>
        </p:nvGrpSpPr>
        <p:grpSpPr>
          <a:xfrm>
            <a:off x="243376" y="2313801"/>
            <a:ext cx="3849274" cy="276999"/>
            <a:chOff x="1981200" y="1425523"/>
            <a:chExt cx="3499340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1229591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Consumption No</a:t>
              </a:r>
              <a:r>
                <a:rPr lang="en-US" sz="1200" dirty="0" smtClean="0"/>
                <a:t>.*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66"/>
          <p:cNvGrpSpPr/>
          <p:nvPr/>
        </p:nvGrpSpPr>
        <p:grpSpPr>
          <a:xfrm>
            <a:off x="236220" y="2034401"/>
            <a:ext cx="3855720" cy="276999"/>
            <a:chOff x="5562600" y="1425525"/>
            <a:chExt cx="3505200" cy="346246"/>
          </a:xfrm>
        </p:grpSpPr>
        <p:sp>
          <p:nvSpPr>
            <p:cNvPr id="25" name="TextBox 24"/>
            <p:cNvSpPr txBox="1"/>
            <p:nvPr/>
          </p:nvSpPr>
          <p:spPr>
            <a:xfrm>
              <a:off x="5562600" y="1425525"/>
              <a:ext cx="129755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Consumption </a:t>
              </a:r>
              <a:r>
                <a:rPr lang="en-US" sz="1200" dirty="0" smtClean="0"/>
                <a:t>Type*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erge 26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9" name="Group 66"/>
          <p:cNvGrpSpPr/>
          <p:nvPr/>
        </p:nvGrpSpPr>
        <p:grpSpPr>
          <a:xfrm>
            <a:off x="228600" y="2580501"/>
            <a:ext cx="3855720" cy="276999"/>
            <a:chOff x="5562600" y="1425525"/>
            <a:chExt cx="3505200" cy="346246"/>
          </a:xfrm>
        </p:grpSpPr>
        <p:sp>
          <p:nvSpPr>
            <p:cNvPr id="29" name="TextBox 28"/>
            <p:cNvSpPr txBox="1"/>
            <p:nvPr/>
          </p:nvSpPr>
          <p:spPr>
            <a:xfrm>
              <a:off x="5562600" y="1425525"/>
              <a:ext cx="60133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Merge 3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0" name="Group 28"/>
          <p:cNvGrpSpPr/>
          <p:nvPr/>
        </p:nvGrpSpPr>
        <p:grpSpPr>
          <a:xfrm>
            <a:off x="5588000" y="2032000"/>
            <a:ext cx="3849274" cy="276999"/>
            <a:chOff x="1981200" y="1425523"/>
            <a:chExt cx="3499340" cy="344962"/>
          </a:xfrm>
        </p:grpSpPr>
        <p:sp>
          <p:nvSpPr>
            <p:cNvPr id="33" name="TextBox 32"/>
            <p:cNvSpPr txBox="1"/>
            <p:nvPr/>
          </p:nvSpPr>
          <p:spPr>
            <a:xfrm>
              <a:off x="1981200" y="1425523"/>
              <a:ext cx="129674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Consumption </a:t>
              </a:r>
              <a:r>
                <a:rPr lang="en-US" sz="1200" dirty="0" smtClean="0"/>
                <a:t>Date*</a:t>
              </a:r>
              <a:endParaRPr lang="en-US" sz="12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66"/>
          <p:cNvGrpSpPr/>
          <p:nvPr/>
        </p:nvGrpSpPr>
        <p:grpSpPr>
          <a:xfrm>
            <a:off x="228600" y="2841297"/>
            <a:ext cx="3855720" cy="276999"/>
            <a:chOff x="5562600" y="1425525"/>
            <a:chExt cx="3505200" cy="346246"/>
          </a:xfrm>
        </p:grpSpPr>
        <p:sp>
          <p:nvSpPr>
            <p:cNvPr id="36" name="TextBox 35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Merge 3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4" name="Group 66"/>
          <p:cNvGrpSpPr/>
          <p:nvPr/>
        </p:nvGrpSpPr>
        <p:grpSpPr>
          <a:xfrm>
            <a:off x="5593080" y="2570646"/>
            <a:ext cx="3855720" cy="276999"/>
            <a:chOff x="5562600" y="1425525"/>
            <a:chExt cx="3505200" cy="346246"/>
          </a:xfrm>
        </p:grpSpPr>
        <p:sp>
          <p:nvSpPr>
            <p:cNvPr id="40" name="TextBox 39"/>
            <p:cNvSpPr txBox="1"/>
            <p:nvPr/>
          </p:nvSpPr>
          <p:spPr>
            <a:xfrm>
              <a:off x="5562600" y="1425525"/>
              <a:ext cx="82802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Cost Center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Flowchart: Merge 4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15058</TotalTime>
  <Words>851</Words>
  <Application>Microsoft Office PowerPoint</Application>
  <PresentationFormat>Custom</PresentationFormat>
  <Paragraphs>519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Production Management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1161</cp:revision>
  <dcterms:created xsi:type="dcterms:W3CDTF">2014-12-23T10:14:53Z</dcterms:created>
  <dcterms:modified xsi:type="dcterms:W3CDTF">2015-04-28T09:59:49Z</dcterms:modified>
</cp:coreProperties>
</file>