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3728" autoAdjust="0"/>
  </p:normalViewPr>
  <p:slideViewPr>
    <p:cSldViewPr>
      <p:cViewPr>
        <p:scale>
          <a:sx n="75" d="100"/>
          <a:sy n="75" d="100"/>
        </p:scale>
        <p:origin x="-996" y="-84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04/Feb/2015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Financial Accounts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Receipt Voucher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88900" y="2079200"/>
            <a:ext cx="781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Narration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15367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401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</a:t>
              </a:r>
              <a:r>
                <a:rPr lang="en-US" sz="1200" dirty="0" smtClean="0"/>
                <a:t>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17998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0073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127177"/>
          <a:ext cx="9601203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4"/>
                <a:gridCol w="2292428"/>
                <a:gridCol w="907972"/>
                <a:gridCol w="2438400"/>
                <a:gridCol w="1219200"/>
                <a:gridCol w="1143000"/>
                <a:gridCol w="11429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Credit A/c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Cost Center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Narration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Amt Cr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Chq.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Chq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Surya Carpet Inc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Being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payment received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20000000.00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20000000.00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2819400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Personal  </a:t>
            </a:r>
            <a:r>
              <a:rPr lang="en-US" sz="1400" b="1" dirty="0" smtClean="0"/>
              <a:t>A/c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96720" y="2082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66032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74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66"/>
          <p:cNvGrpSpPr/>
          <p:nvPr/>
        </p:nvGrpSpPr>
        <p:grpSpPr>
          <a:xfrm>
            <a:off x="114300" y="1524000"/>
            <a:ext cx="3855720" cy="276999"/>
            <a:chOff x="5562600" y="1425525"/>
            <a:chExt cx="3505200" cy="346246"/>
          </a:xfrm>
        </p:grpSpPr>
        <p:sp>
          <p:nvSpPr>
            <p:cNvPr id="21" name="TextBox 20"/>
            <p:cNvSpPr txBox="1"/>
            <p:nvPr/>
          </p:nvSpPr>
          <p:spPr>
            <a:xfrm>
              <a:off x="5562600" y="1425525"/>
              <a:ext cx="100814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Type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Bank Receipt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4" name="Group 66"/>
          <p:cNvGrpSpPr/>
          <p:nvPr/>
        </p:nvGrpSpPr>
        <p:grpSpPr>
          <a:xfrm>
            <a:off x="5600700" y="1816100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77014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Debit A/c*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State Bank Of India,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Ghosia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Payment Voucher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88900" y="2079200"/>
            <a:ext cx="781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Narration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15367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401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</a:t>
              </a:r>
              <a:r>
                <a:rPr lang="en-US" sz="1200" dirty="0" smtClean="0"/>
                <a:t>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17998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0073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127177"/>
          <a:ext cx="9601203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4"/>
                <a:gridCol w="2292428"/>
                <a:gridCol w="907972"/>
                <a:gridCol w="2438400"/>
                <a:gridCol w="1219200"/>
                <a:gridCol w="1143000"/>
                <a:gridCol w="11429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Debit A/c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Cost Center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Narration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Amt Dr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Chq.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Chq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Deepak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Tripathi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14-2402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Being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payment made for weaving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12900.00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54521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01-Jan-2015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12900.00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2819400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Personal  </a:t>
            </a:r>
            <a:r>
              <a:rPr lang="en-US" sz="1400" b="1" dirty="0" smtClean="0"/>
              <a:t>A/c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96720" y="2082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66032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74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6"/>
          <p:cNvGrpSpPr/>
          <p:nvPr/>
        </p:nvGrpSpPr>
        <p:grpSpPr>
          <a:xfrm>
            <a:off x="114300" y="1524000"/>
            <a:ext cx="3855720" cy="276999"/>
            <a:chOff x="5562600" y="1425525"/>
            <a:chExt cx="3505200" cy="346246"/>
          </a:xfrm>
        </p:grpSpPr>
        <p:sp>
          <p:nvSpPr>
            <p:cNvPr id="21" name="TextBox 20"/>
            <p:cNvSpPr txBox="1"/>
            <p:nvPr/>
          </p:nvSpPr>
          <p:spPr>
            <a:xfrm>
              <a:off x="5562600" y="1425525"/>
              <a:ext cx="100814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Type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Bank Payment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5600700" y="1816100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80470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A/c*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State Bank Of India,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Ghosia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Credit Note Voucher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88900" y="2079200"/>
            <a:ext cx="85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Narration*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15367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401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</a:t>
              </a:r>
              <a:r>
                <a:rPr lang="en-US" sz="1200" dirty="0" smtClean="0"/>
                <a:t>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17998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0073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127177"/>
          <a:ext cx="9601204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4"/>
                <a:gridCol w="3151687"/>
                <a:gridCol w="1191713"/>
                <a:gridCol w="3200400"/>
                <a:gridCol w="1600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Debit A/c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Cost Center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Narration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Amt Dr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Deepak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Tripathi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14-2402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1200.00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1200.00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2819400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Personal  </a:t>
            </a:r>
            <a:r>
              <a:rPr lang="en-US" sz="1400" b="1" dirty="0" smtClean="0"/>
              <a:t>A/c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96720" y="2082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66032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74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6"/>
          <p:cNvGrpSpPr/>
          <p:nvPr/>
        </p:nvGrpSpPr>
        <p:grpSpPr>
          <a:xfrm>
            <a:off x="114300" y="1524000"/>
            <a:ext cx="3855720" cy="276999"/>
            <a:chOff x="5562600" y="1425525"/>
            <a:chExt cx="3505200" cy="346246"/>
          </a:xfrm>
        </p:grpSpPr>
        <p:sp>
          <p:nvSpPr>
            <p:cNvPr id="21" name="TextBox 20"/>
            <p:cNvSpPr txBox="1"/>
            <p:nvPr/>
          </p:nvSpPr>
          <p:spPr>
            <a:xfrm>
              <a:off x="5562600" y="1425525"/>
              <a:ext cx="100814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Type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 Time Incentive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5600700" y="1816100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80470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A/c*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 Time Incentive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Debit Note Voucher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88900" y="2079200"/>
            <a:ext cx="85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Narration*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15367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401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</a:t>
              </a:r>
              <a:r>
                <a:rPr lang="en-US" sz="1200" dirty="0" smtClean="0"/>
                <a:t>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17998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0073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127177"/>
          <a:ext cx="9601204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4"/>
                <a:gridCol w="3151687"/>
                <a:gridCol w="1191713"/>
                <a:gridCol w="3200400"/>
                <a:gridCol w="16002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Credit A/c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Cost Center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Narration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Amt Dr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Deepak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Tripathi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14-2401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800.00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800.00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2819400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Personal  </a:t>
            </a:r>
            <a:r>
              <a:rPr lang="en-US" sz="1400" b="1" dirty="0" smtClean="0"/>
              <a:t>A/c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96720" y="2082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66032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74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6"/>
          <p:cNvGrpSpPr/>
          <p:nvPr/>
        </p:nvGrpSpPr>
        <p:grpSpPr>
          <a:xfrm>
            <a:off x="114300" y="1524000"/>
            <a:ext cx="3855720" cy="276999"/>
            <a:chOff x="5562600" y="1425525"/>
            <a:chExt cx="3505200" cy="346246"/>
          </a:xfrm>
        </p:grpSpPr>
        <p:sp>
          <p:nvSpPr>
            <p:cNvPr id="21" name="TextBox 20"/>
            <p:cNvSpPr txBox="1"/>
            <p:nvPr/>
          </p:nvSpPr>
          <p:spPr>
            <a:xfrm>
              <a:off x="5562600" y="1425525"/>
              <a:ext cx="100814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Voucher Type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 Time Penalty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5600700" y="1816100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77014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Debit A/c*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 Time Penalty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212</Words>
  <Application>Microsoft Office PowerPoint</Application>
  <PresentationFormat>Custom</PresentationFormat>
  <Paragraphs>112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Financial Accounts Management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734</cp:revision>
  <dcterms:created xsi:type="dcterms:W3CDTF">2014-12-23T10:14:53Z</dcterms:created>
  <dcterms:modified xsi:type="dcterms:W3CDTF">2015-02-05T08:35:36Z</dcterms:modified>
</cp:coreProperties>
</file>