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1" r:id="rId3"/>
    <p:sldId id="267" r:id="rId4"/>
    <p:sldId id="272" r:id="rId5"/>
    <p:sldId id="273" r:id="rId6"/>
  </p:sldIdLst>
  <p:sldSz cx="10058400" cy="7315200"/>
  <p:notesSz cx="6858000" cy="9144000"/>
  <p:defaultTextStyle>
    <a:defPPr>
      <a:defRPr lang="en-US"/>
    </a:defPPr>
    <a:lvl1pPr marL="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1" autoAdjust="0"/>
    <p:restoredTop sz="93728" autoAdjust="0"/>
  </p:normalViewPr>
  <p:slideViewPr>
    <p:cSldViewPr>
      <p:cViewPr>
        <p:scale>
          <a:sx n="75" d="100"/>
          <a:sy n="75" d="100"/>
        </p:scale>
        <p:origin x="-996" y="396"/>
      </p:cViewPr>
      <p:guideLst>
        <p:guide orient="horz" pos="2304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93099-64AD-45B1-95C8-940791F150AC}" type="datetimeFigureOut">
              <a:rPr lang="en-US" smtClean="0"/>
              <a:pPr/>
              <a:t>15/Apr/2015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685800"/>
            <a:ext cx="4714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BB7C-668C-4DDA-9F78-63FDE440C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638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276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914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5528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1910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8292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74674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71056" algn="l" defTabSz="99276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4"/>
            <a:ext cx="85496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9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1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8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15/Apr/2015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15/Apr/2015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92948"/>
            <a:ext cx="2263140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948"/>
            <a:ext cx="662178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15/Apr/2015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58400" cy="6502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endParaRPr lang="en-US"/>
          </a:p>
        </p:txBody>
      </p:sp>
      <p:pic>
        <p:nvPicPr>
          <p:cNvPr id="8" name="Picture 7" descr="images (4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67640" y="20977"/>
            <a:ext cx="670560" cy="629264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73480" y="162560"/>
            <a:ext cx="335280" cy="32512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7525159" y="147198"/>
            <a:ext cx="1443582" cy="328295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sz="1500" b="1" dirty="0" smtClean="0">
                <a:solidFill>
                  <a:srgbClr val="FFC000"/>
                </a:solidFill>
              </a:rPr>
              <a:t>Arpit Gupta  </a:t>
            </a:r>
            <a:r>
              <a:rPr lang="en-US" sz="1500" b="1" dirty="0" smtClean="0">
                <a:solidFill>
                  <a:schemeClr val="bg1"/>
                </a:solidFill>
                <a:sym typeface="Wingdings 3"/>
              </a:rPr>
              <a:t>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51855" y="162560"/>
            <a:ext cx="655085" cy="2951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8055" y="126298"/>
            <a:ext cx="1394216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Bookmarks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044629" y="129988"/>
            <a:ext cx="692613" cy="408022"/>
          </a:xfrm>
          <a:prstGeom prst="rect">
            <a:avLst/>
          </a:prstGeom>
          <a:noFill/>
        </p:spPr>
        <p:txBody>
          <a:bodyPr wrap="none" lIns="99276" tIns="49638" rIns="99276" bIns="49638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Help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4230978" y="126298"/>
            <a:ext cx="2766060" cy="406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 Here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700694"/>
            <a:ext cx="8549640" cy="1452880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100495"/>
            <a:ext cx="8549640" cy="1600199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63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27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891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55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19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8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46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7105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15/Apr/2015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706880"/>
            <a:ext cx="4442460" cy="482769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15/Apr/2015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4"/>
            <a:ext cx="4444207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7"/>
            <a:ext cx="4444207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637454"/>
            <a:ext cx="4445953" cy="68241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6382" indent="0">
              <a:buNone/>
              <a:defRPr sz="2200" b="1"/>
            </a:lvl2pPr>
            <a:lvl3pPr marL="992764" indent="0">
              <a:buNone/>
              <a:defRPr sz="2000" b="1"/>
            </a:lvl3pPr>
            <a:lvl4pPr marL="1489146" indent="0">
              <a:buNone/>
              <a:defRPr sz="1700" b="1"/>
            </a:lvl4pPr>
            <a:lvl5pPr marL="1985528" indent="0">
              <a:buNone/>
              <a:defRPr sz="1700" b="1"/>
            </a:lvl5pPr>
            <a:lvl6pPr marL="2481910" indent="0">
              <a:buNone/>
              <a:defRPr sz="1700" b="1"/>
            </a:lvl6pPr>
            <a:lvl7pPr marL="2978292" indent="0">
              <a:buNone/>
              <a:defRPr sz="1700" b="1"/>
            </a:lvl7pPr>
            <a:lvl8pPr marL="3474674" indent="0">
              <a:buNone/>
              <a:defRPr sz="1700" b="1"/>
            </a:lvl8pPr>
            <a:lvl9pPr marL="3971056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319867"/>
            <a:ext cx="4445953" cy="421470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15/Apr/2015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15/Apr/2015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15/Apr/2015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91253"/>
            <a:ext cx="3309144" cy="12395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4"/>
            <a:ext cx="5622925" cy="6243321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30774"/>
            <a:ext cx="3309144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15/Apr/2015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0"/>
            <a:ext cx="6035040" cy="60452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7"/>
            <a:ext cx="6035040" cy="4389120"/>
          </a:xfrm>
        </p:spPr>
        <p:txBody>
          <a:bodyPr/>
          <a:lstStyle>
            <a:lvl1pPr marL="0" indent="0">
              <a:buNone/>
              <a:defRPr sz="3500"/>
            </a:lvl1pPr>
            <a:lvl2pPr marL="496382" indent="0">
              <a:buNone/>
              <a:defRPr sz="3000"/>
            </a:lvl2pPr>
            <a:lvl3pPr marL="992764" indent="0">
              <a:buNone/>
              <a:defRPr sz="2600"/>
            </a:lvl3pPr>
            <a:lvl4pPr marL="1489146" indent="0">
              <a:buNone/>
              <a:defRPr sz="2200"/>
            </a:lvl4pPr>
            <a:lvl5pPr marL="1985528" indent="0">
              <a:buNone/>
              <a:defRPr sz="2200"/>
            </a:lvl5pPr>
            <a:lvl6pPr marL="2481910" indent="0">
              <a:buNone/>
              <a:defRPr sz="2200"/>
            </a:lvl6pPr>
            <a:lvl7pPr marL="2978292" indent="0">
              <a:buNone/>
              <a:defRPr sz="2200"/>
            </a:lvl7pPr>
            <a:lvl8pPr marL="3474674" indent="0">
              <a:buNone/>
              <a:defRPr sz="2200"/>
            </a:lvl8pPr>
            <a:lvl9pPr marL="3971056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1"/>
            <a:ext cx="603504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96382" indent="0">
              <a:buNone/>
              <a:defRPr sz="1300"/>
            </a:lvl2pPr>
            <a:lvl3pPr marL="992764" indent="0">
              <a:buNone/>
              <a:defRPr sz="1100"/>
            </a:lvl3pPr>
            <a:lvl4pPr marL="1489146" indent="0">
              <a:buNone/>
              <a:defRPr sz="1000"/>
            </a:lvl4pPr>
            <a:lvl5pPr marL="1985528" indent="0">
              <a:buNone/>
              <a:defRPr sz="1000"/>
            </a:lvl5pPr>
            <a:lvl6pPr marL="2481910" indent="0">
              <a:buNone/>
              <a:defRPr sz="1000"/>
            </a:lvl6pPr>
            <a:lvl7pPr marL="2978292" indent="0">
              <a:buNone/>
              <a:defRPr sz="1000"/>
            </a:lvl7pPr>
            <a:lvl8pPr marL="3474674" indent="0">
              <a:buNone/>
              <a:defRPr sz="1000"/>
            </a:lvl8pPr>
            <a:lvl9pPr marL="397105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5C49-1AB8-47DD-8680-B052B9532468}" type="datetimeFigureOut">
              <a:rPr lang="en-US" smtClean="0"/>
              <a:pPr/>
              <a:t>15/Apr/2015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99276" tIns="49638" rIns="99276" bIns="4963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0"/>
            <a:ext cx="9052560" cy="4827694"/>
          </a:xfrm>
          <a:prstGeom prst="rect">
            <a:avLst/>
          </a:prstGeom>
        </p:spPr>
        <p:txBody>
          <a:bodyPr vert="horz" lIns="99276" tIns="49638" rIns="99276" bIns="496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5C49-1AB8-47DD-8680-B052B9532468}" type="datetimeFigureOut">
              <a:rPr lang="en-US" smtClean="0"/>
              <a:pPr/>
              <a:t>15/Apr/2015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7"/>
            <a:ext cx="31851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7"/>
            <a:ext cx="2346960" cy="389467"/>
          </a:xfrm>
          <a:prstGeom prst="rect">
            <a:avLst/>
          </a:prstGeom>
        </p:spPr>
        <p:txBody>
          <a:bodyPr vert="horz" lIns="99276" tIns="49638" rIns="99276" bIns="4963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6220-EFD0-4006-A30D-E18511AA36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27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2287" indent="-372287" algn="l" defTabSz="992764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6621" indent="-310239" algn="l" defTabSz="992764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095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7337" indent="-248191" algn="l" defTabSz="99276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3719" indent="-248191" algn="l" defTabSz="99276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0101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26483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22865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19247" indent="-248191" algn="l" defTabSz="99276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638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276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914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5528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1910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8292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4674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71056" algn="l" defTabSz="9927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Store</a:t>
            </a:r>
            <a:br>
              <a:rPr lang="en-US" b="1" dirty="0" smtClean="0"/>
            </a:br>
            <a:r>
              <a:rPr lang="en-US" b="1" dirty="0" smtClean="0"/>
              <a:t>Management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Material Request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5638800" y="2104697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67176" y="1850697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92892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Request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59120" y="1571297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996077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Request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2941249"/>
          <a:ext cx="10058401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988"/>
                <a:gridCol w="1833033"/>
                <a:gridCol w="1345183"/>
                <a:gridCol w="1016000"/>
                <a:gridCol w="991618"/>
                <a:gridCol w="1072896"/>
                <a:gridCol w="938784"/>
                <a:gridCol w="938784"/>
                <a:gridCol w="1341115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Required</a:t>
                      </a:r>
                      <a:r>
                        <a:rPr lang="en-US" sz="1100" baseline="0" dirty="0" smtClean="0">
                          <a:solidFill>
                            <a:schemeClr val="bg1"/>
                          </a:solidFill>
                        </a:rPr>
                        <a:t> Date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30-Jan-15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30-Jan-15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304800" y="26670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246620" y="210829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60020" y="1571297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996893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Request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Material Issue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43434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5651500" y="1837997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142574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Requested by Person*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2667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66"/>
          <p:cNvGrpSpPr/>
          <p:nvPr/>
        </p:nvGrpSpPr>
        <p:grpSpPr>
          <a:xfrm>
            <a:off x="152400" y="2117397"/>
            <a:ext cx="3855720" cy="276999"/>
            <a:chOff x="5562600" y="1425525"/>
            <a:chExt cx="3505200" cy="346246"/>
          </a:xfrm>
        </p:grpSpPr>
        <p:sp>
          <p:nvSpPr>
            <p:cNvPr id="46" name="TextBox 45"/>
            <p:cNvSpPr txBox="1"/>
            <p:nvPr/>
          </p:nvSpPr>
          <p:spPr>
            <a:xfrm>
              <a:off x="5562600" y="1425525"/>
              <a:ext cx="580754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Reason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Merge 4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Material Issue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52396" y="4029456"/>
          <a:ext cx="9601204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40"/>
                <a:gridCol w="1172264"/>
                <a:gridCol w="990600"/>
                <a:gridCol w="609600"/>
                <a:gridCol w="609600"/>
                <a:gridCol w="1247172"/>
                <a:gridCol w="809497"/>
                <a:gridCol w="734186"/>
                <a:gridCol w="627979"/>
                <a:gridCol w="837305"/>
                <a:gridCol w="1535061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From Process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Last Supplier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Kaajal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Export,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Bhadohi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15-Feb-15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Kaajal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 Export,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Bhadohi</a:t>
                      </a: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57382" y="3721679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55626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35814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65100" y="1498600"/>
            <a:ext cx="1892300" cy="330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 Material Request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0" y="1905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0130" y="31242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187950" y="31278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2" name="Group 66"/>
          <p:cNvGrpSpPr/>
          <p:nvPr/>
        </p:nvGrpSpPr>
        <p:grpSpPr>
          <a:xfrm>
            <a:off x="5593080" y="2307897"/>
            <a:ext cx="3855720" cy="276999"/>
            <a:chOff x="5562600" y="1425525"/>
            <a:chExt cx="3505200" cy="346246"/>
          </a:xfrm>
        </p:grpSpPr>
        <p:sp>
          <p:nvSpPr>
            <p:cNvPr id="23" name="TextBox 22"/>
            <p:cNvSpPr txBox="1"/>
            <p:nvPr/>
          </p:nvSpPr>
          <p:spPr>
            <a:xfrm>
              <a:off x="5562600" y="1425525"/>
              <a:ext cx="109837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Issue</a:t>
              </a:r>
              <a:r>
                <a:rPr lang="en-US" sz="1200" dirty="0" smtClean="0"/>
                <a:t> to </a:t>
              </a:r>
              <a:r>
                <a:rPr lang="en-US" sz="1200" dirty="0" smtClean="0"/>
                <a:t>Person*</a:t>
              </a:r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Flowchart: Merge 2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6" name="Group 66"/>
          <p:cNvGrpSpPr/>
          <p:nvPr/>
        </p:nvGrpSpPr>
        <p:grpSpPr>
          <a:xfrm>
            <a:off x="5600700" y="2574597"/>
            <a:ext cx="3855720" cy="276999"/>
            <a:chOff x="5562600" y="1425525"/>
            <a:chExt cx="3505200" cy="346246"/>
          </a:xfrm>
        </p:grpSpPr>
        <p:sp>
          <p:nvSpPr>
            <p:cNvPr id="27" name="TextBox 26"/>
            <p:cNvSpPr txBox="1"/>
            <p:nvPr/>
          </p:nvSpPr>
          <p:spPr>
            <a:xfrm>
              <a:off x="5562600" y="1425525"/>
              <a:ext cx="72111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Godown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B. No.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Merge 3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3" name="Group 180"/>
          <p:cNvGrpSpPr/>
          <p:nvPr/>
        </p:nvGrpSpPr>
        <p:grpSpPr>
          <a:xfrm>
            <a:off x="243376" y="2313801"/>
            <a:ext cx="3849274" cy="276999"/>
            <a:chOff x="1981200" y="1425523"/>
            <a:chExt cx="3499340" cy="344962"/>
          </a:xfrm>
        </p:grpSpPr>
        <p:sp>
          <p:nvSpPr>
            <p:cNvPr id="34" name="TextBox 33"/>
            <p:cNvSpPr txBox="1"/>
            <p:nvPr/>
          </p:nvSpPr>
          <p:spPr>
            <a:xfrm>
              <a:off x="1981200" y="1425523"/>
              <a:ext cx="758075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Issue </a:t>
              </a:r>
              <a:r>
                <a:rPr lang="en-US" sz="1200" dirty="0" smtClean="0"/>
                <a:t>No.*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66"/>
          <p:cNvGrpSpPr/>
          <p:nvPr/>
        </p:nvGrpSpPr>
        <p:grpSpPr>
          <a:xfrm>
            <a:off x="236220" y="2034401"/>
            <a:ext cx="3855720" cy="276999"/>
            <a:chOff x="5562600" y="1425525"/>
            <a:chExt cx="3505200" cy="346246"/>
          </a:xfrm>
        </p:grpSpPr>
        <p:sp>
          <p:nvSpPr>
            <p:cNvPr id="39" name="TextBox 38"/>
            <p:cNvSpPr txBox="1"/>
            <p:nvPr/>
          </p:nvSpPr>
          <p:spPr>
            <a:xfrm>
              <a:off x="5562600" y="1425525"/>
              <a:ext cx="826043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Issue </a:t>
              </a:r>
              <a:r>
                <a:rPr lang="en-US" sz="1200" dirty="0" smtClean="0"/>
                <a:t>Type*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Material Issue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Flowchart: Merge 40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2" name="Group 66"/>
          <p:cNvGrpSpPr/>
          <p:nvPr/>
        </p:nvGrpSpPr>
        <p:grpSpPr>
          <a:xfrm>
            <a:off x="228600" y="2580501"/>
            <a:ext cx="3855720" cy="276999"/>
            <a:chOff x="5562600" y="1425525"/>
            <a:chExt cx="3505200" cy="346246"/>
          </a:xfrm>
        </p:grpSpPr>
        <p:sp>
          <p:nvSpPr>
            <p:cNvPr id="43" name="TextBox 42"/>
            <p:cNvSpPr txBox="1"/>
            <p:nvPr/>
          </p:nvSpPr>
          <p:spPr>
            <a:xfrm>
              <a:off x="5562600" y="1425525"/>
              <a:ext cx="60133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Flowchart: Merge 44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6" name="Group 28"/>
          <p:cNvGrpSpPr/>
          <p:nvPr/>
        </p:nvGrpSpPr>
        <p:grpSpPr>
          <a:xfrm>
            <a:off x="5588000" y="2032000"/>
            <a:ext cx="3849274" cy="276999"/>
            <a:chOff x="1981200" y="1425523"/>
            <a:chExt cx="3499340" cy="344962"/>
          </a:xfrm>
        </p:grpSpPr>
        <p:sp>
          <p:nvSpPr>
            <p:cNvPr id="47" name="TextBox 46"/>
            <p:cNvSpPr txBox="1"/>
            <p:nvPr/>
          </p:nvSpPr>
          <p:spPr>
            <a:xfrm>
              <a:off x="1981200" y="1425523"/>
              <a:ext cx="825226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Issue </a:t>
              </a:r>
              <a:r>
                <a:rPr lang="en-US" sz="1200" dirty="0" smtClean="0"/>
                <a:t>Date*</a:t>
              </a:r>
              <a:endParaRPr lang="en-US" sz="1200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66"/>
          <p:cNvGrpSpPr/>
          <p:nvPr/>
        </p:nvGrpSpPr>
        <p:grpSpPr>
          <a:xfrm>
            <a:off x="228600" y="2841297"/>
            <a:ext cx="3855720" cy="276999"/>
            <a:chOff x="5562600" y="1425525"/>
            <a:chExt cx="3505200" cy="346246"/>
          </a:xfrm>
        </p:grpSpPr>
        <p:sp>
          <p:nvSpPr>
            <p:cNvPr id="50" name="TextBox 49"/>
            <p:cNvSpPr txBox="1"/>
            <p:nvPr/>
          </p:nvSpPr>
          <p:spPr>
            <a:xfrm>
              <a:off x="5562600" y="1425525"/>
              <a:ext cx="66189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Machine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Flowchart: Merge 5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3" name="Group 66"/>
          <p:cNvGrpSpPr/>
          <p:nvPr/>
        </p:nvGrpSpPr>
        <p:grpSpPr>
          <a:xfrm>
            <a:off x="5593080" y="2847201"/>
            <a:ext cx="3855720" cy="276999"/>
            <a:chOff x="5562600" y="1425525"/>
            <a:chExt cx="3505200" cy="346246"/>
          </a:xfrm>
        </p:grpSpPr>
        <p:sp>
          <p:nvSpPr>
            <p:cNvPr id="54" name="TextBox 53"/>
            <p:cNvSpPr txBox="1"/>
            <p:nvPr/>
          </p:nvSpPr>
          <p:spPr>
            <a:xfrm>
              <a:off x="5562600" y="1425525"/>
              <a:ext cx="82802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Cost Center</a:t>
              </a:r>
              <a:endParaRPr lang="en-US" sz="12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Flowchart: Merge 5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Material Receive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sp>
        <p:nvSpPr>
          <p:cNvPr id="178" name="TextBox 177"/>
          <p:cNvSpPr txBox="1"/>
          <p:nvPr/>
        </p:nvSpPr>
        <p:spPr>
          <a:xfrm>
            <a:off x="5588000" y="2663497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" name="Group 180"/>
          <p:cNvGrpSpPr/>
          <p:nvPr/>
        </p:nvGrpSpPr>
        <p:grpSpPr>
          <a:xfrm>
            <a:off x="121456" y="1879600"/>
            <a:ext cx="3849274" cy="276999"/>
            <a:chOff x="1981200" y="1425523"/>
            <a:chExt cx="3499340" cy="344962"/>
          </a:xfrm>
        </p:grpSpPr>
        <p:sp>
          <p:nvSpPr>
            <p:cNvPr id="182" name="TextBox 181"/>
            <p:cNvSpPr txBox="1"/>
            <p:nvPr/>
          </p:nvSpPr>
          <p:spPr>
            <a:xfrm>
              <a:off x="1981200" y="1425523"/>
              <a:ext cx="905843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No.*</a:t>
              </a:r>
              <a:endParaRPr lang="en-US" sz="1200" dirty="0"/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5613400" y="1600200"/>
            <a:ext cx="3849274" cy="276999"/>
            <a:chOff x="1981200" y="1425523"/>
            <a:chExt cx="3499340" cy="344962"/>
          </a:xfrm>
        </p:grpSpPr>
        <p:sp>
          <p:nvSpPr>
            <p:cNvPr id="30" name="TextBox 29"/>
            <p:cNvSpPr txBox="1"/>
            <p:nvPr/>
          </p:nvSpPr>
          <p:spPr>
            <a:xfrm>
              <a:off x="1981200" y="1425523"/>
              <a:ext cx="972994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Date*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-2" y="3550849"/>
          <a:ext cx="9950768" cy="1228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41"/>
                <a:gridCol w="1374774"/>
                <a:gridCol w="977456"/>
                <a:gridCol w="793431"/>
                <a:gridCol w="636082"/>
                <a:gridCol w="804672"/>
                <a:gridCol w="804672"/>
                <a:gridCol w="704088"/>
                <a:gridCol w="704088"/>
                <a:gridCol w="704088"/>
                <a:gridCol w="1005840"/>
                <a:gridCol w="1005836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Lot No.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From</a:t>
                      </a:r>
                    </a:p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Process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Rate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Amount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400000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440000</a:t>
                      </a: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880000</a:t>
                      </a: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304800" y="3276600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sp>
        <p:nvSpPr>
          <p:cNvPr id="100" name="Rounded Rectangle 99"/>
          <p:cNvSpPr/>
          <p:nvPr/>
        </p:nvSpPr>
        <p:spPr>
          <a:xfrm>
            <a:off x="7195820" y="2667097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114300" y="1600200"/>
            <a:ext cx="3855720" cy="276999"/>
            <a:chOff x="5562600" y="1425525"/>
            <a:chExt cx="3505200" cy="346246"/>
          </a:xfrm>
        </p:grpSpPr>
        <p:sp>
          <p:nvSpPr>
            <p:cNvPr id="68" name="TextBox 67"/>
            <p:cNvSpPr txBox="1"/>
            <p:nvPr/>
          </p:nvSpPr>
          <p:spPr>
            <a:xfrm>
              <a:off x="5562600" y="1425525"/>
              <a:ext cx="97381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Type*</a:t>
              </a:r>
              <a:endParaRPr lang="en-US" sz="1200" dirty="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Material Issue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Flowchart: Merge 6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0" y="4953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66"/>
          <p:cNvGrpSpPr/>
          <p:nvPr/>
        </p:nvGrpSpPr>
        <p:grpSpPr>
          <a:xfrm>
            <a:off x="5605780" y="1866900"/>
            <a:ext cx="3855720" cy="276999"/>
            <a:chOff x="5562600" y="1425525"/>
            <a:chExt cx="3505200" cy="346246"/>
          </a:xfrm>
        </p:grpSpPr>
        <p:sp>
          <p:nvSpPr>
            <p:cNvPr id="22" name="TextBox 21"/>
            <p:cNvSpPr txBox="1"/>
            <p:nvPr/>
          </p:nvSpPr>
          <p:spPr>
            <a:xfrm>
              <a:off x="5562600" y="1425525"/>
              <a:ext cx="1401142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Receive from Person*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chemeClr val="tx1"/>
                  </a:solidFill>
                </a:rPr>
                <a:t>Kajal</a:t>
              </a:r>
              <a:r>
                <a:rPr lang="en-US" sz="1200" dirty="0" smtClean="0">
                  <a:solidFill>
                    <a:schemeClr val="tx1"/>
                  </a:solidFill>
                </a:rPr>
                <a:t> Exports, </a:t>
              </a:r>
              <a:r>
                <a:rPr lang="en-US" sz="1200" dirty="0" err="1" smtClean="0">
                  <a:solidFill>
                    <a:schemeClr val="tx1"/>
                  </a:solidFill>
                </a:rPr>
                <a:t>Bhadohi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erge 2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0" y="32766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66"/>
          <p:cNvGrpSpPr/>
          <p:nvPr/>
        </p:nvGrpSpPr>
        <p:grpSpPr>
          <a:xfrm>
            <a:off x="106680" y="2146300"/>
            <a:ext cx="3855720" cy="276999"/>
            <a:chOff x="5562600" y="1425525"/>
            <a:chExt cx="3505200" cy="346246"/>
          </a:xfrm>
        </p:grpSpPr>
        <p:sp>
          <p:nvSpPr>
            <p:cNvPr id="46" name="TextBox 45"/>
            <p:cNvSpPr txBox="1"/>
            <p:nvPr/>
          </p:nvSpPr>
          <p:spPr>
            <a:xfrm>
              <a:off x="5562600" y="1425525"/>
              <a:ext cx="601330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Process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Merge 4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7" name="Group 66"/>
          <p:cNvGrpSpPr/>
          <p:nvPr/>
        </p:nvGrpSpPr>
        <p:grpSpPr>
          <a:xfrm>
            <a:off x="5613400" y="2133600"/>
            <a:ext cx="3855720" cy="276999"/>
            <a:chOff x="5562600" y="1425525"/>
            <a:chExt cx="3505200" cy="346246"/>
          </a:xfrm>
        </p:grpSpPr>
        <p:sp>
          <p:nvSpPr>
            <p:cNvPr id="50" name="TextBox 49"/>
            <p:cNvSpPr txBox="1"/>
            <p:nvPr/>
          </p:nvSpPr>
          <p:spPr>
            <a:xfrm>
              <a:off x="5562600" y="1425525"/>
              <a:ext cx="721118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Godown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B. No.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Flowchart: Merge 51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3" name="Group 66"/>
          <p:cNvGrpSpPr/>
          <p:nvPr/>
        </p:nvGrpSpPr>
        <p:grpSpPr>
          <a:xfrm>
            <a:off x="114300" y="2415401"/>
            <a:ext cx="3855720" cy="276999"/>
            <a:chOff x="5562600" y="1425525"/>
            <a:chExt cx="3505200" cy="346246"/>
          </a:xfrm>
        </p:grpSpPr>
        <p:sp>
          <p:nvSpPr>
            <p:cNvPr id="34" name="TextBox 33"/>
            <p:cNvSpPr txBox="1"/>
            <p:nvPr/>
          </p:nvSpPr>
          <p:spPr>
            <a:xfrm>
              <a:off x="5562600" y="1425525"/>
              <a:ext cx="66189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Machine</a:t>
              </a:r>
              <a:endParaRPr lang="en-US" sz="1200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Flowchart: Merge 35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7" name="Group 66"/>
          <p:cNvGrpSpPr/>
          <p:nvPr/>
        </p:nvGrpSpPr>
        <p:grpSpPr>
          <a:xfrm>
            <a:off x="5593080" y="2402701"/>
            <a:ext cx="3855720" cy="276999"/>
            <a:chOff x="5562600" y="1425525"/>
            <a:chExt cx="3505200" cy="346246"/>
          </a:xfrm>
        </p:grpSpPr>
        <p:sp>
          <p:nvSpPr>
            <p:cNvPr id="38" name="TextBox 37"/>
            <p:cNvSpPr txBox="1"/>
            <p:nvPr/>
          </p:nvSpPr>
          <p:spPr>
            <a:xfrm>
              <a:off x="5562600" y="1425525"/>
              <a:ext cx="82802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Cost Center</a:t>
              </a:r>
              <a:endParaRPr lang="en-US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Flowchart: Merge 39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0" y="650240"/>
            <a:ext cx="5143500" cy="761965"/>
          </a:xfrm>
          <a:prstGeom prst="rect">
            <a:avLst/>
          </a:prstGeom>
          <a:noFill/>
        </p:spPr>
        <p:txBody>
          <a:bodyPr wrap="square" lIns="99276" tIns="49638" rIns="99276" bIns="49638" rtlCol="0">
            <a:spAutoFit/>
          </a:bodyPr>
          <a:lstStyle/>
          <a:p>
            <a:r>
              <a:rPr lang="en-US" sz="4300" b="1" dirty="0">
                <a:sym typeface="Wingdings 2"/>
              </a:rPr>
              <a:t></a:t>
            </a:r>
            <a:r>
              <a:rPr lang="en-US" sz="1700" dirty="0">
                <a:sym typeface="Wingdings 2"/>
              </a:rPr>
              <a:t> </a:t>
            </a:r>
            <a:r>
              <a:rPr lang="en-US" sz="2600" b="1" dirty="0" smtClean="0">
                <a:sym typeface="Wingdings 2"/>
              </a:rPr>
              <a:t>Material Transfer</a:t>
            </a:r>
            <a:endParaRPr lang="en-US" sz="2600" b="1" dirty="0"/>
          </a:p>
        </p:txBody>
      </p:sp>
      <p:cxnSp>
        <p:nvCxnSpPr>
          <p:cNvPr id="76" name="Straight Connector 75"/>
          <p:cNvCxnSpPr/>
          <p:nvPr/>
        </p:nvCxnSpPr>
        <p:spPr>
          <a:xfrm>
            <a:off x="0" y="140716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/>
          <p:cNvSpPr/>
          <p:nvPr/>
        </p:nvSpPr>
        <p:spPr>
          <a:xfrm>
            <a:off x="8867140" y="894080"/>
            <a:ext cx="1005840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276" tIns="49638" rIns="99276" bIns="49638" rtlCol="0" anchor="ctr"/>
          <a:lstStyle/>
          <a:p>
            <a:pPr algn="ctr"/>
            <a:r>
              <a:rPr lang="en-US" b="1" dirty="0" smtClean="0"/>
              <a:t>Save</a:t>
            </a:r>
            <a:endParaRPr lang="en-US" b="1" dirty="0"/>
          </a:p>
        </p:txBody>
      </p:sp>
      <p:graphicFrame>
        <p:nvGraphicFramePr>
          <p:cNvPr id="88" name="Table 87"/>
          <p:cNvGraphicFramePr>
            <a:graphicFrameLocks noGrp="1"/>
          </p:cNvGraphicFramePr>
          <p:nvPr/>
        </p:nvGraphicFramePr>
        <p:xfrm>
          <a:off x="152396" y="3496056"/>
          <a:ext cx="9677402" cy="106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98"/>
                <a:gridCol w="1800562"/>
                <a:gridCol w="1185628"/>
                <a:gridCol w="1053891"/>
                <a:gridCol w="1053891"/>
                <a:gridCol w="1079538"/>
                <a:gridCol w="979104"/>
                <a:gridCol w="837467"/>
                <a:gridCol w="1116623"/>
              </a:tblGrid>
              <a:tr h="240114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Sr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Product Name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1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Dim. 2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From Process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Qty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Unit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bg1"/>
                          </a:solidFill>
                        </a:rPr>
                        <a:t>Remark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5772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ATH5008-58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ATH5008-811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/>
                </a:tc>
              </a:tr>
              <a:tr h="221150"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927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 smtClean="0">
                          <a:solidFill>
                            <a:schemeClr val="tx1"/>
                          </a:solidFill>
                        </a:rPr>
                        <a:t>Pcs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 marT="48768" marB="48768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1" name="TextBox 90"/>
          <p:cNvSpPr txBox="1"/>
          <p:nvPr/>
        </p:nvSpPr>
        <p:spPr>
          <a:xfrm>
            <a:off x="157382" y="3188279"/>
            <a:ext cx="1290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Product Detail</a:t>
            </a:r>
            <a:endParaRPr lang="en-US" sz="14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0" y="50292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3048000"/>
            <a:ext cx="10058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43880" y="2133600"/>
            <a:ext cx="6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Remark</a:t>
            </a:r>
            <a:endParaRPr lang="en-US" sz="1200" dirty="0"/>
          </a:p>
        </p:txBody>
      </p:sp>
      <p:grpSp>
        <p:nvGrpSpPr>
          <p:cNvPr id="21" name="Group 180"/>
          <p:cNvGrpSpPr/>
          <p:nvPr/>
        </p:nvGrpSpPr>
        <p:grpSpPr>
          <a:xfrm>
            <a:off x="177336" y="1879600"/>
            <a:ext cx="3849274" cy="276999"/>
            <a:chOff x="1981200" y="1425523"/>
            <a:chExt cx="3499340" cy="344962"/>
          </a:xfrm>
        </p:grpSpPr>
        <p:sp>
          <p:nvSpPr>
            <p:cNvPr id="22" name="TextBox 21"/>
            <p:cNvSpPr txBox="1"/>
            <p:nvPr/>
          </p:nvSpPr>
          <p:spPr>
            <a:xfrm>
              <a:off x="1981200" y="1425523"/>
              <a:ext cx="925370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Transfer No.*</a:t>
              </a:r>
              <a:endParaRPr lang="en-US" sz="12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10001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8"/>
          <p:cNvGrpSpPr/>
          <p:nvPr/>
        </p:nvGrpSpPr>
        <p:grpSpPr>
          <a:xfrm>
            <a:off x="5669280" y="1600200"/>
            <a:ext cx="3849274" cy="276999"/>
            <a:chOff x="1981200" y="1425523"/>
            <a:chExt cx="3499340" cy="344962"/>
          </a:xfrm>
        </p:grpSpPr>
        <p:sp>
          <p:nvSpPr>
            <p:cNvPr id="25" name="TextBox 24"/>
            <p:cNvSpPr txBox="1"/>
            <p:nvPr/>
          </p:nvSpPr>
          <p:spPr>
            <a:xfrm>
              <a:off x="1981200" y="1425523"/>
              <a:ext cx="992522" cy="344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Transfer Date*</a:t>
              </a:r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423140" y="1425524"/>
              <a:ext cx="2057400" cy="288976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01-Jan-2015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251700" y="2137200"/>
            <a:ext cx="2248150" cy="444403"/>
          </a:xfrm>
          <a:prstGeom prst="round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 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8" name="Group 66"/>
          <p:cNvGrpSpPr/>
          <p:nvPr/>
        </p:nvGrpSpPr>
        <p:grpSpPr>
          <a:xfrm>
            <a:off x="170180" y="1600200"/>
            <a:ext cx="3855720" cy="276999"/>
            <a:chOff x="5562600" y="1425525"/>
            <a:chExt cx="3505200" cy="346246"/>
          </a:xfrm>
        </p:grpSpPr>
        <p:sp>
          <p:nvSpPr>
            <p:cNvPr id="32" name="TextBox 31"/>
            <p:cNvSpPr txBox="1"/>
            <p:nvPr/>
          </p:nvSpPr>
          <p:spPr>
            <a:xfrm>
              <a:off x="5562600" y="1425525"/>
              <a:ext cx="99333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Transfer Type*</a:t>
              </a:r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Carpet Transfer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Flowchart: Merge 3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1" name="Group 66"/>
          <p:cNvGrpSpPr/>
          <p:nvPr/>
        </p:nvGrpSpPr>
        <p:grpSpPr>
          <a:xfrm>
            <a:off x="5651500" y="1866900"/>
            <a:ext cx="3855720" cy="276999"/>
            <a:chOff x="5562600" y="1425525"/>
            <a:chExt cx="3505200" cy="346246"/>
          </a:xfrm>
        </p:grpSpPr>
        <p:sp>
          <p:nvSpPr>
            <p:cNvPr id="42" name="TextBox 41"/>
            <p:cNvSpPr txBox="1"/>
            <p:nvPr/>
          </p:nvSpPr>
          <p:spPr>
            <a:xfrm>
              <a:off x="5562600" y="1425525"/>
              <a:ext cx="979697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From </a:t>
              </a:r>
              <a:r>
                <a:rPr lang="en-US" sz="1200" dirty="0" err="1" smtClean="0"/>
                <a:t>Godown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B. No. 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Flowchart: Merge 43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5" name="Group 66"/>
          <p:cNvGrpSpPr/>
          <p:nvPr/>
        </p:nvGrpSpPr>
        <p:grpSpPr>
          <a:xfrm>
            <a:off x="177800" y="2133600"/>
            <a:ext cx="3855720" cy="276999"/>
            <a:chOff x="5562600" y="1425525"/>
            <a:chExt cx="3505200" cy="346246"/>
          </a:xfrm>
        </p:grpSpPr>
        <p:sp>
          <p:nvSpPr>
            <p:cNvPr id="46" name="TextBox 45"/>
            <p:cNvSpPr txBox="1"/>
            <p:nvPr/>
          </p:nvSpPr>
          <p:spPr>
            <a:xfrm>
              <a:off x="5562600" y="1425525"/>
              <a:ext cx="883575" cy="346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To </a:t>
              </a:r>
              <a:r>
                <a:rPr lang="en-US" sz="1200" dirty="0" err="1" smtClean="0"/>
                <a:t>Godown</a:t>
              </a:r>
              <a:r>
                <a:rPr lang="en-US" sz="1200" dirty="0" smtClean="0"/>
                <a:t>*</a:t>
              </a:r>
              <a:endParaRPr lang="en-US" sz="12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010400" y="1425526"/>
              <a:ext cx="2057400" cy="285748"/>
            </a:xfrm>
            <a:prstGeom prst="roundRect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B. No. 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Flowchart: Merge 47"/>
            <p:cNvSpPr/>
            <p:nvPr/>
          </p:nvSpPr>
          <p:spPr>
            <a:xfrm>
              <a:off x="8825132" y="1535502"/>
              <a:ext cx="180536" cy="104336"/>
            </a:xfrm>
            <a:prstGeom prst="flowChartMerg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8274</TotalTime>
  <Words>282</Words>
  <Application>Microsoft Office PowerPoint</Application>
  <PresentationFormat>Custom</PresentationFormat>
  <Paragraphs>167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Store Management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710</cp:revision>
  <dcterms:created xsi:type="dcterms:W3CDTF">2014-12-23T10:14:53Z</dcterms:created>
  <dcterms:modified xsi:type="dcterms:W3CDTF">2015-04-15T10:13:32Z</dcterms:modified>
</cp:coreProperties>
</file>