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D276-96C7-4B5F-B9D3-F103A9EC8BC8}" type="datetimeFigureOut">
              <a:rPr lang="en-US" smtClean="0"/>
              <a:t>15/Jan/2015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A7667-F279-49E6-BE71-4BDEE8D64F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A7667-F279-49E6-BE71-4BDEE8D64F9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25D3-3651-4643-A254-72C2E0999CEC}" type="datetimeFigureOut">
              <a:rPr lang="en-US" smtClean="0"/>
              <a:pPr/>
              <a:t>15/Jan/2015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1819-FB69-4A2A-85C4-416CBE0D1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rya logo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1371601"/>
            <a:ext cx="1676400" cy="1504060"/>
          </a:xfrm>
          <a:prstGeom prst="rect">
            <a:avLst/>
          </a:prstGeom>
        </p:spPr>
      </p:pic>
      <p:pic>
        <p:nvPicPr>
          <p:cNvPr id="1026" name="Picture 2" descr="C:\Users\admin\Pictures\Picasa\Collages\Surya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5257800" cy="33528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5943600" y="14478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0192" y="3048000"/>
            <a:ext cx="2675208" cy="316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3505200"/>
            <a:ext cx="2667000" cy="291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23776" y="301635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Id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3920" y="344892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0201" y="49530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Sign Up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6482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Forgot Password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31984" y="3943636"/>
            <a:ext cx="854616" cy="31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Log In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1676400" cy="166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457200"/>
              </a:tblGrid>
              <a:tr h="203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PO-101</a:t>
                      </a:r>
                      <a:endParaRPr 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SKU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/>
                        <a:t>Pcs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CAE1010-58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CAE1010-811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CAE1025-58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62200" y="0"/>
          <a:ext cx="1676400" cy="166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457200"/>
              </a:tblGrid>
              <a:tr h="203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PO-102</a:t>
                      </a:r>
                      <a:endParaRPr 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SKU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/>
                        <a:t>Pcs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CAE1024-58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CAE1024-811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CAE1027-58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76800" y="0"/>
          <a:ext cx="1600200" cy="166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523"/>
                <a:gridCol w="521677"/>
              </a:tblGrid>
              <a:tr h="203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PO-103</a:t>
                      </a:r>
                      <a:endParaRPr 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SKU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/>
                        <a:t>Pcs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CAE1028-58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CAE1028-811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CAE1024-58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CAE1024-811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CAE1031-58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10400" y="0"/>
          <a:ext cx="1600200" cy="166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523"/>
                <a:gridCol w="521677"/>
              </a:tblGrid>
              <a:tr h="203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PO-104</a:t>
                      </a:r>
                      <a:endParaRPr 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SKU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/>
                        <a:t>Pcs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CAE1051-58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CAE1051-811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CAE1031-58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1981200"/>
          <a:ext cx="1676400" cy="162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457200"/>
              </a:tblGrid>
              <a:tr h="203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Urgent</a:t>
                      </a:r>
                      <a:r>
                        <a:rPr lang="en-US" sz="1050" b="1" baseline="0" dirty="0" smtClean="0"/>
                        <a:t> List Jan</a:t>
                      </a:r>
                      <a:endParaRPr 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SKU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/>
                        <a:t>Pcs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CAE1051-58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2021839"/>
          <a:ext cx="3886200" cy="1711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90600"/>
                <a:gridCol w="685800"/>
                <a:gridCol w="990600"/>
              </a:tblGrid>
              <a:tr h="3048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Production</a:t>
                      </a:r>
                      <a:r>
                        <a:rPr lang="en-US" sz="1050" b="1" baseline="0" dirty="0" smtClean="0"/>
                        <a:t> </a:t>
                      </a:r>
                      <a:r>
                        <a:rPr lang="en-US" sz="1050" b="1" dirty="0" smtClean="0"/>
                        <a:t>Plan – Feb</a:t>
                      </a:r>
                      <a:r>
                        <a:rPr lang="en-US" sz="1050" b="1" baseline="0" dirty="0" smtClean="0"/>
                        <a:t> 15 Urgent List</a:t>
                      </a:r>
                      <a:endParaRPr 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SKU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PO</a:t>
                      </a:r>
                      <a:r>
                        <a:rPr lang="en-US" sz="900" b="1" baseline="0" dirty="0" smtClean="0"/>
                        <a:t> No.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/>
                        <a:t>Pcs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Urgent List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879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CAE1051-58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PO-104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19800" y="2026919"/>
          <a:ext cx="2895600" cy="2245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90600"/>
                <a:gridCol w="685800"/>
              </a:tblGrid>
              <a:tr h="3048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Production</a:t>
                      </a:r>
                      <a:r>
                        <a:rPr lang="en-US" sz="1050" b="1" baseline="0" dirty="0" smtClean="0"/>
                        <a:t> </a:t>
                      </a:r>
                      <a:r>
                        <a:rPr lang="en-US" sz="1050" b="1" dirty="0" smtClean="0"/>
                        <a:t>Plan – Feb</a:t>
                      </a:r>
                      <a:r>
                        <a:rPr lang="en-US" sz="1050" b="1" baseline="0" dirty="0" smtClean="0"/>
                        <a:t> 15 Regular</a:t>
                      </a:r>
                      <a:endParaRPr 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SKU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PO</a:t>
                      </a:r>
                      <a:r>
                        <a:rPr lang="en-US" sz="900" b="1" baseline="0" dirty="0" smtClean="0"/>
                        <a:t> No.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/>
                        <a:t>Pcs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CAE1010-58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CAE1010-811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CAE1025-58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CAE1024-58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CAE1024-811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6200" y="4094479"/>
          <a:ext cx="2895600" cy="2611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90600"/>
                <a:gridCol w="685800"/>
              </a:tblGrid>
              <a:tr h="3048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Unplanned PO</a:t>
                      </a:r>
                      <a:endParaRPr 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SKU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PO</a:t>
                      </a:r>
                      <a:r>
                        <a:rPr lang="en-US" sz="900" b="1" baseline="0" dirty="0" smtClean="0"/>
                        <a:t> No.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/>
                        <a:t>Pcs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CAE1027-58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CAE1028-58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PO-103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CAE1028-811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PO-103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CAE1024-58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PO-103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CAE1024-811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PO-103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CAE1031-58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PO-103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CAE1012-58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PO-104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……………………………………………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…………………………………….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………………………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90932" y="176311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Plan for urgent list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9538" y="1752600"/>
            <a:ext cx="2528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Plan Regular = (Capacity - Plan for urgent list)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3868579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Report of Unplanned PO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4782979"/>
            <a:ext cx="4501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Production Manager is now only able to see To be Issue (Pending Production Order)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115992" y="4523936"/>
            <a:ext cx="4839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Planning Manager will see Report of Unplanned PO and timely move plan it to production.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221</Words>
  <Application>Microsoft Office PowerPoint</Application>
  <PresentationFormat>On-screen Show (4:3)</PresentationFormat>
  <Paragraphs>150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30</cp:revision>
  <dcterms:created xsi:type="dcterms:W3CDTF">2015-01-13T06:14:54Z</dcterms:created>
  <dcterms:modified xsi:type="dcterms:W3CDTF">2015-01-16T03:57:06Z</dcterms:modified>
</cp:coreProperties>
</file>