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8" r:id="rId5"/>
    <p:sldId id="299" r:id="rId6"/>
    <p:sldId id="297" r:id="rId7"/>
    <p:sldId id="295" r:id="rId8"/>
    <p:sldId id="284" r:id="rId9"/>
    <p:sldId id="292" r:id="rId10"/>
    <p:sldId id="300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03" d="100"/>
          <a:sy n="103" d="100"/>
        </p:scale>
        <p:origin x="102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3월 31일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2023년 3월 31일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82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3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7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8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66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5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7329"/>
            <a:ext cx="1053900" cy="39118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100"/>
              </a:lnSpc>
            </a:pPr>
            <a:r>
              <a:rPr lang="en-US" altLang="ko-KR" sz="1600" b="1" i="0" spc="-100" noProof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Team5</a:t>
            </a:r>
            <a:r>
              <a:rPr lang="ko-KR" altLang="en-US" sz="1600" b="1" i="0" spc="-100" noProof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spc="14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중앙정보기술</a:t>
            </a:r>
            <a:endParaRPr lang="ko-KR" altLang="en-US" sz="10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5200" dirty="0" err="1" smtClean="0"/>
              <a:t>CinemaBox</a:t>
            </a:r>
            <a:r>
              <a:rPr lang="en-US" altLang="ko-KR" sz="5200" dirty="0" smtClean="0"/>
              <a:t> </a:t>
            </a:r>
            <a:r>
              <a:rPr lang="en-US" altLang="ko-KR" sz="5200" dirty="0" err="1" smtClean="0"/>
              <a:t>WebPage</a:t>
            </a:r>
            <a:endParaRPr lang="ko-KR" altLang="en-US" sz="5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ko-KR" altLang="en-US" sz="1700" dirty="0" err="1" smtClean="0"/>
              <a:t>홍성준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이민정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최재경</a:t>
            </a:r>
            <a:endParaRPr lang="ko-KR" altLang="en-US" sz="1700" dirty="0"/>
          </a:p>
        </p:txBody>
      </p:sp>
      <p:sp>
        <p:nvSpPr>
          <p:cNvPr id="51" name="텍스트 상자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091956" y="4194491"/>
            <a:ext cx="1778465" cy="62201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en-US" altLang="ko-KR" sz="36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 5</a:t>
            </a:r>
            <a:r>
              <a:rPr lang="ko-KR" altLang="en-US" sz="2400" b="1" i="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pc="1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중앙정보기술</a:t>
            </a:r>
            <a:endParaRPr lang="ko-KR" altLang="en-US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900" y="1552950"/>
            <a:ext cx="5472000" cy="2999426"/>
          </a:xfrm>
        </p:spPr>
        <p:txBody>
          <a:bodyPr rtlCol="0"/>
          <a:lstStyle/>
          <a:p>
            <a:pPr marL="0" indent="0" rtl="0">
              <a:buNone/>
            </a:pPr>
            <a:endParaRPr lang="ko" sz="2800" dirty="0" smtClean="0"/>
          </a:p>
          <a:p>
            <a:pPr rtl="0"/>
            <a:r>
              <a:rPr lang="ko-KR" altLang="en-US" dirty="0" smtClean="0"/>
              <a:t>프로젝트</a:t>
            </a:r>
            <a:r>
              <a:rPr lang="en-US" altLang="ko" dirty="0" smtClean="0"/>
              <a:t>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프로젝트 절차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err="1" smtClean="0"/>
              <a:t>WebPage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프로젝트 개선 방향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en-US" altLang="ko" dirty="0" smtClean="0"/>
              <a:t>Q&amp;A</a:t>
            </a:r>
            <a:endParaRPr lang="ko" dirty="0"/>
          </a:p>
        </p:txBody>
      </p:sp>
      <p:pic>
        <p:nvPicPr>
          <p:cNvPr id="9" name="그림 개체 틀 8" descr="휴대폰을 터치하는 손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5200" dirty="0" smtClean="0"/>
              <a:t>목차</a:t>
            </a:r>
            <a:endParaRPr lang="en-ZA" sz="5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sz="1700" dirty="0" err="1" smtClean="0"/>
              <a:t>CinemaBox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WebPage</a:t>
            </a:r>
            <a:endParaRPr lang="en-US" altLang="ko-KR" sz="17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영화 예매 사이트 </a:t>
            </a:r>
            <a:endParaRPr lang="ko-KR" altLang="en-US" sz="1100" dirty="0" smtClean="0"/>
          </a:p>
          <a:p>
            <a:endParaRPr lang="ko-KR" altLang="en-US" sz="1700" dirty="0"/>
          </a:p>
          <a:p>
            <a:pPr rtl="0"/>
            <a:endParaRPr lang="ko" sz="17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521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포스트잇 메모지에 글 쓰기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ko-KR" altLang="en-US" sz="5200" dirty="0" smtClean="0"/>
              <a:t>프로젝트 개요</a:t>
            </a:r>
            <a:endParaRPr lang="ko-KR" altLang="en-US" sz="5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en-US" altLang="ko-KR" sz="1700" dirty="0" err="1"/>
              <a:t>CinemaBox</a:t>
            </a:r>
            <a:r>
              <a:rPr lang="en-US" altLang="ko-KR" sz="1700" dirty="0"/>
              <a:t> </a:t>
            </a:r>
            <a:r>
              <a:rPr lang="en-US" altLang="ko-KR" sz="1700" dirty="0" err="1"/>
              <a:t>WebPage</a:t>
            </a:r>
            <a:endParaRPr lang="en-US" altLang="ko-KR" sz="1700" dirty="0"/>
          </a:p>
          <a:p>
            <a:pPr rtl="0"/>
            <a:r>
              <a:rPr lang="en-US" altLang="ko-KR" sz="1700" dirty="0" smtClean="0"/>
              <a:t>. </a:t>
            </a:r>
            <a:endParaRPr lang="en-US" altLang="ko-KR" sz="17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60" y="4039928"/>
            <a:ext cx="5472000" cy="2428351"/>
          </a:xfrm>
        </p:spPr>
        <p:txBody>
          <a:bodyPr rtlCol="0"/>
          <a:lstStyle/>
          <a:p>
            <a:pPr rtl="0"/>
            <a:r>
              <a:rPr lang="ko-KR" altLang="en-US" dirty="0" smtClean="0"/>
              <a:t>불필요한 광고를 없애고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단순화 하여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접근성을 높이는데 중점을 두었습니다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</a:p>
          <a:p>
            <a:pPr rtl="0"/>
            <a:r>
              <a:rPr lang="ko-KR" altLang="en-US" dirty="0" smtClean="0"/>
              <a:t>영화 예매 진행 후 </a:t>
            </a:r>
            <a:r>
              <a:rPr lang="ko-KR" altLang="en-US" dirty="0" err="1" smtClean="0"/>
              <a:t>포토티켓을</a:t>
            </a:r>
            <a:r>
              <a:rPr lang="ko-KR" altLang="en-US" dirty="0" smtClean="0"/>
              <a:t> 출력 받아 소장 할 수 있게 만들었습니다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</a:p>
          <a:p>
            <a:pPr rtl="0"/>
            <a:r>
              <a:rPr lang="ko-KR" altLang="en-US" dirty="0" smtClean="0"/>
              <a:t>추가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개인별 프로젝트 진행사항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2023.03.27 ~ 2023.03.31(</a:t>
            </a:r>
            <a:r>
              <a:rPr lang="ko-KR" altLang="en-US" dirty="0" smtClean="0"/>
              <a:t>제작 기간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15199"/>
              </p:ext>
            </p:extLst>
          </p:nvPr>
        </p:nvGraphicFramePr>
        <p:xfrm>
          <a:off x="431801" y="1614845"/>
          <a:ext cx="11313733" cy="398352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8803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9700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9700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9700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9700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97003">
                  <a:extLst>
                    <a:ext uri="{9D8B030D-6E8A-4147-A177-3AD203B41FA5}">
                      <a16:colId xmlns:a16="http://schemas.microsoft.com/office/drawing/2014/main" val="1251402074"/>
                    </a:ext>
                  </a:extLst>
                </a:gridCol>
                <a:gridCol w="94068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</a:tblGrid>
              <a:tr h="591404">
                <a:tc>
                  <a:txBody>
                    <a:bodyPr/>
                    <a:lstStyle/>
                    <a:p>
                      <a:pPr algn="ctr" rtl="0"/>
                      <a:endParaRPr lang="ko-KR" altLang="en-ZA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600" b="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600" b="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600" b="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ko-KR" altLang="en-US" sz="1600" b="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ko-KR" altLang="en-US" sz="1600" b="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600" b="0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1130706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noProof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홍성준</a:t>
                      </a:r>
                      <a:endParaRPr lang="en-US" altLang="ko-KR" sz="16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1130706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이민정</a:t>
                      </a:r>
                      <a:endParaRPr lang="en-US" altLang="ko-KR" sz="16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1130706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최재경</a:t>
                      </a:r>
                      <a:endParaRPr lang="en-US" altLang="ko-KR" sz="1600" b="1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ko-KR" altLang="en-US" sz="14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 </a:t>
                      </a:r>
                      <a:endParaRPr lang="en-US" altLang="ko-KR" sz="1400" baseline="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sz="14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설계</a:t>
                      </a:r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r>
                        <a:rPr lang="en-US" altLang="ko-KR" sz="14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endParaRPr lang="en-US" altLang="ko-KR" sz="1400" baseline="0" noProof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/>
                      <a:r>
                        <a:rPr lang="ko-KR" altLang="en-US" sz="1400" baseline="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</a:t>
                      </a:r>
                      <a:r>
                        <a:rPr lang="ko-KR" altLang="en-US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제작</a:t>
                      </a:r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</a:p>
                    <a:p>
                      <a:pPr algn="ctr" rtl="0"/>
                      <a:r>
                        <a:rPr lang="en-US" altLang="ko-KR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 </a:t>
                      </a:r>
                      <a:r>
                        <a:rPr lang="ko-KR" altLang="en-US" sz="1400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  <a:endParaRPr lang="en-US" altLang="ko-KR" sz="14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 개선 방향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Cinema Box </a:t>
            </a:r>
            <a:r>
              <a:rPr lang="en-US" altLang="ko-KR" dirty="0" err="1" smtClean="0"/>
              <a:t>WebPage</a:t>
            </a:r>
            <a:endParaRPr lang="ko-KR" altLang="en-US" dirty="0"/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en-US" altLang="ko-KR" dirty="0" err="1"/>
              <a:t>Nulla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en-US" altLang="ko-KR" dirty="0" err="1"/>
              <a:t>erat</a:t>
            </a:r>
            <a:r>
              <a:rPr lang="ko-KR" altLang="en-US" dirty="0"/>
              <a:t> </a:t>
            </a:r>
            <a:r>
              <a:rPr lang="en-US" altLang="ko-KR" dirty="0" err="1"/>
              <a:t>eget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hendrerit</a:t>
            </a:r>
            <a:r>
              <a:rPr lang="ko-KR" altLang="en-US" dirty="0"/>
              <a:t> </a:t>
            </a:r>
            <a:r>
              <a:rPr lang="en-US" altLang="ko-KR" dirty="0" err="1"/>
              <a:t>ultrices</a:t>
            </a:r>
            <a:r>
              <a:rPr lang="ko-KR" altLang="en-US" dirty="0"/>
              <a:t> </a:t>
            </a:r>
            <a:r>
              <a:rPr lang="en-US" altLang="ko-KR" dirty="0" err="1"/>
              <a:t>eu</a:t>
            </a:r>
            <a:r>
              <a:rPr lang="ko-KR" altLang="en-US" dirty="0"/>
              <a:t> </a:t>
            </a:r>
            <a:r>
              <a:rPr lang="en-US" altLang="ko-KR" dirty="0" err="1"/>
              <a:t>nec</a:t>
            </a:r>
            <a:r>
              <a:rPr lang="ko-KR" altLang="en-US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. </a:t>
            </a:r>
            <a:r>
              <a:rPr lang="en-US" altLang="ko-KR" dirty="0" err="1"/>
              <a:t>Donec</a:t>
            </a:r>
            <a:r>
              <a:rPr lang="ko-KR" altLang="en-US" dirty="0"/>
              <a:t> </a:t>
            </a:r>
            <a:r>
              <a:rPr lang="en-US" altLang="ko-KR" dirty="0" err="1"/>
              <a:t>viverra</a:t>
            </a:r>
            <a:r>
              <a:rPr lang="ko-KR" altLang="en-US" dirty="0"/>
              <a:t> </a:t>
            </a:r>
            <a:r>
              <a:rPr lang="en-US" altLang="ko-KR" dirty="0" err="1"/>
              <a:t>leo</a:t>
            </a:r>
            <a:r>
              <a:rPr lang="ko-KR" altLang="en-US" dirty="0"/>
              <a:t> </a:t>
            </a:r>
            <a:r>
              <a:rPr lang="en-US" altLang="ko-KR" dirty="0" err="1"/>
              <a:t>aliquet</a:t>
            </a:r>
            <a:r>
              <a:rPr lang="en-US" altLang="ko-KR" dirty="0"/>
              <a:t>, </a:t>
            </a:r>
            <a:r>
              <a:rPr lang="en-US" altLang="ko-KR" dirty="0" err="1"/>
              <a:t>auctor</a:t>
            </a:r>
            <a:r>
              <a:rPr lang="ko-KR" altLang="en-US" dirty="0"/>
              <a:t> </a:t>
            </a:r>
            <a:r>
              <a:rPr lang="en-US" altLang="ko-KR" dirty="0"/>
              <a:t>quam id, convallis </a:t>
            </a:r>
            <a:r>
              <a:rPr lang="en-US" altLang="ko-KR" dirty="0" err="1"/>
              <a:t>orci</a:t>
            </a:r>
            <a:r>
              <a:rPr lang="en-US" altLang="ko-KR" dirty="0"/>
              <a:t>. </a:t>
            </a:r>
          </a:p>
          <a:p>
            <a:pPr lvl="1" rtl="0"/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molestie</a:t>
            </a:r>
            <a:r>
              <a:rPr lang="ko-KR" altLang="en-US" dirty="0"/>
              <a:t> </a:t>
            </a:r>
            <a:r>
              <a:rPr lang="en-US" altLang="ko-KR" dirty="0"/>
              <a:t>est. </a:t>
            </a:r>
            <a:r>
              <a:rPr lang="en-US" altLang="ko-KR" dirty="0" err="1"/>
              <a:t>Cras</a:t>
            </a:r>
            <a:r>
              <a:rPr lang="ko-KR" altLang="en-US" dirty="0"/>
              <a:t> </a:t>
            </a:r>
            <a:r>
              <a:rPr lang="en-US" altLang="ko-KR" dirty="0" err="1"/>
              <a:t>ornare</a:t>
            </a:r>
            <a:r>
              <a:rPr lang="ko-KR" altLang="en-US" dirty="0"/>
              <a:t> </a:t>
            </a:r>
            <a:r>
              <a:rPr lang="en-US" altLang="ko-KR" dirty="0" err="1"/>
              <a:t>turpis</a:t>
            </a:r>
            <a:r>
              <a:rPr lang="ko-KR" altLang="en-US" dirty="0"/>
              <a:t> </a:t>
            </a:r>
            <a:r>
              <a:rPr lang="en-US" altLang="ko-KR" dirty="0"/>
              <a:t>at ligula </a:t>
            </a:r>
            <a:r>
              <a:rPr lang="en-US" altLang="ko-KR" dirty="0" err="1"/>
              <a:t>posuere</a:t>
            </a:r>
            <a:r>
              <a:rPr lang="en-US" altLang="ko-KR" dirty="0"/>
              <a:t>, 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 err="1"/>
              <a:t>accumsan</a:t>
            </a:r>
            <a:r>
              <a:rPr lang="ko-KR" altLang="en-US" dirty="0"/>
              <a:t> </a:t>
            </a:r>
            <a:r>
              <a:rPr lang="en-US" altLang="ko-KR" dirty="0" err="1"/>
              <a:t>neque</a:t>
            </a:r>
            <a:r>
              <a:rPr lang="ko-KR" altLang="en-US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.</a:t>
            </a:r>
          </a:p>
          <a:p>
            <a:pPr lvl="1" rtl="0"/>
            <a:r>
              <a:rPr lang="en-US" altLang="ko-KR" dirty="0"/>
              <a:t>Maecenas </a:t>
            </a:r>
            <a:r>
              <a:rPr lang="en-US" altLang="ko-KR" dirty="0" err="1"/>
              <a:t>mattis</a:t>
            </a:r>
            <a:r>
              <a:rPr lang="ko-KR" altLang="en-US" dirty="0"/>
              <a:t> </a:t>
            </a:r>
            <a:r>
              <a:rPr lang="en-US" altLang="ko-KR" dirty="0" err="1"/>
              <a:t>risus</a:t>
            </a:r>
            <a:r>
              <a:rPr lang="ko-KR" altLang="en-US" dirty="0"/>
              <a:t> </a:t>
            </a:r>
            <a:r>
              <a:rPr lang="en-US" altLang="ko-KR" dirty="0"/>
              <a:t>ligula, </a:t>
            </a:r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 err="1"/>
              <a:t>ullamcorper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efficitur</a:t>
            </a:r>
            <a:r>
              <a:rPr lang="ko-KR" altLang="en-US" dirty="0"/>
              <a:t> </a:t>
            </a:r>
            <a:r>
              <a:rPr lang="en-US" altLang="ko-KR" dirty="0"/>
              <a:t>sed. </a:t>
            </a:r>
            <a:endParaRPr lang="ko-KR" altLang="en-US" dirty="0"/>
          </a:p>
        </p:txBody>
      </p:sp>
      <p:cxnSp>
        <p:nvCxnSpPr>
          <p:cNvPr id="11" name="직선 연결선(S) 10" descr="슬라이드 구분선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en-US" altLang="ko-KR" dirty="0" err="1"/>
              <a:t>Praesent</a:t>
            </a:r>
            <a:r>
              <a:rPr lang="ko-KR" altLang="en-US" dirty="0"/>
              <a:t> </a:t>
            </a:r>
            <a:r>
              <a:rPr lang="en-US" altLang="ko-KR" dirty="0" err="1"/>
              <a:t>venenatis</a:t>
            </a:r>
            <a:r>
              <a:rPr lang="ko-KR" altLang="en-US" dirty="0"/>
              <a:t> </a:t>
            </a:r>
            <a:r>
              <a:rPr lang="en-US" altLang="ko-KR" dirty="0"/>
              <a:t>quam </a:t>
            </a:r>
            <a:r>
              <a:rPr lang="en-US" altLang="ko-KR" dirty="0" err="1"/>
              <a:t>tortor</a:t>
            </a:r>
            <a:r>
              <a:rPr lang="en-US" altLang="ko-KR" dirty="0"/>
              <a:t>, </a:t>
            </a:r>
            <a:r>
              <a:rPr lang="en-US" altLang="ko-KR" dirty="0" err="1"/>
              <a:t>viverra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rutrum</a:t>
            </a:r>
            <a:r>
              <a:rPr lang="en-US" altLang="ko-KR" dirty="0"/>
              <a:t>. </a:t>
            </a:r>
          </a:p>
          <a:p>
            <a:pPr lvl="1" rtl="0"/>
            <a:r>
              <a:rPr lang="en-US" altLang="ko-KR" dirty="0"/>
              <a:t>Maecenas </a:t>
            </a:r>
            <a:r>
              <a:rPr lang="en-US" altLang="ko-KR" dirty="0" err="1"/>
              <a:t>malesuada</a:t>
            </a:r>
            <a:r>
              <a:rPr lang="ko-KR" altLang="en-US" dirty="0"/>
              <a:t> </a:t>
            </a:r>
            <a:r>
              <a:rPr lang="en-US" altLang="ko-KR" dirty="0" err="1"/>
              <a:t>ultricies</a:t>
            </a:r>
            <a:r>
              <a:rPr lang="ko-KR" altLang="en-US" dirty="0"/>
              <a:t> </a:t>
            </a:r>
            <a:r>
              <a:rPr lang="en-US" altLang="ko-KR" dirty="0" err="1"/>
              <a:t>sapien</a:t>
            </a:r>
            <a:r>
              <a:rPr lang="ko-KR" altLang="en-US" dirty="0"/>
              <a:t> </a:t>
            </a:r>
            <a:r>
              <a:rPr lang="en-US" altLang="ko-KR" dirty="0"/>
              <a:t>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/>
              <a:t>pharetra. </a:t>
            </a:r>
          </a:p>
          <a:p>
            <a:pPr lvl="1" rtl="0"/>
            <a:r>
              <a:rPr lang="en-US" altLang="ko-KR" dirty="0"/>
              <a:t>Nunc tempus, </a:t>
            </a:r>
            <a:r>
              <a:rPr lang="en-US" altLang="ko-KR" dirty="0" err="1"/>
              <a:t>risus</a:t>
            </a:r>
            <a:r>
              <a:rPr lang="ko-KR" altLang="en-US" dirty="0"/>
              <a:t> </a:t>
            </a:r>
            <a:r>
              <a:rPr lang="en-US" altLang="ko-KR" dirty="0" err="1"/>
              <a:t>sodales</a:t>
            </a:r>
            <a:r>
              <a:rPr lang="ko-KR" altLang="en-US" dirty="0"/>
              <a:t> </a:t>
            </a:r>
            <a:r>
              <a:rPr lang="en-US" altLang="ko-KR" dirty="0" err="1"/>
              <a:t>sodales</a:t>
            </a:r>
            <a:r>
              <a:rPr lang="ko-KR" altLang="en-US" dirty="0"/>
              <a:t> </a:t>
            </a:r>
            <a:r>
              <a:rPr lang="en-US" altLang="ko-KR" dirty="0" err="1"/>
              <a:t>hendrerit</a:t>
            </a:r>
            <a:r>
              <a:rPr lang="en-US" altLang="ko-KR" dirty="0"/>
              <a:t>, </a:t>
            </a:r>
            <a:r>
              <a:rPr lang="en-US" altLang="ko-KR" dirty="0" err="1"/>
              <a:t>arcu</a:t>
            </a:r>
            <a:r>
              <a:rPr lang="ko-KR" altLang="en-US" dirty="0"/>
              <a:t> </a:t>
            </a:r>
            <a:r>
              <a:rPr lang="en-US" altLang="ko-KR" dirty="0"/>
              <a:t>dolor </a:t>
            </a:r>
            <a:r>
              <a:rPr lang="en-US" altLang="ko-KR" dirty="0" err="1"/>
              <a:t>commodo</a:t>
            </a:r>
            <a:r>
              <a:rPr lang="ko-KR" altLang="en-US" dirty="0"/>
              <a:t> </a:t>
            </a:r>
            <a:r>
              <a:rPr lang="en-US" altLang="ko-KR" dirty="0"/>
              <a:t>libero, a </a:t>
            </a:r>
            <a:r>
              <a:rPr lang="en-US" altLang="ko-KR" dirty="0" err="1"/>
              <a:t>sollicitudin</a:t>
            </a:r>
            <a:r>
              <a:rPr lang="ko-KR" altLang="en-US" dirty="0"/>
              <a:t> </a:t>
            </a:r>
            <a:r>
              <a:rPr lang="en-US" altLang="ko-KR" dirty="0"/>
              <a:t>quam </a:t>
            </a:r>
            <a:r>
              <a:rPr lang="en-US" altLang="ko-KR" dirty="0" err="1"/>
              <a:t>nulla</a:t>
            </a:r>
            <a:r>
              <a:rPr lang="ko-KR" altLang="en-US" dirty="0"/>
              <a:t> </a:t>
            </a:r>
            <a:r>
              <a:rPr lang="en-US" altLang="ko-KR" dirty="0" err="1"/>
              <a:t>quis</a:t>
            </a:r>
            <a:r>
              <a:rPr lang="ko-KR" altLang="en-US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. In at porta </a:t>
            </a:r>
            <a:r>
              <a:rPr lang="en-US" altLang="ko-KR" dirty="0" err="1"/>
              <a:t>mauris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컴퓨터, 전화기, 책 등이 놓여 있는 책상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ko-KR" sz="5200" dirty="0" smtClean="0"/>
              <a:t>Q &amp; A</a:t>
            </a:r>
            <a:r>
              <a:rPr lang="en-US" altLang="ko-KR" sz="5200" dirty="0"/>
              <a:t/>
            </a:r>
            <a:br>
              <a:rPr lang="en-US" altLang="ko-KR" sz="5200" dirty="0"/>
            </a:br>
            <a:r>
              <a:rPr lang="ko-KR" altLang="en-US" sz="5200" dirty="0" smtClean="0"/>
              <a:t>질문해주세요</a:t>
            </a:r>
            <a:r>
              <a:rPr lang="en-US" altLang="ko-KR" sz="5200" dirty="0" smtClean="0"/>
              <a:t>!!</a:t>
            </a:r>
            <a:endParaRPr lang="ko-KR" altLang="en-US" sz="52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sz="1700" dirty="0" smtClean="0"/>
              <a:t>Team5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박수치기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ko-KR" sz="1800" dirty="0" smtClean="0"/>
              <a:t>Team 5</a:t>
            </a:r>
            <a:endParaRPr lang="ko-KR" altLang="en-US" sz="1800" dirty="0"/>
          </a:p>
        </p:txBody>
      </p:sp>
      <p:pic>
        <p:nvPicPr>
          <p:cNvPr id="8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ko-KR" altLang="en-US" sz="1800" dirty="0" err="1" smtClean="0"/>
              <a:t>홍성</a:t>
            </a:r>
            <a:r>
              <a:rPr lang="ko-KR" altLang="en-US" sz="1800" dirty="0" err="1"/>
              <a:t>준</a:t>
            </a:r>
            <a:r>
              <a:rPr lang="en-US" altLang="ko-KR" sz="1800" dirty="0" smtClean="0"/>
              <a:t>@gmail.com</a:t>
            </a:r>
            <a:endParaRPr lang="en-US" altLang="ko-KR" sz="18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sz="1800" dirty="0" smtClean="0"/>
              <a:t>이민정</a:t>
            </a:r>
            <a:r>
              <a:rPr lang="en-US" altLang="ko-KR" sz="1800" dirty="0" smtClean="0"/>
              <a:t>@</a:t>
            </a:r>
            <a:r>
              <a:rPr lang="en-US" altLang="ko-KR" sz="1800" dirty="0" smtClean="0"/>
              <a:t>gmail.com</a:t>
            </a:r>
            <a:endParaRPr lang="en-US" altLang="ko-KR" sz="1800" dirty="0"/>
          </a:p>
        </p:txBody>
      </p:sp>
      <p:pic>
        <p:nvPicPr>
          <p:cNvPr id="9" name="그래픽 8" descr="봉투" title="발표자 전자 메일 아이콘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ko-KR" altLang="en-US" sz="1800" dirty="0" smtClean="0"/>
              <a:t>최재경</a:t>
            </a:r>
            <a:r>
              <a:rPr lang="en-US" altLang="ko-KR" sz="1800" dirty="0" smtClean="0"/>
              <a:t>@</a:t>
            </a:r>
            <a:r>
              <a:rPr lang="en-US" altLang="ko-KR" sz="1800" dirty="0" smtClean="0"/>
              <a:t>gmail.com</a:t>
            </a:r>
            <a:endParaRPr lang="ko-KR" altLang="en-ZA" sz="180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7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38999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밝은 비즈니스 프레젠테이션</Template>
  <TotalTime>0</TotalTime>
  <Words>223</Words>
  <Application>Microsoft Office PowerPoint</Application>
  <PresentationFormat>와이드스크린</PresentationFormat>
  <Paragraphs>70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Candara</vt:lpstr>
      <vt:lpstr>Times New Roman</vt:lpstr>
      <vt:lpstr>Office 테마</vt:lpstr>
      <vt:lpstr>CinemaBox WebPage</vt:lpstr>
      <vt:lpstr>목차</vt:lpstr>
      <vt:lpstr>프로젝트 개요</vt:lpstr>
      <vt:lpstr>개인별 프로젝트 진행사항</vt:lpstr>
      <vt:lpstr>프로젝트 개선 방향</vt:lpstr>
      <vt:lpstr>Q &amp; A 질문해주세요!!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2023-03-31T05:53:11Z</dcterms:created>
  <dcterms:modified xsi:type="dcterms:W3CDTF">2023-03-31T07:00:31Z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