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80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6391" autoAdjust="0"/>
  </p:normalViewPr>
  <p:slideViewPr>
    <p:cSldViewPr snapToGrid="0">
      <p:cViewPr varScale="1">
        <p:scale>
          <a:sx n="100" d="100"/>
          <a:sy n="100" d="100"/>
        </p:scale>
        <p:origin x="102" y="35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7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EFCE0721-D3CB-4D1A-889A-F233BE54092F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2023년 4월 1일</a:t>
            </a:fld>
            <a:endParaRPr lang="ko-KR" altLang="en-ZA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682C0B10-7CAE-41E4-AB02-7E8B1FF2B898}" type="slidenum">
              <a:rPr lang="en-ZA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ZA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36A96D1F-97F2-497B-900D-2E1A82C6FA1F}" type="datetime4">
              <a:rPr lang="ko-KR" altLang="en-US"/>
              <a:pPr lvl="0">
                <a:defRPr/>
              </a:pPr>
              <a:t>2023년 4월 1일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ZA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Z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530193B-564F-4854-8A52-728F3FB19C85}" type="slidenum">
              <a:rPr lang="en-ZA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맑은 고딕"/>
                <a:ea typeface="맑은 고딕"/>
                <a:cs typeface="Times New Roman"/>
              </a:defRPr>
            </a:lvl1pPr>
          </a:lstStyle>
          <a:p>
            <a:pPr rtl="0">
              <a:defRPr/>
            </a:pPr>
            <a:r>
              <a:rPr lang="ko-KR" altLang="en-US"/>
              <a:t>여기에 사진 삽입 또는 끌어서 놓기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79999" tIns="179999" rIns="252000" bIns="179999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/>
                <a:ea typeface="맑은 고딕"/>
              </a:defRPr>
            </a:lvl1pPr>
          </a:lstStyle>
          <a:p>
            <a:pPr lvl="0" algn="r" rtl="0">
              <a:defRPr/>
            </a:pPr>
            <a:r>
              <a:rPr lang="ko-KR" altLang="en-US"/>
              <a:t>클릭하여 프레젠테이션 제목 편집</a:t>
            </a:r>
            <a:endParaRPr lang="ko-KR" altLang="en-ZA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79999" tIns="179999" rIns="179999" bIns="179999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266700" lvl="0" indent="-266700" algn="ctr" rtl="0">
              <a:defRPr/>
            </a:pPr>
            <a:r>
              <a:rPr lang="ko-KR" altLang="en-US"/>
              <a:t>클릭하여 마스터 부제목 스타일 편집</a:t>
            </a:r>
            <a:endParaRPr lang="ko-KR" altLang="en-ZA"/>
          </a:p>
        </p:txBody>
      </p:sp>
      <p:sp>
        <p:nvSpPr>
          <p:cNvPr id="13" name="직사각형 12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ZA"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ZA"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ZA">
              <a:latin typeface="맑은 고딕"/>
              <a:ea typeface="맑은 고딕"/>
              <a:cs typeface="+mj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ZA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r>
              <a:rPr lang="ko-KR" altLang="en-ZA" noProof="0" dirty="0"/>
              <a:t/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r>
              <a:rPr lang="ko-KR" altLang="en-ZA" noProof="0" dirty="0"/>
              <a:t/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1" name="자유형: 도형 30"/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/>
          <a:p>
            <a:pPr rtl="0">
              <a:defRPr/>
            </a:pPr>
            <a:r>
              <a:rPr lang="ko-KR" altLang="en-US"/>
              <a:t>클릭하여 페이지 제목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바닥글 추가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anchor="ctr"/>
          <a:lstStyle>
            <a:lvl1pPr algn="ctr">
              <a:defRPr sz="120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19B51A1E-902D-48AF-9020-955120F399B6}" type="slidenum">
              <a:rPr lang="en-ZA" altLang="ko-KR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" name="텍스트 상자 3"/>
          <p:cNvSpPr txBox="1"/>
          <p:nvPr userDrawn="1"/>
        </p:nvSpPr>
        <p:spPr>
          <a:xfrm>
            <a:off x="10243100" y="6417329"/>
            <a:ext cx="1053900" cy="393045"/>
          </a:xfrm>
          <a:prstGeom prst="rect">
            <a:avLst/>
          </a:prstGeom>
          <a:noFill/>
        </p:spPr>
        <p:txBody>
          <a:bodyPr wrap="square" tIns="108000" bIns="0" anchor="ctr">
            <a:spAutoFit/>
          </a:bodyPr>
          <a:lstStyle/>
          <a:p>
            <a:pPr algn="ctr" rtl="0">
              <a:lnSpc>
                <a:spcPts val="1100"/>
              </a:lnSpc>
              <a:defRPr/>
            </a:pPr>
            <a:r>
              <a:rPr lang="en-US" altLang="ko-KR" sz="1600" b="1" i="0" spc="-100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Team5</a:t>
            </a:r>
            <a:r>
              <a:rPr lang="ko-KR" altLang="en-US" sz="1600" b="1" i="0" spc="-100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 </a:t>
            </a:r>
            <a:br>
              <a:rPr lang="ko-KR" altLang="en-US" sz="1600" b="1" i="0" spc="-100" baseline="0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sz="1000" b="0" i="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rPr>
              <a:t>중앙정보기술</a:t>
            </a:r>
            <a:endParaRPr lang="ko-KR" altLang="en-US" sz="1000" b="0" i="0" spc="14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cxnSp>
        <p:nvCxnSpPr>
          <p:cNvPr id="18" name="직선 연결선(S) 17"/>
          <p:cNvCxnSpPr/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 xmlns:mc="http://schemas.openxmlformats.org/markup-compatibility/2006" xmlns:hp="http://schemas.haansoft.com/office/presentation/8.0" mc:Ignorable="hp" hp:hslDur="500"/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Relationship Id="rId5" Type="http://schemas.openxmlformats.org/officeDocument/2006/relationships/image" Target="../media/image11.svg"  /><Relationship Id="rId6" Type="http://schemas.openxmlformats.org/officeDocument/2006/relationships/image" Target="../media/image12.png"  /><Relationship Id="rId9" Type="http://schemas.openxmlformats.org/officeDocument/2006/relationships/image" Target="../media/image13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>
            <a:fillRect/>
          </a:stretch>
        </p:blipFill>
        <p:spPr/>
      </p:pic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pPr rtl="0">
              <a:defRPr/>
            </a:pPr>
            <a:r>
              <a:rPr lang="en-US" altLang="ko-KR" sz="5200"/>
              <a:t>CinemaBox - wep page</a:t>
            </a:r>
            <a:endParaRPr lang="en-US" altLang="ko-KR" sz="520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pPr rtl="0">
              <a:defRPr/>
            </a:pPr>
            <a:r>
              <a:rPr lang="ko-KR" altLang="en-US" sz="1700"/>
              <a:t>홍성준</a:t>
            </a:r>
            <a:r>
              <a:rPr lang="en-US" altLang="ko-KR" sz="1700"/>
              <a:t>,</a:t>
            </a:r>
            <a:r>
              <a:rPr lang="ko-KR" altLang="en-US" sz="1700"/>
              <a:t> 이민정</a:t>
            </a:r>
            <a:r>
              <a:rPr lang="en-US" altLang="ko-KR" sz="1700"/>
              <a:t>,</a:t>
            </a:r>
            <a:r>
              <a:rPr lang="ko-KR" altLang="en-US" sz="1700"/>
              <a:t> 최재경</a:t>
            </a:r>
            <a:endParaRPr lang="ko-KR" altLang="en-US" sz="1700"/>
          </a:p>
        </p:txBody>
      </p:sp>
      <p:sp>
        <p:nvSpPr>
          <p:cNvPr id="51" name="텍스트 상자 50"/>
          <p:cNvSpPr txBox="1"/>
          <p:nvPr/>
        </p:nvSpPr>
        <p:spPr>
          <a:xfrm>
            <a:off x="10091956" y="4194491"/>
            <a:ext cx="1778465" cy="622016"/>
          </a:xfrm>
          <a:prstGeom prst="rect">
            <a:avLst/>
          </a:prstGeom>
          <a:noFill/>
        </p:spPr>
        <p:txBody>
          <a:bodyPr wrap="square" tIns="108000" bIns="0" anchor="ctr">
            <a:spAutoFit/>
          </a:bodyPr>
          <a:lstStyle/>
          <a:p>
            <a:pPr algn="ctr" rtl="0">
              <a:lnSpc>
                <a:spcPts val="2000"/>
              </a:lnSpc>
              <a:defRPr/>
            </a:pPr>
            <a:r>
              <a:rPr lang="en-US" altLang="ko-KR" sz="36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rPr>
              <a:t>Team 5</a:t>
            </a:r>
            <a:r>
              <a:rPr lang="ko-KR" altLang="en-US" sz="2400" b="1" i="0" spc="-1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rPr>
              <a:t> </a:t>
            </a:r>
            <a:br>
              <a:rPr lang="ko-KR" alt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rPr>
            </a:br>
            <a:r>
              <a:rPr lang="ko-KR" altLang="en-US" spc="14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rPr>
              <a:t>중앙정보기술</a:t>
            </a:r>
            <a:endParaRPr lang="ko-KR" altLang="en-US" b="0" i="0" spc="14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컴퓨터, 전화기, 책 등이 놓여 있는 책상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>
            <a:fillRect/>
          </a:stretch>
        </p:blipFill>
        <p:spPr/>
      </p:pic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lnSpc>
                <a:spcPct val="100000"/>
              </a:lnSpc>
              <a:defRPr/>
            </a:pPr>
            <a:r>
              <a:rPr lang="en-US" altLang="ko-KR" sz="5200"/>
              <a:t>Q &amp; A</a:t>
            </a:r>
            <a:br>
              <a:rPr lang="en-US" altLang="ko-KR" sz="5200"/>
            </a:br>
            <a:r>
              <a:rPr lang="ko-KR" altLang="en-US" sz="5200"/>
              <a:t>질문해주세요</a:t>
            </a:r>
            <a:r>
              <a:rPr lang="en-US" altLang="ko-KR" sz="5200"/>
              <a:t>!!</a:t>
            </a:r>
            <a:endParaRPr lang="ko-KR" altLang="en-US" sz="520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sz="1700"/>
              <a:t>Team5</a:t>
            </a:r>
            <a:endParaRPr lang="en-US" altLang="ko-KR" sz="1700"/>
          </a:p>
          <a:p>
            <a:pPr rtl="0">
              <a:defRPr/>
            </a:pPr>
            <a:r>
              <a:rPr lang="en-US" altLang="ko-KR" sz="1700"/>
              <a:t>CinemaBox - web</a:t>
            </a:r>
            <a:r>
              <a:rPr lang="ko-KR" altLang="en-US" sz="1700"/>
              <a:t> </a:t>
            </a:r>
            <a:r>
              <a:rPr lang="en-US" altLang="ko-KR" sz="1700"/>
              <a:t>page</a:t>
            </a:r>
            <a:endParaRPr lang="en-US" altLang="ko-KR" sz="17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박수치기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90000"/>
              </a:lnSpc>
            </a:pPr>
            <a:r>
              <a:rPr lang="ko-KR" altLang="en-US" sz="5200" dirty="0"/>
              <a:t>감사합니다</a:t>
            </a:r>
            <a:r>
              <a:rPr lang="en-US" altLang="ko-KR" sz="5200" dirty="0"/>
              <a:t>!</a:t>
            </a:r>
            <a:endParaRPr lang="ko-KR" altLang="en-ZA" sz="5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ko-KR" sz="1800" dirty="0" smtClean="0"/>
              <a:t>Team 5</a:t>
            </a:r>
            <a:endParaRPr lang="ko-KR" altLang="en-US" sz="1800" dirty="0"/>
          </a:p>
        </p:txBody>
      </p:sp>
      <p:pic>
        <p:nvPicPr>
          <p:cNvPr id="8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ko-KR" altLang="en-US" sz="1800" dirty="0" err="1" smtClean="0"/>
              <a:t>홍성</a:t>
            </a:r>
            <a:r>
              <a:rPr lang="ko-KR" altLang="en-US" sz="1800" dirty="0" err="1"/>
              <a:t>준</a:t>
            </a:r>
            <a:r>
              <a:rPr lang="en-US" altLang="ko-KR" sz="1800" dirty="0" smtClean="0"/>
              <a:t>@gmail.com</a:t>
            </a:r>
            <a:endParaRPr lang="en-US" altLang="ko-KR" sz="18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ko-KR" altLang="en-US" sz="1800" dirty="0" smtClean="0"/>
              <a:t>이민정</a:t>
            </a:r>
            <a:r>
              <a:rPr lang="en-US" altLang="ko-KR" sz="1800" dirty="0" smtClean="0"/>
              <a:t>@</a:t>
            </a:r>
            <a:r>
              <a:rPr lang="en-US" altLang="ko-KR" sz="1800" dirty="0" smtClean="0"/>
              <a:t>gmail.com</a:t>
            </a:r>
            <a:endParaRPr lang="en-US" altLang="ko-KR" sz="1800" dirty="0"/>
          </a:p>
        </p:txBody>
      </p:sp>
      <p:pic>
        <p:nvPicPr>
          <p:cNvPr id="9" name="그래픽 8" descr="봉투" title="발표자 전자 메일 아이콘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ko-KR" altLang="en-US" sz="1800" dirty="0" smtClean="0"/>
              <a:t>최재경</a:t>
            </a:r>
            <a:r>
              <a:rPr lang="en-US" altLang="ko-KR" sz="1800" dirty="0" smtClean="0"/>
              <a:t>@</a:t>
            </a:r>
            <a:r>
              <a:rPr lang="en-US" altLang="ko-KR" sz="1800" dirty="0" smtClean="0"/>
              <a:t>gmail.com</a:t>
            </a:r>
            <a:endParaRPr lang="ko-KR" altLang="en-ZA" sz="180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7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38999284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131900" y="1552950"/>
            <a:ext cx="5472000" cy="2999426"/>
          </a:xfrm>
        </p:spPr>
        <p:txBody>
          <a:bodyPr/>
          <a:lstStyle/>
          <a:p>
            <a:pPr marL="0" indent="0" rtl="0">
              <a:buNone/>
              <a:defRPr/>
            </a:pPr>
            <a:endParaRPr lang="ko" sz="2800"/>
          </a:p>
          <a:p>
            <a:pPr rtl="0">
              <a:defRPr/>
            </a:pPr>
            <a:r>
              <a:rPr lang="ko-KR" altLang="en-US"/>
              <a:t>프로젝트</a:t>
            </a:r>
            <a:r>
              <a:rPr lang="en-US" altLang="ko"/>
              <a:t> </a:t>
            </a:r>
            <a:r>
              <a:rPr lang="ko-KR" altLang="en-US"/>
              <a:t>개요</a:t>
            </a:r>
            <a:endParaRPr lang="ko-KR" altLang="en-US"/>
          </a:p>
          <a:p>
            <a:pPr rtl="0">
              <a:defRPr/>
            </a:pPr>
            <a:endParaRPr lang="en-US" altLang="ko-KR"/>
          </a:p>
          <a:p>
            <a:pPr rtl="0">
              <a:defRPr/>
            </a:pPr>
            <a:r>
              <a:rPr lang="ko-KR" altLang="en-US"/>
              <a:t>프로젝트 </a:t>
            </a:r>
            <a:r>
              <a:rPr lang="en-US" altLang="ko-KR"/>
              <a:t>History</a:t>
            </a:r>
            <a:endParaRPr lang="en-US" altLang="ko-KR"/>
          </a:p>
          <a:p>
            <a:pPr rtl="0">
              <a:defRPr/>
            </a:pPr>
            <a:endParaRPr lang="en-US" altLang="ko-KR"/>
          </a:p>
          <a:p>
            <a:pPr rtl="0">
              <a:defRPr/>
            </a:pPr>
            <a:r>
              <a:rPr lang="en-US" altLang="ko-KR"/>
              <a:t>WebPage </a:t>
            </a:r>
            <a:r>
              <a:rPr lang="ko-KR" altLang="en-US"/>
              <a:t>구현</a:t>
            </a:r>
            <a:endParaRPr lang="ko-KR" altLang="en-US"/>
          </a:p>
          <a:p>
            <a:pPr rtl="0">
              <a:defRPr/>
            </a:pPr>
            <a:endParaRPr lang="en-US" altLang="ko-KR"/>
          </a:p>
          <a:p>
            <a:pPr rtl="0">
              <a:defRPr/>
            </a:pPr>
            <a:r>
              <a:rPr lang="ko-KR" altLang="en-US"/>
              <a:t>차후 업데이트 방향</a:t>
            </a:r>
            <a:endParaRPr lang="ko-KR" altLang="en-US"/>
          </a:p>
          <a:p>
            <a:pPr rtl="0">
              <a:defRPr/>
            </a:pPr>
            <a:endParaRPr lang="en-US" altLang="ko-KR"/>
          </a:p>
          <a:p>
            <a:pPr rtl="0">
              <a:defRPr/>
            </a:pPr>
            <a:r>
              <a:rPr lang="en-US" altLang="ko"/>
              <a:t>Q&amp;A</a:t>
            </a:r>
            <a:endParaRPr lang="ko"/>
          </a:p>
        </p:txBody>
      </p:sp>
      <p:pic>
        <p:nvPicPr>
          <p:cNvPr id="9" name="그림 개체 틀 8" descr="휴대폰을 터치하는 손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>
            <a:fillRect/>
          </a:stretch>
        </p:blipFill>
        <p:spPr/>
      </p:pic>
      <p:sp>
        <p:nvSpPr>
          <p:cNvPr id="20" name="직사각형 19" descr="강조 블록"/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endParaRPr lang="en-ZA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5200"/>
              <a:t>목차</a:t>
            </a:r>
            <a:endParaRPr lang="en-ZA" sz="520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sz="1700"/>
              <a:t>CinemaBox - web</a:t>
            </a:r>
            <a:r>
              <a:rPr lang="ko-KR" altLang="en-US" sz="1700"/>
              <a:t> </a:t>
            </a:r>
            <a:r>
              <a:rPr lang="en-US" altLang="ko-KR" sz="1700"/>
              <a:t>page</a:t>
            </a:r>
            <a:endParaRPr lang="en-US" altLang="ko-KR" sz="17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영화 예매 사이트 </a:t>
            </a:r>
            <a:endParaRPr lang="ko-KR" altLang="en-US" sz="1100"/>
          </a:p>
          <a:p>
            <a:pPr lvl="0">
              <a:defRPr/>
            </a:pPr>
            <a:endParaRPr lang="ko-KR" altLang="en-US" sz="1700"/>
          </a:p>
          <a:p>
            <a:pPr rtl="0">
              <a:defRPr/>
            </a:pPr>
            <a:endParaRPr lang="ko" sz="17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>
              <a:defRPr/>
            </a:pPr>
            <a:fld id="{19B51A1E-902D-48AF-9020-955120F399B6}" type="slidenum">
              <a:rPr lang="en-US"/>
              <a:pPr rt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 descr="포스트잇 메모지에 글 쓰기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6096000" cy="6371351"/>
          </a:xfrm>
        </p:spPr>
      </p:pic>
      <p:sp>
        <p:nvSpPr>
          <p:cNvPr id="20" name="직사각형 19" descr="강조 블록"/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endParaRPr lang="ko-KR" altLang="en-ZA">
              <a:latin typeface="맑은 고딕"/>
              <a:ea typeface="맑은 고딕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pPr rtl="0">
              <a:defRPr/>
            </a:pPr>
            <a:r>
              <a:rPr lang="ko-KR" altLang="en-US" sz="5200"/>
              <a:t>프로젝트 개요</a:t>
            </a:r>
            <a:endParaRPr lang="ko-KR" altLang="en-US" sz="520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sz="1700"/>
              <a:t>CinemaBox - web</a:t>
            </a:r>
            <a:r>
              <a:rPr lang="ko-KR" altLang="en-US" sz="1700"/>
              <a:t> </a:t>
            </a:r>
            <a:r>
              <a:rPr lang="en-US" altLang="ko-KR" sz="1700"/>
              <a:t>page </a:t>
            </a:r>
            <a:endParaRPr lang="en-US" altLang="ko-KR" sz="17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3</a:t>
            </a:fld>
            <a:endParaRPr lang="en-US" altLang="ko-KR"/>
          </a:p>
        </p:txBody>
      </p:sp>
      <p:sp>
        <p:nvSpPr>
          <p:cNvPr id="21" name="내용 개체 틀 2"/>
          <p:cNvSpPr>
            <a:spLocks noGrp="1"/>
          </p:cNvSpPr>
          <p:nvPr/>
        </p:nvSpPr>
        <p:spPr>
          <a:xfrm>
            <a:off x="6307241" y="3927398"/>
            <a:ext cx="5472000" cy="2428351"/>
          </a:xfrm>
          <a:prstGeom prst="rect">
            <a:avLst/>
          </a:prstGeom>
        </p:spPr>
        <p:txBody>
          <a:bodyPr vert="horz" lIns="0" tIns="0" rIns="0" bIns="0">
            <a:noAutofit/>
          </a:bodyPr>
          <a:p>
            <a:pPr marL="266700" lvl="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Candara"/>
              </a:rPr>
              <a:t>영화 예매 사이트 제작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Candara"/>
            </a:endParaRPr>
          </a:p>
          <a:p>
            <a:pPr marL="542925" lvl="1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Candara"/>
              </a:rPr>
              <a:t>불필요한 광고를 없애고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Candara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Candara"/>
              </a:rPr>
              <a:t>를 단순화 하여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Candara"/>
              </a:rPr>
              <a:t>Web Page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Candara"/>
              </a:rPr>
              <a:t>의 접근성을 높이는데 중점을둠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Candara"/>
            </a:endParaRPr>
          </a:p>
          <a:p>
            <a:pPr marL="542925" lvl="1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Candara"/>
              </a:rPr>
              <a:t>영화 예매 진행 후 포토티켓을 출력받아 소장 할 수 있게 만들고자함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Candara"/>
            </a:endParaRPr>
          </a:p>
          <a:p>
            <a:pPr marL="809625" lvl="2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Candara"/>
            </a:endParaRPr>
          </a:p>
          <a:p>
            <a:pPr marL="1076325" lvl="3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개인별 프로젝트 </a:t>
            </a:r>
            <a:r>
              <a:rPr lang="en-US" altLang="ko-KR"/>
              <a:t>History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/>
              <a:t>2023.03.27 ~ 2023.03.31(</a:t>
            </a:r>
            <a:r>
              <a:rPr lang="ko-KR" altLang="en-US"/>
              <a:t>제작 기간</a:t>
            </a:r>
            <a:r>
              <a:rPr lang="en-US" altLang="ko-KR"/>
              <a:t>)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31801" y="1614845"/>
          <a:ext cx="11313733" cy="398352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88033"/>
                <a:gridCol w="1697003"/>
                <a:gridCol w="1697003"/>
                <a:gridCol w="1697003"/>
                <a:gridCol w="1697003"/>
                <a:gridCol w="1697003"/>
                <a:gridCol w="940685"/>
              </a:tblGrid>
              <a:tr h="591404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ZA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j-cs"/>
                        </a:rPr>
                        <a:t>월</a:t>
                      </a:r>
                      <a:endParaRPr lang="ko-KR" altLang="en-US" sz="1600" b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j-cs"/>
                        </a:rPr>
                        <a:t>화</a:t>
                      </a:r>
                      <a:endParaRPr lang="ko-KR" altLang="en-US" sz="1600" b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j-cs"/>
                        </a:rPr>
                        <a:t>수</a:t>
                      </a:r>
                      <a:endParaRPr lang="ko-KR" altLang="en-US" sz="1600" b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j-cs"/>
                        </a:rPr>
                        <a:t>목</a:t>
                      </a:r>
                      <a:endParaRPr lang="ko-KR" altLang="en-US" sz="1600" b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j-cs"/>
                        </a:rPr>
                        <a:t>금</a:t>
                      </a:r>
                      <a:endParaRPr lang="ko-KR" altLang="en-US" sz="1600" b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j-cs"/>
                        </a:rPr>
                        <a:t>비고</a:t>
                      </a:r>
                      <a:endParaRPr lang="ko-KR" altLang="en-US" sz="1600" b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130706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홍성준</a:t>
                      </a:r>
                      <a:endPara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30706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이민정</a:t>
                      </a:r>
                      <a:endPara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30706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최재경</a:t>
                      </a:r>
                      <a:endPara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Main</a:t>
                      </a:r>
                      <a:r>
                        <a:rPr lang="ko-KR" altLang="en-US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 페이지 </a:t>
                      </a:r>
                      <a:endParaRPr lang="ko-KR" altLang="en-US" sz="14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구조 설계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Main</a:t>
                      </a:r>
                      <a:r>
                        <a:rPr lang="en-US" altLang="ko-K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페이지</a:t>
                      </a:r>
                      <a:endParaRPr lang="ko-KR" altLang="en-US" sz="14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제작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End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페이지 제작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Header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Footer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제작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PPT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j-cs"/>
                        </a:rPr>
                        <a:t>제작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/>
              <a:t>WebPage </a:t>
            </a:r>
            <a:r>
              <a:rPr lang="ko-KR" altLang="en-US"/>
              <a:t>구현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>
          <a:xfrm>
            <a:off x="3218744" y="373000"/>
            <a:ext cx="11339513" cy="360000"/>
          </a:xfrm>
        </p:spPr>
        <p:txBody>
          <a:bodyPr/>
          <a:lstStyle/>
          <a:p>
            <a:pPr rtl="0">
              <a:defRPr/>
            </a:pPr>
            <a:r>
              <a:rPr lang="en-US" altLang="ko-KR"/>
              <a:t>CinemaBox - main page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5</a:t>
            </a:fld>
            <a:endParaRPr lang="en-US" altLang="ko-KR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1805" y="843908"/>
            <a:ext cx="9828389" cy="5528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/>
              <a:t>WebPage </a:t>
            </a:r>
            <a:r>
              <a:rPr lang="ko-KR" altLang="en-US"/>
              <a:t>구현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>
          <a:xfrm>
            <a:off x="3218744" y="373000"/>
            <a:ext cx="11339513" cy="360000"/>
          </a:xfrm>
        </p:spPr>
        <p:txBody>
          <a:bodyPr/>
          <a:lstStyle/>
          <a:p>
            <a:pPr rtl="0">
              <a:defRPr/>
            </a:pPr>
            <a:r>
              <a:rPr lang="en-US" altLang="ko-KR"/>
              <a:t>CinemaBox - book page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6</a:t>
            </a:fld>
            <a:endParaRPr lang="en-US" altLang="ko-KR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0947" y="842505"/>
            <a:ext cx="9828428" cy="552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/>
              <a:t>WebPage </a:t>
            </a:r>
            <a:r>
              <a:rPr lang="ko-KR" altLang="en-US"/>
              <a:t>구현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>
          <a:xfrm>
            <a:off x="3218744" y="373000"/>
            <a:ext cx="11339513" cy="360000"/>
          </a:xfrm>
        </p:spPr>
        <p:txBody>
          <a:bodyPr/>
          <a:lstStyle/>
          <a:p>
            <a:pPr rtl="0">
              <a:defRPr/>
            </a:pPr>
            <a:r>
              <a:rPr lang="en-US" altLang="ko-KR"/>
              <a:t>CinemaBox - seat page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7</a:t>
            </a:fld>
            <a:endParaRPr lang="en-US" altLang="ko-KR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0947" y="842505"/>
            <a:ext cx="9828430" cy="552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/>
              <a:t>WebPage </a:t>
            </a:r>
            <a:r>
              <a:rPr lang="ko-KR" altLang="en-US"/>
              <a:t>구현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>
          <a:xfrm>
            <a:off x="3218744" y="373000"/>
            <a:ext cx="11339513" cy="360000"/>
          </a:xfrm>
        </p:spPr>
        <p:txBody>
          <a:bodyPr/>
          <a:lstStyle/>
          <a:p>
            <a:pPr rtl="0">
              <a:defRPr/>
            </a:pPr>
            <a:r>
              <a:rPr lang="en-US" altLang="ko-KR"/>
              <a:t>CinemaBox - end page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8</a:t>
            </a:fld>
            <a:endParaRPr lang="en-US" altLang="ko-KR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0947" y="842505"/>
            <a:ext cx="9828428" cy="552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차후 업데이트 방향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/>
              <a:t>CinemaBox - web</a:t>
            </a:r>
            <a:r>
              <a:rPr lang="ko-KR" altLang="en-US"/>
              <a:t> </a:t>
            </a:r>
            <a:r>
              <a:rPr lang="en-US" altLang="ko-KR"/>
              <a:t>page</a:t>
            </a:r>
            <a:endParaRPr lang="en-US" altLang="ko-KR"/>
          </a:p>
        </p:txBody>
      </p:sp>
      <p:sp>
        <p:nvSpPr>
          <p:cNvPr id="12" name="직사각형 11" descr="왼쪽 강조 블록"/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pPr rtl="0">
              <a:defRPr/>
            </a:pPr>
            <a:r>
              <a:rPr lang="en-US" altLang="ko-KR"/>
              <a:t>R</a:t>
            </a:r>
            <a:r>
              <a:rPr lang="ko-KR" altLang="en-US"/>
              <a:t>elease </a:t>
            </a:r>
            <a:r>
              <a:rPr lang="en-US" altLang="ko-KR"/>
              <a:t>N</a:t>
            </a:r>
            <a:r>
              <a:rPr lang="ko-KR" altLang="en-US"/>
              <a:t>ote 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pPr rtl="0">
              <a:defRPr/>
            </a:pPr>
            <a:r>
              <a:rPr lang="en-US" altLang="ko-KR"/>
              <a:t>Nulla</a:t>
            </a:r>
            <a:r>
              <a:rPr lang="ko-KR" altLang="en-US"/>
              <a:t> </a:t>
            </a:r>
            <a:r>
              <a:rPr lang="en-US" altLang="ko-KR"/>
              <a:t>a erat</a:t>
            </a:r>
            <a:r>
              <a:rPr lang="ko-KR" altLang="en-US"/>
              <a:t> </a:t>
            </a:r>
            <a:r>
              <a:rPr lang="en-US" altLang="ko-KR"/>
              <a:t>eget</a:t>
            </a:r>
            <a:r>
              <a:rPr lang="ko-KR" altLang="en-US"/>
              <a:t> </a:t>
            </a:r>
            <a:r>
              <a:rPr lang="en-US" altLang="ko-KR"/>
              <a:t>nunc</a:t>
            </a:r>
            <a:r>
              <a:rPr lang="ko-KR" altLang="en-US"/>
              <a:t> </a:t>
            </a:r>
            <a:r>
              <a:rPr lang="en-US" altLang="ko-KR"/>
              <a:t>hendrerit</a:t>
            </a:r>
            <a:r>
              <a:rPr lang="ko-KR" altLang="en-US"/>
              <a:t> </a:t>
            </a:r>
            <a:r>
              <a:rPr lang="en-US" altLang="ko-KR"/>
              <a:t>ultrices</a:t>
            </a:r>
            <a:r>
              <a:rPr lang="ko-KR" altLang="en-US"/>
              <a:t> </a:t>
            </a:r>
            <a:r>
              <a:rPr lang="en-US" altLang="ko-KR"/>
              <a:t>eu</a:t>
            </a:r>
            <a:r>
              <a:rPr lang="ko-KR" altLang="en-US"/>
              <a:t> </a:t>
            </a:r>
            <a:r>
              <a:rPr lang="en-US" altLang="ko-KR"/>
              <a:t>nec</a:t>
            </a:r>
            <a:r>
              <a:rPr lang="ko-KR" altLang="en-US"/>
              <a:t> </a:t>
            </a:r>
            <a:r>
              <a:rPr lang="en-US" altLang="ko-KR"/>
              <a:t>nulla. Donec</a:t>
            </a:r>
            <a:r>
              <a:rPr lang="ko-KR" altLang="en-US"/>
              <a:t> </a:t>
            </a:r>
            <a:r>
              <a:rPr lang="en-US" altLang="ko-KR"/>
              <a:t>viverra</a:t>
            </a:r>
            <a:r>
              <a:rPr lang="ko-KR" altLang="en-US"/>
              <a:t> </a:t>
            </a:r>
            <a:r>
              <a:rPr lang="en-US" altLang="ko-KR"/>
              <a:t>leo</a:t>
            </a:r>
            <a:r>
              <a:rPr lang="ko-KR" altLang="en-US"/>
              <a:t> </a:t>
            </a:r>
            <a:r>
              <a:rPr lang="en-US" altLang="ko-KR"/>
              <a:t>aliquet, auctor</a:t>
            </a:r>
            <a:r>
              <a:rPr lang="ko-KR" altLang="en-US"/>
              <a:t> </a:t>
            </a:r>
            <a:r>
              <a:rPr lang="en-US" altLang="ko-KR"/>
              <a:t>quam id, convallis orci. </a:t>
            </a:r>
            <a:endParaRPr lang="en-US" altLang="ko-KR"/>
          </a:p>
          <a:p>
            <a:pPr lvl="1" rtl="0">
              <a:defRPr/>
            </a:pPr>
            <a:r>
              <a:rPr lang="en-US" altLang="ko-KR"/>
              <a:t>Sed</a:t>
            </a:r>
            <a:r>
              <a:rPr lang="ko-KR" altLang="en-US"/>
              <a:t> </a:t>
            </a:r>
            <a:r>
              <a:rPr lang="en-US" altLang="ko-KR"/>
              <a:t>in molestie</a:t>
            </a:r>
            <a:r>
              <a:rPr lang="ko-KR" altLang="en-US"/>
              <a:t> </a:t>
            </a:r>
            <a:r>
              <a:rPr lang="en-US" altLang="ko-KR"/>
              <a:t>est. Cras</a:t>
            </a:r>
            <a:r>
              <a:rPr lang="ko-KR" altLang="en-US"/>
              <a:t> </a:t>
            </a:r>
            <a:r>
              <a:rPr lang="en-US" altLang="ko-KR"/>
              <a:t>ornare</a:t>
            </a:r>
            <a:r>
              <a:rPr lang="ko-KR" altLang="en-US"/>
              <a:t> </a:t>
            </a:r>
            <a:r>
              <a:rPr lang="en-US" altLang="ko-KR"/>
              <a:t>turpis</a:t>
            </a:r>
            <a:r>
              <a:rPr lang="ko-KR" altLang="en-US"/>
              <a:t> </a:t>
            </a:r>
            <a:r>
              <a:rPr lang="en-US" altLang="ko-KR"/>
              <a:t>at ligula posuere, sit amet</a:t>
            </a:r>
            <a:r>
              <a:rPr lang="ko-KR" altLang="en-US"/>
              <a:t> </a:t>
            </a:r>
            <a:r>
              <a:rPr lang="en-US" altLang="ko-KR"/>
              <a:t>accumsan</a:t>
            </a:r>
            <a:r>
              <a:rPr lang="ko-KR" altLang="en-US"/>
              <a:t> </a:t>
            </a:r>
            <a:r>
              <a:rPr lang="en-US" altLang="ko-KR"/>
              <a:t>neque</a:t>
            </a:r>
            <a:r>
              <a:rPr lang="ko-KR" altLang="en-US"/>
              <a:t> </a:t>
            </a:r>
            <a:r>
              <a:rPr lang="en-US" altLang="ko-KR"/>
              <a:t>lobortis.</a:t>
            </a:r>
            <a:endParaRPr lang="en-US" altLang="ko-KR"/>
          </a:p>
          <a:p>
            <a:pPr lvl="1" rtl="0">
              <a:defRPr/>
            </a:pPr>
            <a:r>
              <a:rPr lang="en-US" altLang="ko-KR"/>
              <a:t>Maecenas mattis</a:t>
            </a:r>
            <a:r>
              <a:rPr lang="ko-KR" altLang="en-US"/>
              <a:t> </a:t>
            </a:r>
            <a:r>
              <a:rPr lang="en-US" altLang="ko-KR"/>
              <a:t>risus</a:t>
            </a:r>
            <a:r>
              <a:rPr lang="ko-KR" altLang="en-US"/>
              <a:t> </a:t>
            </a:r>
            <a:r>
              <a:rPr lang="en-US" altLang="ko-KR"/>
              <a:t>ligula, sed</a:t>
            </a:r>
            <a:r>
              <a:rPr lang="ko-KR" altLang="en-US"/>
              <a:t> </a:t>
            </a:r>
            <a:r>
              <a:rPr lang="en-US" altLang="ko-KR"/>
              <a:t>ullamcorper</a:t>
            </a:r>
            <a:r>
              <a:rPr lang="ko-KR" altLang="en-US"/>
              <a:t> </a:t>
            </a:r>
            <a:r>
              <a:rPr lang="en-US" altLang="ko-KR"/>
              <a:t>nunc</a:t>
            </a:r>
            <a:r>
              <a:rPr lang="ko-KR" altLang="en-US"/>
              <a:t> </a:t>
            </a:r>
            <a:r>
              <a:rPr lang="en-US" altLang="ko-KR"/>
              <a:t>efficitur</a:t>
            </a:r>
            <a:r>
              <a:rPr lang="ko-KR" altLang="en-US"/>
              <a:t> </a:t>
            </a:r>
            <a:r>
              <a:rPr lang="en-US" altLang="ko-KR"/>
              <a:t>sed. </a:t>
            </a:r>
            <a:endParaRPr lang="ko-KR" altLang="en-US"/>
          </a:p>
        </p:txBody>
      </p:sp>
      <p:cxnSp>
        <p:nvCxnSpPr>
          <p:cNvPr id="11" name="직선 연결선(S) 10" descr="슬라이드 구분선"/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 descr="오른쪽 강조선 "/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pPr rtl="0">
              <a:defRPr/>
            </a:pPr>
            <a:r>
              <a:rPr lang="ko-KR" altLang="en-US"/>
              <a:t>추가 예정인 </a:t>
            </a:r>
            <a:r>
              <a:rPr lang="en-US" altLang="ko-KR"/>
              <a:t>C</a:t>
            </a:r>
            <a:r>
              <a:rPr lang="ko-KR" altLang="en-US"/>
              <a:t>ontent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pPr rtl="0">
              <a:defRPr/>
            </a:pPr>
            <a:r>
              <a:rPr lang="en-US" altLang="ko-KR"/>
              <a:t>Praesent</a:t>
            </a:r>
            <a:r>
              <a:rPr lang="ko-KR" altLang="en-US"/>
              <a:t> </a:t>
            </a:r>
            <a:r>
              <a:rPr lang="en-US" altLang="ko-KR"/>
              <a:t>venenatis</a:t>
            </a:r>
            <a:r>
              <a:rPr lang="ko-KR" altLang="en-US"/>
              <a:t> </a:t>
            </a:r>
            <a:r>
              <a:rPr lang="en-US" altLang="ko-KR"/>
              <a:t>quam tortor, viverra</a:t>
            </a:r>
            <a:r>
              <a:rPr lang="ko-KR" altLang="en-US"/>
              <a:t> </a:t>
            </a:r>
            <a:r>
              <a:rPr lang="en-US" altLang="ko-KR"/>
              <a:t>nunc</a:t>
            </a:r>
            <a:r>
              <a:rPr lang="ko-KR" altLang="en-US"/>
              <a:t> </a:t>
            </a:r>
            <a:r>
              <a:rPr lang="en-US" altLang="ko-KR"/>
              <a:t>rutrum. </a:t>
            </a:r>
            <a:endParaRPr lang="en-US" altLang="ko-KR"/>
          </a:p>
          <a:p>
            <a:pPr lvl="1" rtl="0">
              <a:defRPr/>
            </a:pPr>
            <a:r>
              <a:rPr lang="en-US" altLang="ko-KR"/>
              <a:t>Maecenas malesuada</a:t>
            </a:r>
            <a:r>
              <a:rPr lang="ko-KR" altLang="en-US"/>
              <a:t> </a:t>
            </a:r>
            <a:r>
              <a:rPr lang="en-US" altLang="ko-KR"/>
              <a:t>ultricies</a:t>
            </a:r>
            <a:r>
              <a:rPr lang="ko-KR" altLang="en-US"/>
              <a:t> </a:t>
            </a:r>
            <a:r>
              <a:rPr lang="en-US" altLang="ko-KR"/>
              <a:t>sapien</a:t>
            </a:r>
            <a:r>
              <a:rPr lang="ko-KR" altLang="en-US"/>
              <a:t> </a:t>
            </a:r>
            <a:r>
              <a:rPr lang="en-US" altLang="ko-KR"/>
              <a:t>sit amet</a:t>
            </a:r>
            <a:r>
              <a:rPr lang="ko-KR" altLang="en-US"/>
              <a:t> </a:t>
            </a:r>
            <a:r>
              <a:rPr lang="en-US" altLang="ko-KR"/>
              <a:t>pharetra. </a:t>
            </a:r>
            <a:endParaRPr lang="en-US" altLang="ko-KR"/>
          </a:p>
          <a:p>
            <a:pPr lvl="1" rtl="0">
              <a:defRPr/>
            </a:pPr>
            <a:r>
              <a:rPr lang="en-US" altLang="ko-KR"/>
              <a:t>Nunc tempus, risus</a:t>
            </a:r>
            <a:r>
              <a:rPr lang="ko-KR" altLang="en-US"/>
              <a:t> </a:t>
            </a:r>
            <a:r>
              <a:rPr lang="en-US" altLang="ko-KR"/>
              <a:t>sodales</a:t>
            </a:r>
            <a:r>
              <a:rPr lang="ko-KR" altLang="en-US"/>
              <a:t> </a:t>
            </a:r>
            <a:r>
              <a:rPr lang="en-US" altLang="ko-KR"/>
              <a:t>sodales</a:t>
            </a:r>
            <a:r>
              <a:rPr lang="ko-KR" altLang="en-US"/>
              <a:t> </a:t>
            </a:r>
            <a:r>
              <a:rPr lang="en-US" altLang="ko-KR"/>
              <a:t>hendrerit, arcu</a:t>
            </a:r>
            <a:r>
              <a:rPr lang="ko-KR" altLang="en-US"/>
              <a:t> </a:t>
            </a:r>
            <a:r>
              <a:rPr lang="en-US" altLang="ko-KR"/>
              <a:t>dolor commodo</a:t>
            </a:r>
            <a:r>
              <a:rPr lang="ko-KR" altLang="en-US"/>
              <a:t> </a:t>
            </a:r>
            <a:r>
              <a:rPr lang="en-US" altLang="ko-KR"/>
              <a:t>libero, a sollicitudin</a:t>
            </a:r>
            <a:r>
              <a:rPr lang="ko-KR" altLang="en-US"/>
              <a:t> </a:t>
            </a:r>
            <a:r>
              <a:rPr lang="en-US" altLang="ko-KR"/>
              <a:t>quam nulla</a:t>
            </a:r>
            <a:r>
              <a:rPr lang="ko-KR" altLang="en-US"/>
              <a:t> </a:t>
            </a:r>
            <a:r>
              <a:rPr lang="en-US" altLang="ko-KR"/>
              <a:t>quis</a:t>
            </a:r>
            <a:r>
              <a:rPr lang="ko-KR" altLang="en-US"/>
              <a:t> </a:t>
            </a:r>
            <a:r>
              <a:rPr lang="en-US" altLang="ko-KR"/>
              <a:t>lectus. In at porta mauris. 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</ep:Words>
  <ep:PresentationFormat>와이드스크린</ep:PresentationFormat>
  <ep:Paragraphs>54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CinemaBox - wep page</vt:lpstr>
      <vt:lpstr>목차</vt:lpstr>
      <vt:lpstr>프로젝트 개요</vt:lpstr>
      <vt:lpstr>개인별 프로젝트 History</vt:lpstr>
      <vt:lpstr>WebPage 구현</vt:lpstr>
      <vt:lpstr>WebPage 구현</vt:lpstr>
      <vt:lpstr>WebPage 구현</vt:lpstr>
      <vt:lpstr>WebPage 구현</vt:lpstr>
      <vt:lpstr>차후 업데이트 방향</vt:lpstr>
      <vt:lpstr>Q &amp; A 질문해주세요!!</vt:lpstr>
      <vt:lpstr>감사합니다!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2023-03-31T05:53:11.000</dcterms:created>
  <cp:lastModifiedBy>최재경</cp:lastModifiedBy>
  <dcterms:modified xsi:type="dcterms:W3CDTF">2023-04-01T01:00:40.980</dcterms:modified>
  <cp:revision>13</cp:revision>
  <cp:version/>
</cp:coreProperties>
</file>