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0" r:id="rId3"/>
    <p:sldId id="280" r:id="rId4"/>
    <p:sldId id="284" r:id="rId5"/>
    <p:sldId id="269" r:id="rId6"/>
    <p:sldId id="279" r:id="rId7"/>
    <p:sldId id="283" r:id="rId8"/>
    <p:sldId id="282" r:id="rId9"/>
    <p:sldId id="281" r:id="rId10"/>
    <p:sldId id="27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96" y="37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12/13/2019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05DB2-FD3E-441D-8B7E-7AE83ECE2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75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12/13/2019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Dice and Rules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Project Overview -  Ben Caruthers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</a:t>
            </a:r>
            <a:r>
              <a:rPr lang="en-US" dirty="0" smtClean="0"/>
              <a:t>Back, Looking Ahead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a few small visual incongruities like the four sections not lining up the way I wanted. Group boxes consider their “top” an invisible line along the top of their title </a:t>
            </a:r>
            <a:r>
              <a:rPr lang="en-US" dirty="0" smtClean="0"/>
              <a:t>text. This </a:t>
            </a:r>
            <a:r>
              <a:rPr lang="en-US" dirty="0"/>
              <a:t>is one example I decided not to fix. </a:t>
            </a:r>
            <a:endParaRPr lang="en-US" dirty="0" smtClean="0"/>
          </a:p>
          <a:p>
            <a:r>
              <a:rPr lang="en-US" dirty="0" smtClean="0"/>
              <a:t>I considered adding a </a:t>
            </a:r>
            <a:r>
              <a:rPr lang="en-US" dirty="0"/>
              <a:t>searchable spell listing with a database holding all 400+ spells now in the </a:t>
            </a:r>
            <a:r>
              <a:rPr lang="en-US" dirty="0" smtClean="0"/>
              <a:t>game.</a:t>
            </a:r>
          </a:p>
          <a:p>
            <a:r>
              <a:rPr lang="en-US" dirty="0" smtClean="0"/>
              <a:t>There </a:t>
            </a:r>
            <a:r>
              <a:rPr lang="en-US" dirty="0"/>
              <a:t>could also be added animations/sounds or images in the dice roller that show a picture of the result rather than a label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end it ended up being a little </a:t>
            </a:r>
            <a:r>
              <a:rPr lang="en-US" dirty="0" smtClean="0"/>
              <a:t>less of a </a:t>
            </a:r>
            <a:r>
              <a:rPr lang="en-US" dirty="0"/>
              <a:t>“</a:t>
            </a:r>
            <a:r>
              <a:rPr lang="en-US" dirty="0" smtClean="0"/>
              <a:t>coding challenge” </a:t>
            </a:r>
            <a:r>
              <a:rPr lang="en-US" dirty="0"/>
              <a:t>and a lot more </a:t>
            </a:r>
            <a:r>
              <a:rPr lang="en-US" dirty="0" smtClean="0"/>
              <a:t>rules analysis </a:t>
            </a:r>
            <a:r>
              <a:rPr lang="en-US" dirty="0"/>
              <a:t>than I </a:t>
            </a:r>
            <a:r>
              <a:rPr lang="en-US" dirty="0" smtClean="0"/>
              <a:t>expected </a:t>
            </a:r>
            <a:r>
              <a:rPr lang="en-US" dirty="0"/>
              <a:t>at the outset. At the same time it does exactly what I needed it to </a:t>
            </a:r>
            <a:r>
              <a:rPr lang="en-US" dirty="0" smtClean="0"/>
              <a:t>do.</a:t>
            </a:r>
          </a:p>
          <a:p>
            <a:r>
              <a:rPr lang="en-US" dirty="0" smtClean="0"/>
              <a:t>I look forward to trying it out and seeing what my friends think. Might change things based off their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4571536" cy="1066800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0413" y="1904999"/>
            <a:ext cx="6019800" cy="3926065"/>
          </a:xfrm>
        </p:spPr>
        <p:txBody>
          <a:bodyPr>
            <a:normAutofit/>
          </a:bodyPr>
          <a:lstStyle/>
          <a:p>
            <a:r>
              <a:rPr lang="en-US" sz="1800" dirty="0"/>
              <a:t>One of the fastest growing sectors within entertainment is surprisingly found in tabletop games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 </a:t>
            </a:r>
            <a:r>
              <a:rPr lang="en-US" sz="1800" dirty="0"/>
              <a:t>not insignificant portion of these games are classified as tabletop role playing games or RPG’s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Most famous among these types of games is Dungeons &amp; Dragons known colloquially as “D&amp;D” </a:t>
            </a:r>
            <a:r>
              <a:rPr lang="en-US" sz="1800" dirty="0" smtClean="0"/>
              <a:t>Now </a:t>
            </a:r>
            <a:r>
              <a:rPr lang="en-US" sz="1800" dirty="0"/>
              <a:t>in its 5th edition, it is the de facto entry point into the </a:t>
            </a:r>
            <a:r>
              <a:rPr lang="en-US" sz="1800" dirty="0" smtClean="0"/>
              <a:t>hobby.</a:t>
            </a:r>
          </a:p>
          <a:p>
            <a:r>
              <a:rPr lang="en-US" sz="1800" dirty="0" smtClean="0"/>
              <a:t>When playing D&amp;D people often </a:t>
            </a:r>
            <a:r>
              <a:rPr lang="en-US" sz="1800" dirty="0"/>
              <a:t>don’t know </a:t>
            </a:r>
            <a:r>
              <a:rPr lang="en-US" sz="1800" dirty="0" smtClean="0"/>
              <a:t>all the rules (like programming) The </a:t>
            </a:r>
            <a:r>
              <a:rPr lang="en-US" sz="1800" dirty="0"/>
              <a:t>game is fairly slow to begin with and is brought to a halt when rules and specific situations warrant further investigation into the rule </a:t>
            </a:r>
            <a:r>
              <a:rPr lang="en-US" sz="1800" dirty="0" smtClean="0"/>
              <a:t>book(s).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94611" y="5831064"/>
            <a:ext cx="2971801" cy="41733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1026" name="Picture 2" descr="https://lh3.googleusercontent.com/R9UbnJvp3oP58Udua_bUPlJx8wgrTtfdxkN9oETDd-TcjdLUT7-vOvM_yJZMl_THcE5Yy2YA3VY8YEo3_PjTB6xNKhP4RqV2_s--vt124hJefN8SjrNaszBtiwZ5Wkpuvj-qHL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67" y="838200"/>
            <a:ext cx="5067300" cy="476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70917" y="5602464"/>
            <a:ext cx="4114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Verstraeten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, The Rise of Board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Games,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https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://medium.com/@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Juliev/the-rise-of-board-games-a7074525a3ec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876" y="1905000"/>
            <a:ext cx="6019336" cy="36974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Contained in this application are the following </a:t>
            </a:r>
            <a:r>
              <a:rPr lang="en-US" dirty="0" smtClean="0"/>
              <a:t>resources: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dice </a:t>
            </a:r>
            <a:r>
              <a:rPr lang="en-US" sz="2000" dirty="0" smtClean="0"/>
              <a:t>rolling </a:t>
            </a:r>
            <a:r>
              <a:rPr lang="en-US" sz="2000" dirty="0"/>
              <a:t>simulation for 20, 12, 10, 8, 6 and 4 sided </a:t>
            </a:r>
            <a:r>
              <a:rPr lang="en-US" sz="2000" dirty="0" smtClean="0"/>
              <a:t>dice</a:t>
            </a:r>
          </a:p>
          <a:p>
            <a:r>
              <a:rPr lang="en-US" sz="2000" dirty="0" smtClean="0"/>
              <a:t>An </a:t>
            </a:r>
            <a:r>
              <a:rPr lang="en-US" sz="2000" dirty="0"/>
              <a:t>initiative tracker for both players and </a:t>
            </a:r>
            <a:r>
              <a:rPr lang="en-US" sz="2000" dirty="0" smtClean="0"/>
              <a:t>adversaries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quick reference tab describing player actions, player skills, keywords, situational rulings and status </a:t>
            </a:r>
            <a:r>
              <a:rPr lang="en-US" sz="2000" dirty="0" smtClean="0"/>
              <a:t>effects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/>
              <a:t>Ultimate </a:t>
            </a:r>
            <a:r>
              <a:rPr lang="en-US" dirty="0"/>
              <a:t>goal of the project was to deliver concise tools and information to players in order to reduce clutter and downtime</a:t>
            </a:r>
            <a:r>
              <a:rPr lang="en-US" dirty="0" smtClean="0"/>
              <a:t>. 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dirty="0" smtClean="0"/>
              <a:t>NOT trying to make a character sheet as those are easy to find elsewhere made by professionals/official company products.</a:t>
            </a:r>
            <a:endParaRPr lang="en-US" sz="2000" dirty="0"/>
          </a:p>
        </p:txBody>
      </p:sp>
      <p:pic>
        <p:nvPicPr>
          <p:cNvPr id="2" name="Picture 1" descr="&quot;Left with an 'eight'&quot; meaning of an expression found on a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2" y="1676400"/>
            <a:ext cx="414489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6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2" y="457200"/>
            <a:ext cx="2019014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Not any of </a:t>
            </a:r>
            <a:r>
              <a:rPr lang="en-US" dirty="0" smtClean="0"/>
              <a:t>these </a:t>
            </a:r>
            <a:r>
              <a:rPr lang="en-US" dirty="0" smtClean="0"/>
              <a:t>=&gt;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066800"/>
            <a:ext cx="5297936" cy="4975729"/>
          </a:xfrm>
          <a:prstGeom prst="rect">
            <a:avLst/>
          </a:prstGeom>
        </p:spPr>
      </p:pic>
      <p:pic>
        <p:nvPicPr>
          <p:cNvPr id="1032" name="Picture 8" descr="Image result for 5e char st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425116"/>
            <a:ext cx="4191000" cy="59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914399"/>
            <a:ext cx="6134644" cy="421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6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Evolution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8076736" cy="36974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Began from me not finding my dice set. So I whipped up a dice rolling simulation at home 30 minutes before a game.</a:t>
            </a:r>
          </a:p>
          <a:p>
            <a:r>
              <a:rPr lang="en-US" sz="2000" dirty="0" smtClean="0"/>
              <a:t>From there I wondered what other features would be convenient for myself and the other people playing. The idea to track turn order came next.</a:t>
            </a:r>
          </a:p>
          <a:p>
            <a:r>
              <a:rPr lang="en-US" sz="2000" dirty="0" smtClean="0"/>
              <a:t>Lastly, my experience of myself and friends not knowing certain rules or keywords led to creating an electronic reference sheet</a:t>
            </a:r>
          </a:p>
          <a:p>
            <a:r>
              <a:rPr lang="en-US" sz="2000" dirty="0" smtClean="0"/>
              <a:t>Other features were added and removed during this process. If something looked too daunting, wasn’t freely available, or was too much work for a minor aesthetic change it was left out.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Programming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8076736" cy="36974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was the first time I wanted to try building a form with multiple tabs, split panels and control docking.</a:t>
            </a:r>
          </a:p>
          <a:p>
            <a:r>
              <a:rPr lang="en-US" dirty="0" smtClean="0"/>
              <a:t>Wanted to experiment with form controls I’ve seen but not personally used much in Book 1. What properties correspond to user input? </a:t>
            </a:r>
            <a:r>
              <a:rPr lang="en-US" dirty="0"/>
              <a:t>W</a:t>
            </a:r>
            <a:r>
              <a:rPr lang="en-US" dirty="0" smtClean="0"/>
              <a:t>hat does this button do?</a:t>
            </a:r>
          </a:p>
          <a:p>
            <a:r>
              <a:rPr lang="en-US" dirty="0"/>
              <a:t>G</a:t>
            </a:r>
            <a:r>
              <a:rPr lang="en-US" dirty="0" smtClean="0"/>
              <a:t>et used to writing more informative comments for myself and others within the program as a positive habit.</a:t>
            </a:r>
          </a:p>
          <a:p>
            <a:r>
              <a:rPr lang="en-US" dirty="0" smtClean="0"/>
              <a:t>Create an account and post something on a file hosting website.</a:t>
            </a:r>
          </a:p>
          <a:p>
            <a:r>
              <a:rPr lang="en-US" dirty="0" smtClean="0"/>
              <a:t>Make something I’d want to actually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2590800"/>
            <a:ext cx="9143538" cy="1066800"/>
          </a:xfrm>
        </p:spPr>
        <p:txBody>
          <a:bodyPr/>
          <a:lstStyle/>
          <a:p>
            <a:pPr algn="ctr"/>
            <a:r>
              <a:rPr lang="en-US" dirty="0" smtClean="0"/>
              <a:t>Lets look at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012" y="1365974"/>
            <a:ext cx="2286000" cy="175432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User input takes the form of dice, adding a bonus, adjusting the numeric counter up and down.</a:t>
            </a:r>
          </a:p>
          <a:p>
            <a:r>
              <a:rPr lang="en-US" dirty="0" smtClean="0"/>
              <a:t>Output is result box.</a:t>
            </a:r>
          </a:p>
        </p:txBody>
      </p:sp>
      <p:pic>
        <p:nvPicPr>
          <p:cNvPr id="1028" name="Picture 4" descr="https://lh6.googleusercontent.com/NKrCUP7hLUCfaVXuXSm60tlV70PhfIXDi2GaY5sZRYhnWAiHfa6tMOQ3ohTQQdQQ1fuRAild-r31AgM7KjBnsMb90E0c6Ke-Zu1N4AdNqVDb-OoEBU7KK47Wz5RDNPVsdJAKyo3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3810000"/>
            <a:ext cx="29146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7012" y="4295685"/>
            <a:ext cx="2286000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input takes the form of a name and number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Output is a sorted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030" name="Picture 6" descr="https://lh5.googleusercontent.com/whSON6jWuaLdLuf2x1wWdwZSfP7tfwGPkYdM-l6Nq_qKTokBTNQhXoX-kLRPNunpi7xddWO365rkxK9rszGoXNoLDrLh-3y_ZKOsCnAeFvELAYK8fu70ZNq0ZWiBPTrfrgJdX73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733214"/>
            <a:ext cx="4772357" cy="524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412" y="733214"/>
            <a:ext cx="2914650" cy="28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_tqLS3Gh0ItpaNgAR-inEijr6D5tm8J0H6vd-BZuI8nrMeIaCdXgtkS0fzvmQvB7Ji3uSpDA29_zLx2fA_XakkPr-rb3LfTb-qoikcjxcGPWRShnE03w9buQJFZ68guq2aW_ov8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609600"/>
            <a:ext cx="9817168" cy="54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6212" y="3019827"/>
            <a:ext cx="5562600" cy="206210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Dice Roller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A user clicks a button stating what size dice to roll.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Generates a random number between 1 and the </a:t>
            </a:r>
            <a:r>
              <a:rPr lang="en-US" sz="1600" dirty="0" err="1"/>
              <a:t>maxRange</a:t>
            </a:r>
            <a:endParaRPr lang="en-US" sz="1600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Add bonus to roll if any in </a:t>
            </a:r>
            <a:r>
              <a:rPr lang="en-US" sz="1600" dirty="0" err="1"/>
              <a:t>userBonusTextBox</a:t>
            </a:r>
            <a:endParaRPr lang="en-US" sz="1600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Show the number rolled to the user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If user wants to roll more than one die at once, roll the specified dice the selected number of times while adding the result each </a:t>
            </a:r>
            <a:r>
              <a:rPr lang="en-US" sz="1600" dirty="0" smtClean="0"/>
              <a:t>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943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808</TotalTime>
  <Words>713</Words>
  <Application>Microsoft Office PowerPoint</Application>
  <PresentationFormat>Custom</PresentationFormat>
  <Paragraphs>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Project planning overview presentation</vt:lpstr>
      <vt:lpstr>Dice and Rules Toolkit</vt:lpstr>
      <vt:lpstr>Problem Description</vt:lpstr>
      <vt:lpstr>Program Features</vt:lpstr>
      <vt:lpstr>PowerPoint Presentation</vt:lpstr>
      <vt:lpstr>Project Evolution </vt:lpstr>
      <vt:lpstr>Personal Programming Goals</vt:lpstr>
      <vt:lpstr>Lets look at it</vt:lpstr>
      <vt:lpstr>PowerPoint Presentation</vt:lpstr>
      <vt:lpstr>PowerPoint Presentation</vt:lpstr>
      <vt:lpstr>Looking Back, Looking Ahead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studentam</dc:creator>
  <cp:lastModifiedBy>studentam</cp:lastModifiedBy>
  <cp:revision>39</cp:revision>
  <dcterms:created xsi:type="dcterms:W3CDTF">2019-12-10T14:28:27Z</dcterms:created>
  <dcterms:modified xsi:type="dcterms:W3CDTF">2019-12-13T16:54:29Z</dcterms:modified>
</cp:coreProperties>
</file>