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95" r:id="rId4"/>
    <p:sldId id="300" r:id="rId5"/>
    <p:sldId id="305" r:id="rId6"/>
    <p:sldId id="307" r:id="rId7"/>
    <p:sldId id="304" r:id="rId8"/>
    <p:sldId id="303" r:id="rId9"/>
    <p:sldId id="301" r:id="rId10"/>
    <p:sldId id="270" r:id="rId11"/>
    <p:sldId id="306" r:id="rId12"/>
    <p:sldId id="324" r:id="rId13"/>
    <p:sldId id="323" r:id="rId14"/>
    <p:sldId id="272" r:id="rId15"/>
    <p:sldId id="277" r:id="rId16"/>
    <p:sldId id="308" r:id="rId17"/>
    <p:sldId id="276" r:id="rId18"/>
    <p:sldId id="278" r:id="rId19"/>
    <p:sldId id="309" r:id="rId20"/>
    <p:sldId id="310" r:id="rId21"/>
    <p:sldId id="279" r:id="rId22"/>
    <p:sldId id="311" r:id="rId23"/>
    <p:sldId id="283" r:id="rId24"/>
    <p:sldId id="312" r:id="rId25"/>
    <p:sldId id="285" r:id="rId26"/>
    <p:sldId id="313" r:id="rId27"/>
    <p:sldId id="314" r:id="rId28"/>
    <p:sldId id="315" r:id="rId29"/>
    <p:sldId id="316" r:id="rId30"/>
    <p:sldId id="317" r:id="rId31"/>
    <p:sldId id="318" r:id="rId32"/>
    <p:sldId id="319" r:id="rId33"/>
    <p:sldId id="321" r:id="rId34"/>
    <p:sldId id="287" r:id="rId35"/>
    <p:sldId id="322" r:id="rId36"/>
    <p:sldId id="288"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2E9BB-B15B-4F52-B770-C1F5B6B86405}" v="385" dt="2022-05-13T19:22:2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149" autoAdjust="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Casahuaman" userId="7df8b9cb2b8768a0" providerId="LiveId" clId="{EA92E9BB-B15B-4F52-B770-C1F5B6B86405}"/>
    <pc:docChg chg="undo custSel addSld delSld modSld sldOrd">
      <pc:chgData name="Bryan Casahuaman" userId="7df8b9cb2b8768a0" providerId="LiveId" clId="{EA92E9BB-B15B-4F52-B770-C1F5B6B86405}" dt="2022-05-13T19:32:22.231" v="6113" actId="20577"/>
      <pc:docMkLst>
        <pc:docMk/>
      </pc:docMkLst>
      <pc:sldChg chg="addSp delSp modSp mod addAnim delAnim modAnim">
        <pc:chgData name="Bryan Casahuaman" userId="7df8b9cb2b8768a0" providerId="LiveId" clId="{EA92E9BB-B15B-4F52-B770-C1F5B6B86405}" dt="2022-05-13T07:53:35.325" v="3284"/>
        <pc:sldMkLst>
          <pc:docMk/>
          <pc:sldMk cId="3845299400" sldId="256"/>
        </pc:sldMkLst>
        <pc:spChg chg="mod">
          <ac:chgData name="Bryan Casahuaman" userId="7df8b9cb2b8768a0" providerId="LiveId" clId="{EA92E9BB-B15B-4F52-B770-C1F5B6B86405}" dt="2022-05-13T00:59:11.313" v="24" actId="26606"/>
          <ac:spMkLst>
            <pc:docMk/>
            <pc:sldMk cId="3845299400" sldId="256"/>
            <ac:spMk id="2" creationId="{7AE576E5-AC78-4FF0-BF86-F25A13FE46A9}"/>
          </ac:spMkLst>
        </pc:spChg>
        <pc:spChg chg="add del">
          <ac:chgData name="Bryan Casahuaman" userId="7df8b9cb2b8768a0" providerId="LiveId" clId="{EA92E9BB-B15B-4F52-B770-C1F5B6B86405}" dt="2022-05-13T00:59:11.319" v="25" actId="26606"/>
          <ac:spMkLst>
            <pc:docMk/>
            <pc:sldMk cId="3845299400" sldId="256"/>
            <ac:spMk id="9" creationId="{33E93247-6229-44AB-A550-739E971E690B}"/>
          </ac:spMkLst>
        </pc:spChg>
        <pc:spChg chg="add del">
          <ac:chgData name="Bryan Casahuaman" userId="7df8b9cb2b8768a0" providerId="LiveId" clId="{EA92E9BB-B15B-4F52-B770-C1F5B6B86405}" dt="2022-05-13T00:59:11.319" v="25" actId="26606"/>
          <ac:spMkLst>
            <pc:docMk/>
            <pc:sldMk cId="3845299400" sldId="256"/>
            <ac:spMk id="11" creationId="{6BB6B482-ACCA-4938-8AEA-49D525C17221}"/>
          </ac:spMkLst>
        </pc:spChg>
        <pc:spChg chg="add">
          <ac:chgData name="Bryan Casahuaman" userId="7df8b9cb2b8768a0" providerId="LiveId" clId="{EA92E9BB-B15B-4F52-B770-C1F5B6B86405}" dt="2022-05-13T00:59:11.319" v="25" actId="26606"/>
          <ac:spMkLst>
            <pc:docMk/>
            <pc:sldMk cId="3845299400" sldId="256"/>
            <ac:spMk id="19" creationId="{33E93247-6229-44AB-A550-739E971E690B}"/>
          </ac:spMkLst>
        </pc:spChg>
        <pc:spChg chg="add del">
          <ac:chgData name="Bryan Casahuaman" userId="7df8b9cb2b8768a0" providerId="LiveId" clId="{EA92E9BB-B15B-4F52-B770-C1F5B6B86405}" dt="2022-05-13T00:59:11.313" v="24" actId="26606"/>
          <ac:spMkLst>
            <pc:docMk/>
            <pc:sldMk cId="3845299400" sldId="256"/>
            <ac:spMk id="20" creationId="{33E93247-6229-44AB-A550-739E971E690B}"/>
          </ac:spMkLst>
        </pc:spChg>
        <pc:spChg chg="add">
          <ac:chgData name="Bryan Casahuaman" userId="7df8b9cb2b8768a0" providerId="LiveId" clId="{EA92E9BB-B15B-4F52-B770-C1F5B6B86405}" dt="2022-05-13T00:59:11.319" v="25" actId="26606"/>
          <ac:spMkLst>
            <pc:docMk/>
            <pc:sldMk cId="3845299400" sldId="256"/>
            <ac:spMk id="21" creationId="{6BB6B482-ACCA-4938-8AEA-49D525C17221}"/>
          </ac:spMkLst>
        </pc:spChg>
        <pc:picChg chg="del">
          <ac:chgData name="Bryan Casahuaman" userId="7df8b9cb2b8768a0" providerId="LiveId" clId="{EA92E9BB-B15B-4F52-B770-C1F5B6B86405}" dt="2022-05-13T00:57:52.255" v="0" actId="478"/>
          <ac:picMkLst>
            <pc:docMk/>
            <pc:sldMk cId="3845299400" sldId="256"/>
            <ac:picMk id="5" creationId="{84B25999-DA93-F8AC-7118-E82E719593BE}"/>
          </ac:picMkLst>
        </pc:picChg>
        <pc:picChg chg="add">
          <ac:chgData name="Bryan Casahuaman" userId="7df8b9cb2b8768a0" providerId="LiveId" clId="{EA92E9BB-B15B-4F52-B770-C1F5B6B86405}" dt="2022-05-13T00:59:11.319" v="25" actId="26606"/>
          <ac:picMkLst>
            <pc:docMk/>
            <pc:sldMk cId="3845299400" sldId="256"/>
            <ac:picMk id="15" creationId="{62CE843E-B590-F15E-0434-9C804DBBD25D}"/>
          </ac:picMkLst>
        </pc:picChg>
        <pc:picChg chg="add del">
          <ac:chgData name="Bryan Casahuaman" userId="7df8b9cb2b8768a0" providerId="LiveId" clId="{EA92E9BB-B15B-4F52-B770-C1F5B6B86405}" dt="2022-05-13T00:59:11.313" v="24" actId="26606"/>
          <ac:picMkLst>
            <pc:docMk/>
            <pc:sldMk cId="3845299400" sldId="256"/>
            <ac:picMk id="17" creationId="{640B78AD-A472-5CDB-BFE0-6FDCD14D3EF0}"/>
          </ac:picMkLst>
        </pc:picChg>
        <pc:cxnChg chg="add del">
          <ac:chgData name="Bryan Casahuaman" userId="7df8b9cb2b8768a0" providerId="LiveId" clId="{EA92E9BB-B15B-4F52-B770-C1F5B6B86405}" dt="2022-05-13T00:59:11.319" v="25" actId="26606"/>
          <ac:cxnSpMkLst>
            <pc:docMk/>
            <pc:sldMk cId="3845299400" sldId="256"/>
            <ac:cxnSpMk id="13" creationId="{EE2E603F-4A95-4FE8-BB06-211DFD75DBEF}"/>
          </ac:cxnSpMkLst>
        </pc:cxnChg>
        <pc:cxnChg chg="add del">
          <ac:chgData name="Bryan Casahuaman" userId="7df8b9cb2b8768a0" providerId="LiveId" clId="{EA92E9BB-B15B-4F52-B770-C1F5B6B86405}" dt="2022-05-13T00:59:11.313" v="24" actId="26606"/>
          <ac:cxnSpMkLst>
            <pc:docMk/>
            <pc:sldMk cId="3845299400" sldId="256"/>
            <ac:cxnSpMk id="22" creationId="{EE2E603F-4A95-4FE8-BB06-211DFD75DBEF}"/>
          </ac:cxnSpMkLst>
        </pc:cxnChg>
        <pc:cxnChg chg="add">
          <ac:chgData name="Bryan Casahuaman" userId="7df8b9cb2b8768a0" providerId="LiveId" clId="{EA92E9BB-B15B-4F52-B770-C1F5B6B86405}" dt="2022-05-13T00:59:11.319" v="25" actId="26606"/>
          <ac:cxnSpMkLst>
            <pc:docMk/>
            <pc:sldMk cId="3845299400" sldId="256"/>
            <ac:cxnSpMk id="23" creationId="{EE2E603F-4A95-4FE8-BB06-211DFD75DBEF}"/>
          </ac:cxnSpMkLst>
        </pc:cxnChg>
      </pc:sldChg>
      <pc:sldChg chg="addSp delSp modSp mod">
        <pc:chgData name="Bryan Casahuaman" userId="7df8b9cb2b8768a0" providerId="LiveId" clId="{EA92E9BB-B15B-4F52-B770-C1F5B6B86405}" dt="2022-05-13T08:41:50.342" v="4090" actId="255"/>
        <pc:sldMkLst>
          <pc:docMk/>
          <pc:sldMk cId="1506526788" sldId="257"/>
        </pc:sldMkLst>
        <pc:spChg chg="mod">
          <ac:chgData name="Bryan Casahuaman" userId="7df8b9cb2b8768a0" providerId="LiveId" clId="{EA92E9BB-B15B-4F52-B770-C1F5B6B86405}" dt="2022-05-13T08:41:50.342" v="4090" actId="255"/>
          <ac:spMkLst>
            <pc:docMk/>
            <pc:sldMk cId="1506526788" sldId="257"/>
            <ac:spMk id="2" creationId="{6A39707C-7072-4B55-B48A-C4029CF79D7E}"/>
          </ac:spMkLst>
        </pc:spChg>
        <pc:spChg chg="add del mod">
          <ac:chgData name="Bryan Casahuaman" userId="7df8b9cb2b8768a0" providerId="LiveId" clId="{EA92E9BB-B15B-4F52-B770-C1F5B6B86405}" dt="2022-05-13T01:08:20.495" v="142" actId="26606"/>
          <ac:spMkLst>
            <pc:docMk/>
            <pc:sldMk cId="1506526788" sldId="257"/>
            <ac:spMk id="3" creationId="{EDBF4EEC-4271-4F44-B813-458D126B10A9}"/>
          </ac:spMkLst>
        </pc:spChg>
        <pc:spChg chg="add del">
          <ac:chgData name="Bryan Casahuaman" userId="7df8b9cb2b8768a0" providerId="LiveId" clId="{EA92E9BB-B15B-4F52-B770-C1F5B6B86405}" dt="2022-05-13T01:08:20.495" v="142" actId="26606"/>
          <ac:spMkLst>
            <pc:docMk/>
            <pc:sldMk cId="1506526788" sldId="257"/>
            <ac:spMk id="23" creationId="{E49D7415-2F11-44C2-B6AA-13A25B6814B9}"/>
          </ac:spMkLst>
        </pc:spChg>
        <pc:spChg chg="add del">
          <ac:chgData name="Bryan Casahuaman" userId="7df8b9cb2b8768a0" providerId="LiveId" clId="{EA92E9BB-B15B-4F52-B770-C1F5B6B86405}" dt="2022-05-13T01:08:20.479" v="141" actId="26606"/>
          <ac:spMkLst>
            <pc:docMk/>
            <pc:sldMk cId="1506526788" sldId="257"/>
            <ac:spMk id="31" creationId="{F68B2C62-7648-4430-90D5-AE0F252AF113}"/>
          </ac:spMkLst>
        </pc:spChg>
        <pc:spChg chg="add">
          <ac:chgData name="Bryan Casahuaman" userId="7df8b9cb2b8768a0" providerId="LiveId" clId="{EA92E9BB-B15B-4F52-B770-C1F5B6B86405}" dt="2022-05-13T01:08:20.495" v="142" actId="26606"/>
          <ac:spMkLst>
            <pc:docMk/>
            <pc:sldMk cId="1506526788" sldId="257"/>
            <ac:spMk id="37" creationId="{F68B2C62-7648-4430-90D5-AE0F252AF113}"/>
          </ac:spMkLst>
        </pc:spChg>
        <pc:graphicFrameChg chg="add del">
          <ac:chgData name="Bryan Casahuaman" userId="7df8b9cb2b8768a0" providerId="LiveId" clId="{EA92E9BB-B15B-4F52-B770-C1F5B6B86405}" dt="2022-05-13T01:08:20.479" v="141" actId="26606"/>
          <ac:graphicFrameMkLst>
            <pc:docMk/>
            <pc:sldMk cId="1506526788" sldId="257"/>
            <ac:graphicFrameMk id="27" creationId="{27E53A2F-F70F-069F-960E-A3787D3ABB28}"/>
          </ac:graphicFrameMkLst>
        </pc:graphicFrameChg>
        <pc:graphicFrameChg chg="add mod">
          <ac:chgData name="Bryan Casahuaman" userId="7df8b9cb2b8768a0" providerId="LiveId" clId="{EA92E9BB-B15B-4F52-B770-C1F5B6B86405}" dt="2022-05-13T05:56:37.429" v="2869" actId="2711"/>
          <ac:graphicFrameMkLst>
            <pc:docMk/>
            <pc:sldMk cId="1506526788" sldId="257"/>
            <ac:graphicFrameMk id="40" creationId="{09FED2B5-12CE-C6AF-1692-7F7731556A15}"/>
          </ac:graphicFrameMkLst>
        </pc:graphicFrameChg>
        <pc:picChg chg="del">
          <ac:chgData name="Bryan Casahuaman" userId="7df8b9cb2b8768a0" providerId="LiveId" clId="{EA92E9BB-B15B-4F52-B770-C1F5B6B86405}" dt="2022-05-13T01:00:09.216" v="27" actId="478"/>
          <ac:picMkLst>
            <pc:docMk/>
            <pc:sldMk cId="1506526788" sldId="257"/>
            <ac:picMk id="16" creationId="{568DDD16-3670-E519-C84B-6A826930A7D1}"/>
          </ac:picMkLst>
        </pc:picChg>
        <pc:cxnChg chg="add del">
          <ac:chgData name="Bryan Casahuaman" userId="7df8b9cb2b8768a0" providerId="LiveId" clId="{EA92E9BB-B15B-4F52-B770-C1F5B6B86405}" dt="2022-05-13T01:08:20.495" v="142" actId="26606"/>
          <ac:cxnSpMkLst>
            <pc:docMk/>
            <pc:sldMk cId="1506526788" sldId="257"/>
            <ac:cxnSpMk id="25" creationId="{D2E57F3D-33BE-4306-87E6-245763719516}"/>
          </ac:cxnSpMkLst>
        </pc:cxnChg>
        <pc:cxnChg chg="add del">
          <ac:chgData name="Bryan Casahuaman" userId="7df8b9cb2b8768a0" providerId="LiveId" clId="{EA92E9BB-B15B-4F52-B770-C1F5B6B86405}" dt="2022-05-13T01:08:20.479" v="141" actId="26606"/>
          <ac:cxnSpMkLst>
            <pc:docMk/>
            <pc:sldMk cId="1506526788" sldId="257"/>
            <ac:cxnSpMk id="33" creationId="{B75B4F83-6FDB-4998-8E11-31CE6E7040B7}"/>
          </ac:cxnSpMkLst>
        </pc:cxnChg>
        <pc:cxnChg chg="add del">
          <ac:chgData name="Bryan Casahuaman" userId="7df8b9cb2b8768a0" providerId="LiveId" clId="{EA92E9BB-B15B-4F52-B770-C1F5B6B86405}" dt="2022-05-13T01:08:20.479" v="141" actId="26606"/>
          <ac:cxnSpMkLst>
            <pc:docMk/>
            <pc:sldMk cId="1506526788" sldId="257"/>
            <ac:cxnSpMk id="35" creationId="{B0794B99-5B9D-4B94-9505-1EDED76CD61F}"/>
          </ac:cxnSpMkLst>
        </pc:cxnChg>
        <pc:cxnChg chg="add">
          <ac:chgData name="Bryan Casahuaman" userId="7df8b9cb2b8768a0" providerId="LiveId" clId="{EA92E9BB-B15B-4F52-B770-C1F5B6B86405}" dt="2022-05-13T01:08:20.495" v="142" actId="26606"/>
          <ac:cxnSpMkLst>
            <pc:docMk/>
            <pc:sldMk cId="1506526788" sldId="257"/>
            <ac:cxnSpMk id="38" creationId="{AAD0195E-7F27-4D06-9427-0C121D721A14}"/>
          </ac:cxnSpMkLst>
        </pc:cxnChg>
        <pc:cxnChg chg="add">
          <ac:chgData name="Bryan Casahuaman" userId="7df8b9cb2b8768a0" providerId="LiveId" clId="{EA92E9BB-B15B-4F52-B770-C1F5B6B86405}" dt="2022-05-13T01:08:20.495" v="142" actId="26606"/>
          <ac:cxnSpMkLst>
            <pc:docMk/>
            <pc:sldMk cId="1506526788" sldId="257"/>
            <ac:cxnSpMk id="39" creationId="{9D74C2FC-3228-4FC1-B97B-87AD35508D91}"/>
          </ac:cxnSpMkLst>
        </pc:cxnChg>
      </pc:sldChg>
      <pc:sldChg chg="del">
        <pc:chgData name="Bryan Casahuaman" userId="7df8b9cb2b8768a0" providerId="LiveId" clId="{EA92E9BB-B15B-4F52-B770-C1F5B6B86405}" dt="2022-05-13T04:09:07.891" v="499" actId="47"/>
        <pc:sldMkLst>
          <pc:docMk/>
          <pc:sldMk cId="854962898" sldId="258"/>
        </pc:sldMkLst>
      </pc:sldChg>
      <pc:sldChg chg="modSp del mod">
        <pc:chgData name="Bryan Casahuaman" userId="7df8b9cb2b8768a0" providerId="LiveId" clId="{EA92E9BB-B15B-4F52-B770-C1F5B6B86405}" dt="2022-05-13T05:00:29.218" v="1868" actId="2696"/>
        <pc:sldMkLst>
          <pc:docMk/>
          <pc:sldMk cId="1118348955" sldId="259"/>
        </pc:sldMkLst>
        <pc:spChg chg="mod">
          <ac:chgData name="Bryan Casahuaman" userId="7df8b9cb2b8768a0" providerId="LiveId" clId="{EA92E9BB-B15B-4F52-B770-C1F5B6B86405}" dt="2022-05-13T04:31:35.445" v="1071" actId="20577"/>
          <ac:spMkLst>
            <pc:docMk/>
            <pc:sldMk cId="1118348955" sldId="259"/>
            <ac:spMk id="3" creationId="{E79D4CB3-5B15-4752-B0F9-544BA8985F81}"/>
          </ac:spMkLst>
        </pc:spChg>
      </pc:sldChg>
      <pc:sldChg chg="addSp delSp modSp add del mod">
        <pc:chgData name="Bryan Casahuaman" userId="7df8b9cb2b8768a0" providerId="LiveId" clId="{EA92E9BB-B15B-4F52-B770-C1F5B6B86405}" dt="2022-05-13T05:35:32.554" v="2501" actId="2696"/>
        <pc:sldMkLst>
          <pc:docMk/>
          <pc:sldMk cId="0" sldId="261"/>
        </pc:sldMkLst>
        <pc:spChg chg="add del mod">
          <ac:chgData name="Bryan Casahuaman" userId="7df8b9cb2b8768a0" providerId="LiveId" clId="{EA92E9BB-B15B-4F52-B770-C1F5B6B86405}" dt="2022-05-13T05:24:14.155" v="2164" actId="21"/>
          <ac:spMkLst>
            <pc:docMk/>
            <pc:sldMk cId="0" sldId="261"/>
            <ac:spMk id="3" creationId="{47C9ED75-E4B2-C2BE-676B-7D32F802BB4D}"/>
          </ac:spMkLst>
        </pc:spChg>
        <pc:spChg chg="add del mod">
          <ac:chgData name="Bryan Casahuaman" userId="7df8b9cb2b8768a0" providerId="LiveId" clId="{EA92E9BB-B15B-4F52-B770-C1F5B6B86405}" dt="2022-05-13T05:28:19.949" v="2201" actId="1038"/>
          <ac:spMkLst>
            <pc:docMk/>
            <pc:sldMk cId="0" sldId="261"/>
            <ac:spMk id="161" creationId="{00000000-0000-0000-0000-000000000000}"/>
          </ac:spMkLst>
        </pc:spChg>
        <pc:spChg chg="mod">
          <ac:chgData name="Bryan Casahuaman" userId="7df8b9cb2b8768a0" providerId="LiveId" clId="{EA92E9BB-B15B-4F52-B770-C1F5B6B86405}" dt="2022-05-13T05:27:47.441" v="2186" actId="207"/>
          <ac:spMkLst>
            <pc:docMk/>
            <pc:sldMk cId="0" sldId="261"/>
            <ac:spMk id="162" creationId="{00000000-0000-0000-0000-000000000000}"/>
          </ac:spMkLst>
        </pc:spChg>
        <pc:spChg chg="mod">
          <ac:chgData name="Bryan Casahuaman" userId="7df8b9cb2b8768a0" providerId="LiveId" clId="{EA92E9BB-B15B-4F52-B770-C1F5B6B86405}" dt="2022-05-13T05:27:21.067" v="2182" actId="122"/>
          <ac:spMkLst>
            <pc:docMk/>
            <pc:sldMk cId="0" sldId="261"/>
            <ac:spMk id="163" creationId="{00000000-0000-0000-0000-000000000000}"/>
          </ac:spMkLst>
        </pc:spChg>
        <pc:spChg chg="mod">
          <ac:chgData name="Bryan Casahuaman" userId="7df8b9cb2b8768a0" providerId="LiveId" clId="{EA92E9BB-B15B-4F52-B770-C1F5B6B86405}" dt="2022-05-13T05:27:43.041" v="2185" actId="207"/>
          <ac:spMkLst>
            <pc:docMk/>
            <pc:sldMk cId="0" sldId="261"/>
            <ac:spMk id="164" creationId="{00000000-0000-0000-0000-000000000000}"/>
          </ac:spMkLst>
        </pc:spChg>
        <pc:spChg chg="mod">
          <ac:chgData name="Bryan Casahuaman" userId="7df8b9cb2b8768a0" providerId="LiveId" clId="{EA92E9BB-B15B-4F52-B770-C1F5B6B86405}" dt="2022-05-13T05:27:26.568" v="2183" actId="122"/>
          <ac:spMkLst>
            <pc:docMk/>
            <pc:sldMk cId="0" sldId="261"/>
            <ac:spMk id="165" creationId="{00000000-0000-0000-0000-000000000000}"/>
          </ac:spMkLst>
        </pc:spChg>
        <pc:spChg chg="mod">
          <ac:chgData name="Bryan Casahuaman" userId="7df8b9cb2b8768a0" providerId="LiveId" clId="{EA92E9BB-B15B-4F52-B770-C1F5B6B86405}" dt="2022-05-13T05:32:17.360" v="2370" actId="20577"/>
          <ac:spMkLst>
            <pc:docMk/>
            <pc:sldMk cId="0" sldId="261"/>
            <ac:spMk id="166" creationId="{00000000-0000-0000-0000-000000000000}"/>
          </ac:spMkLst>
        </pc:spChg>
        <pc:spChg chg="mod">
          <ac:chgData name="Bryan Casahuaman" userId="7df8b9cb2b8768a0" providerId="LiveId" clId="{EA92E9BB-B15B-4F52-B770-C1F5B6B86405}" dt="2022-05-13T05:26:56.725" v="2178" actId="207"/>
          <ac:spMkLst>
            <pc:docMk/>
            <pc:sldMk cId="0" sldId="261"/>
            <ac:spMk id="167" creationId="{00000000-0000-0000-0000-000000000000}"/>
          </ac:spMkLst>
        </pc:spChg>
        <pc:spChg chg="mod">
          <ac:chgData name="Bryan Casahuaman" userId="7df8b9cb2b8768a0" providerId="LiveId" clId="{EA92E9BB-B15B-4F52-B770-C1F5B6B86405}" dt="2022-05-13T05:27:31.843" v="2184" actId="122"/>
          <ac:spMkLst>
            <pc:docMk/>
            <pc:sldMk cId="0" sldId="261"/>
            <ac:spMk id="168" creationId="{00000000-0000-0000-0000-000000000000}"/>
          </ac:spMkLst>
        </pc:spChg>
        <pc:spChg chg="mod">
          <ac:chgData name="Bryan Casahuaman" userId="7df8b9cb2b8768a0" providerId="LiveId" clId="{EA92E9BB-B15B-4F52-B770-C1F5B6B86405}" dt="2022-05-13T05:34:43.260" v="2498" actId="1076"/>
          <ac:spMkLst>
            <pc:docMk/>
            <pc:sldMk cId="0" sldId="261"/>
            <ac:spMk id="169" creationId="{00000000-0000-0000-0000-000000000000}"/>
          </ac:spMkLst>
        </pc:spChg>
        <pc:spChg chg="mod">
          <ac:chgData name="Bryan Casahuaman" userId="7df8b9cb2b8768a0" providerId="LiveId" clId="{EA92E9BB-B15B-4F52-B770-C1F5B6B86405}" dt="2022-05-13T05:31:02.740" v="2316" actId="20577"/>
          <ac:spMkLst>
            <pc:docMk/>
            <pc:sldMk cId="0" sldId="261"/>
            <ac:spMk id="170" creationId="{00000000-0000-0000-0000-000000000000}"/>
          </ac:spMkLst>
        </pc:spChg>
      </pc:sldChg>
      <pc:sldChg chg="modSp del mod">
        <pc:chgData name="Bryan Casahuaman" userId="7df8b9cb2b8768a0" providerId="LiveId" clId="{EA92E9BB-B15B-4F52-B770-C1F5B6B86405}" dt="2022-05-13T04:28:09.940" v="944" actId="47"/>
        <pc:sldMkLst>
          <pc:docMk/>
          <pc:sldMk cId="1975090851" sldId="261"/>
        </pc:sldMkLst>
        <pc:spChg chg="mod">
          <ac:chgData name="Bryan Casahuaman" userId="7df8b9cb2b8768a0" providerId="LiveId" clId="{EA92E9BB-B15B-4F52-B770-C1F5B6B86405}" dt="2022-05-13T04:08:47.299" v="498" actId="20577"/>
          <ac:spMkLst>
            <pc:docMk/>
            <pc:sldMk cId="1975090851" sldId="261"/>
            <ac:spMk id="2" creationId="{4FDAAD36-B5A3-46C6-912C-001C5EFAC880}"/>
          </ac:spMkLst>
        </pc:spChg>
        <pc:spChg chg="mod">
          <ac:chgData name="Bryan Casahuaman" userId="7df8b9cb2b8768a0" providerId="LiveId" clId="{EA92E9BB-B15B-4F52-B770-C1F5B6B86405}" dt="2022-05-13T04:09:48.117" v="505" actId="20577"/>
          <ac:spMkLst>
            <pc:docMk/>
            <pc:sldMk cId="1975090851" sldId="261"/>
            <ac:spMk id="3" creationId="{952E937D-42A3-427E-8870-8AB9629A79F5}"/>
          </ac:spMkLst>
        </pc:spChg>
      </pc:sldChg>
      <pc:sldChg chg="del">
        <pc:chgData name="Bryan Casahuaman" userId="7df8b9cb2b8768a0" providerId="LiveId" clId="{EA92E9BB-B15B-4F52-B770-C1F5B6B86405}" dt="2022-05-13T04:09:17.930" v="501" actId="47"/>
        <pc:sldMkLst>
          <pc:docMk/>
          <pc:sldMk cId="2385908239" sldId="262"/>
        </pc:sldMkLst>
      </pc:sldChg>
      <pc:sldChg chg="del">
        <pc:chgData name="Bryan Casahuaman" userId="7df8b9cb2b8768a0" providerId="LiveId" clId="{EA92E9BB-B15B-4F52-B770-C1F5B6B86405}" dt="2022-05-13T04:09:16.832" v="500" actId="47"/>
        <pc:sldMkLst>
          <pc:docMk/>
          <pc:sldMk cId="3575934422" sldId="263"/>
        </pc:sldMkLst>
      </pc:sldChg>
      <pc:sldChg chg="del">
        <pc:chgData name="Bryan Casahuaman" userId="7df8b9cb2b8768a0" providerId="LiveId" clId="{EA92E9BB-B15B-4F52-B770-C1F5B6B86405}" dt="2022-05-13T04:30:05.395" v="1000" actId="47"/>
        <pc:sldMkLst>
          <pc:docMk/>
          <pc:sldMk cId="3291062804" sldId="264"/>
        </pc:sldMkLst>
      </pc:sldChg>
      <pc:sldChg chg="del">
        <pc:chgData name="Bryan Casahuaman" userId="7df8b9cb2b8768a0" providerId="LiveId" clId="{EA92E9BB-B15B-4F52-B770-C1F5B6B86405}" dt="2022-05-13T04:30:05.395" v="1000" actId="47"/>
        <pc:sldMkLst>
          <pc:docMk/>
          <pc:sldMk cId="670531052" sldId="265"/>
        </pc:sldMkLst>
      </pc:sldChg>
      <pc:sldChg chg="del">
        <pc:chgData name="Bryan Casahuaman" userId="7df8b9cb2b8768a0" providerId="LiveId" clId="{EA92E9BB-B15B-4F52-B770-C1F5B6B86405}" dt="2022-05-13T04:30:05.395" v="1000" actId="47"/>
        <pc:sldMkLst>
          <pc:docMk/>
          <pc:sldMk cId="318255417" sldId="266"/>
        </pc:sldMkLst>
      </pc:sldChg>
      <pc:sldChg chg="del">
        <pc:chgData name="Bryan Casahuaman" userId="7df8b9cb2b8768a0" providerId="LiveId" clId="{EA92E9BB-B15B-4F52-B770-C1F5B6B86405}" dt="2022-05-13T04:30:05.395" v="1000" actId="47"/>
        <pc:sldMkLst>
          <pc:docMk/>
          <pc:sldMk cId="4278883791" sldId="267"/>
        </pc:sldMkLst>
      </pc:sldChg>
      <pc:sldChg chg="del">
        <pc:chgData name="Bryan Casahuaman" userId="7df8b9cb2b8768a0" providerId="LiveId" clId="{EA92E9BB-B15B-4F52-B770-C1F5B6B86405}" dt="2022-05-13T04:30:05.395" v="1000" actId="47"/>
        <pc:sldMkLst>
          <pc:docMk/>
          <pc:sldMk cId="1645248902" sldId="268"/>
        </pc:sldMkLst>
      </pc:sldChg>
      <pc:sldChg chg="del">
        <pc:chgData name="Bryan Casahuaman" userId="7df8b9cb2b8768a0" providerId="LiveId" clId="{EA92E9BB-B15B-4F52-B770-C1F5B6B86405}" dt="2022-05-13T04:30:05.395" v="1000" actId="47"/>
        <pc:sldMkLst>
          <pc:docMk/>
          <pc:sldMk cId="3645786295" sldId="269"/>
        </pc:sldMkLst>
      </pc:sldChg>
      <pc:sldChg chg="modSp mod modAnim">
        <pc:chgData name="Bryan Casahuaman" userId="7df8b9cb2b8768a0" providerId="LiveId" clId="{EA92E9BB-B15B-4F52-B770-C1F5B6B86405}" dt="2022-05-13T08:40:59.079" v="4082" actId="255"/>
        <pc:sldMkLst>
          <pc:docMk/>
          <pc:sldMk cId="2476832504" sldId="270"/>
        </pc:sldMkLst>
        <pc:spChg chg="mod">
          <ac:chgData name="Bryan Casahuaman" userId="7df8b9cb2b8768a0" providerId="LiveId" clId="{EA92E9BB-B15B-4F52-B770-C1F5B6B86405}" dt="2022-05-13T08:40:59.079" v="4082" actId="255"/>
          <ac:spMkLst>
            <pc:docMk/>
            <pc:sldMk cId="2476832504" sldId="270"/>
            <ac:spMk id="2" creationId="{627E05F1-86AB-43B5-97A4-2A83C8AD79BB}"/>
          </ac:spMkLst>
        </pc:spChg>
        <pc:spChg chg="mod">
          <ac:chgData name="Bryan Casahuaman" userId="7df8b9cb2b8768a0" providerId="LiveId" clId="{EA92E9BB-B15B-4F52-B770-C1F5B6B86405}" dt="2022-05-13T05:08:29.280" v="2057" actId="20577"/>
          <ac:spMkLst>
            <pc:docMk/>
            <pc:sldMk cId="2476832504" sldId="270"/>
            <ac:spMk id="3" creationId="{7D717C92-37EB-4BF6-AB5E-72E588C960AE}"/>
          </ac:spMkLst>
        </pc:spChg>
      </pc:sldChg>
      <pc:sldChg chg="del">
        <pc:chgData name="Bryan Casahuaman" userId="7df8b9cb2b8768a0" providerId="LiveId" clId="{EA92E9BB-B15B-4F52-B770-C1F5B6B86405}" dt="2022-05-13T05:07:46.729" v="1971" actId="47"/>
        <pc:sldMkLst>
          <pc:docMk/>
          <pc:sldMk cId="666093754" sldId="271"/>
        </pc:sldMkLst>
      </pc:sldChg>
      <pc:sldChg chg="addSp delSp modSp mod modAnim">
        <pc:chgData name="Bryan Casahuaman" userId="7df8b9cb2b8768a0" providerId="LiveId" clId="{EA92E9BB-B15B-4F52-B770-C1F5B6B86405}" dt="2022-05-13T08:40:41.851" v="4080" actId="255"/>
        <pc:sldMkLst>
          <pc:docMk/>
          <pc:sldMk cId="3344412586" sldId="272"/>
        </pc:sldMkLst>
        <pc:spChg chg="mod">
          <ac:chgData name="Bryan Casahuaman" userId="7df8b9cb2b8768a0" providerId="LiveId" clId="{EA92E9BB-B15B-4F52-B770-C1F5B6B86405}" dt="2022-05-13T08:40:41.851" v="4080" actId="255"/>
          <ac:spMkLst>
            <pc:docMk/>
            <pc:sldMk cId="3344412586" sldId="272"/>
            <ac:spMk id="2" creationId="{29E4C976-308D-428B-B9EB-5452069FC6DB}"/>
          </ac:spMkLst>
        </pc:spChg>
        <pc:spChg chg="mod">
          <ac:chgData name="Bryan Casahuaman" userId="7df8b9cb2b8768a0" providerId="LiveId" clId="{EA92E9BB-B15B-4F52-B770-C1F5B6B86405}" dt="2022-05-13T05:17:19.125" v="2147" actId="20577"/>
          <ac:spMkLst>
            <pc:docMk/>
            <pc:sldMk cId="3344412586" sldId="272"/>
            <ac:spMk id="3" creationId="{0B1E381C-F1AA-4B9F-A0BF-73A87672DAFA}"/>
          </ac:spMkLst>
        </pc:spChg>
        <pc:spChg chg="del">
          <ac:chgData name="Bryan Casahuaman" userId="7df8b9cb2b8768a0" providerId="LiveId" clId="{EA92E9BB-B15B-4F52-B770-C1F5B6B86405}" dt="2022-05-13T05:12:27.161" v="2127" actId="26606"/>
          <ac:spMkLst>
            <pc:docMk/>
            <pc:sldMk cId="3344412586" sldId="272"/>
            <ac:spMk id="15" creationId="{5F710FDB-0919-493E-8539-8240C23F1EB2}"/>
          </ac:spMkLst>
        </pc:spChg>
        <pc:spChg chg="add del">
          <ac:chgData name="Bryan Casahuaman" userId="7df8b9cb2b8768a0" providerId="LiveId" clId="{EA92E9BB-B15B-4F52-B770-C1F5B6B86405}" dt="2022-05-13T05:16:17.533" v="2136" actId="26606"/>
          <ac:spMkLst>
            <pc:docMk/>
            <pc:sldMk cId="3344412586" sldId="272"/>
            <ac:spMk id="22" creationId="{5F710FDB-0919-493E-8539-8240C23F1EB2}"/>
          </ac:spMkLst>
        </pc:spChg>
        <pc:spChg chg="add">
          <ac:chgData name="Bryan Casahuaman" userId="7df8b9cb2b8768a0" providerId="LiveId" clId="{EA92E9BB-B15B-4F52-B770-C1F5B6B86405}" dt="2022-05-13T05:16:17.533" v="2136" actId="26606"/>
          <ac:spMkLst>
            <pc:docMk/>
            <pc:sldMk cId="3344412586" sldId="272"/>
            <ac:spMk id="29" creationId="{E49D7415-2F11-44C2-B6AA-13A25B6814B9}"/>
          </ac:spMkLst>
        </pc:spChg>
        <pc:picChg chg="add mod">
          <ac:chgData name="Bryan Casahuaman" userId="7df8b9cb2b8768a0" providerId="LiveId" clId="{EA92E9BB-B15B-4F52-B770-C1F5B6B86405}" dt="2022-05-13T05:16:52.932" v="2141" actId="14100"/>
          <ac:picMkLst>
            <pc:docMk/>
            <pc:sldMk cId="3344412586" sldId="272"/>
            <ac:picMk id="5" creationId="{1710307D-4706-FE8D-5488-D6BB27F3F0BB}"/>
          </ac:picMkLst>
        </pc:picChg>
        <pc:cxnChg chg="del">
          <ac:chgData name="Bryan Casahuaman" userId="7df8b9cb2b8768a0" providerId="LiveId" clId="{EA92E9BB-B15B-4F52-B770-C1F5B6B86405}" dt="2022-05-13T05:12:27.161" v="2127" actId="26606"/>
          <ac:cxnSpMkLst>
            <pc:docMk/>
            <pc:sldMk cId="3344412586" sldId="272"/>
            <ac:cxnSpMk id="17" creationId="{8230C0A8-3E5C-476B-A64B-4D4FDE8D5A7C}"/>
          </ac:cxnSpMkLst>
        </pc:cxnChg>
        <pc:cxnChg chg="add del">
          <ac:chgData name="Bryan Casahuaman" userId="7df8b9cb2b8768a0" providerId="LiveId" clId="{EA92E9BB-B15B-4F52-B770-C1F5B6B86405}" dt="2022-05-13T05:16:17.533" v="2136" actId="26606"/>
          <ac:cxnSpMkLst>
            <pc:docMk/>
            <pc:sldMk cId="3344412586" sldId="272"/>
            <ac:cxnSpMk id="24" creationId="{0AFF0B6C-73E2-4B40-9280-938C14922C87}"/>
          </ac:cxnSpMkLst>
        </pc:cxnChg>
        <pc:cxnChg chg="add">
          <ac:chgData name="Bryan Casahuaman" userId="7df8b9cb2b8768a0" providerId="LiveId" clId="{EA92E9BB-B15B-4F52-B770-C1F5B6B86405}" dt="2022-05-13T05:16:17.533" v="2136" actId="26606"/>
          <ac:cxnSpMkLst>
            <pc:docMk/>
            <pc:sldMk cId="3344412586" sldId="272"/>
            <ac:cxnSpMk id="31" creationId="{D2E57F3D-33BE-4306-87E6-245763719516}"/>
          </ac:cxnSpMkLst>
        </pc:cxnChg>
      </pc:sldChg>
      <pc:sldChg chg="del">
        <pc:chgData name="Bryan Casahuaman" userId="7df8b9cb2b8768a0" providerId="LiveId" clId="{EA92E9BB-B15B-4F52-B770-C1F5B6B86405}" dt="2022-05-13T05:43:27.500" v="2604" actId="47"/>
        <pc:sldMkLst>
          <pc:docMk/>
          <pc:sldMk cId="3203185985" sldId="273"/>
        </pc:sldMkLst>
      </pc:sldChg>
      <pc:sldChg chg="del">
        <pc:chgData name="Bryan Casahuaman" userId="7df8b9cb2b8768a0" providerId="LiveId" clId="{EA92E9BB-B15B-4F52-B770-C1F5B6B86405}" dt="2022-05-13T05:43:27.500" v="2604" actId="47"/>
        <pc:sldMkLst>
          <pc:docMk/>
          <pc:sldMk cId="2308968939" sldId="274"/>
        </pc:sldMkLst>
      </pc:sldChg>
      <pc:sldChg chg="del">
        <pc:chgData name="Bryan Casahuaman" userId="7df8b9cb2b8768a0" providerId="LiveId" clId="{EA92E9BB-B15B-4F52-B770-C1F5B6B86405}" dt="2022-05-13T05:43:27.500" v="2604" actId="47"/>
        <pc:sldMkLst>
          <pc:docMk/>
          <pc:sldMk cId="2450080945" sldId="275"/>
        </pc:sldMkLst>
      </pc:sldChg>
      <pc:sldChg chg="addSp delSp modSp mod">
        <pc:chgData name="Bryan Casahuaman" userId="7df8b9cb2b8768a0" providerId="LiveId" clId="{EA92E9BB-B15B-4F52-B770-C1F5B6B86405}" dt="2022-05-13T08:40:16.292" v="4077" actId="1076"/>
        <pc:sldMkLst>
          <pc:docMk/>
          <pc:sldMk cId="661973727" sldId="276"/>
        </pc:sldMkLst>
        <pc:spChg chg="mod">
          <ac:chgData name="Bryan Casahuaman" userId="7df8b9cb2b8768a0" providerId="LiveId" clId="{EA92E9BB-B15B-4F52-B770-C1F5B6B86405}" dt="2022-05-13T08:39:59.371" v="4076" actId="255"/>
          <ac:spMkLst>
            <pc:docMk/>
            <pc:sldMk cId="661973727" sldId="276"/>
            <ac:spMk id="2" creationId="{59948299-A401-4FAA-B60D-272D37DBA9C2}"/>
          </ac:spMkLst>
        </pc:spChg>
        <pc:spChg chg="mod">
          <ac:chgData name="Bryan Casahuaman" userId="7df8b9cb2b8768a0" providerId="LiveId" clId="{EA92E9BB-B15B-4F52-B770-C1F5B6B86405}" dt="2022-05-13T08:40:16.292" v="4077" actId="1076"/>
          <ac:spMkLst>
            <pc:docMk/>
            <pc:sldMk cId="661973727" sldId="276"/>
            <ac:spMk id="3" creationId="{AC712112-218C-4A69-95A8-BF0A84C4F26B}"/>
          </ac:spMkLst>
        </pc:spChg>
        <pc:spChg chg="del">
          <ac:chgData name="Bryan Casahuaman" userId="7df8b9cb2b8768a0" providerId="LiveId" clId="{EA92E9BB-B15B-4F52-B770-C1F5B6B86405}" dt="2022-05-13T07:16:52.042" v="3104" actId="26606"/>
          <ac:spMkLst>
            <pc:docMk/>
            <pc:sldMk cId="661973727" sldId="276"/>
            <ac:spMk id="15" creationId="{5F710FDB-0919-493E-8539-8240C23F1EB2}"/>
          </ac:spMkLst>
        </pc:spChg>
        <pc:spChg chg="add">
          <ac:chgData name="Bryan Casahuaman" userId="7df8b9cb2b8768a0" providerId="LiveId" clId="{EA92E9BB-B15B-4F52-B770-C1F5B6B86405}" dt="2022-05-13T07:16:52.042" v="3104" actId="26606"/>
          <ac:spMkLst>
            <pc:docMk/>
            <pc:sldMk cId="661973727" sldId="276"/>
            <ac:spMk id="22" creationId="{E53615EE-C559-4E03-999B-5477F1626FE5}"/>
          </ac:spMkLst>
        </pc:spChg>
        <pc:picChg chg="add del mod">
          <ac:chgData name="Bryan Casahuaman" userId="7df8b9cb2b8768a0" providerId="LiveId" clId="{EA92E9BB-B15B-4F52-B770-C1F5B6B86405}" dt="2022-05-13T05:50:40.022" v="2771" actId="478"/>
          <ac:picMkLst>
            <pc:docMk/>
            <pc:sldMk cId="661973727" sldId="276"/>
            <ac:picMk id="5" creationId="{82F9D727-7E79-05F5-958F-6C16D2A70B4C}"/>
          </ac:picMkLst>
        </pc:picChg>
        <pc:picChg chg="add del mod">
          <ac:chgData name="Bryan Casahuaman" userId="7df8b9cb2b8768a0" providerId="LiveId" clId="{EA92E9BB-B15B-4F52-B770-C1F5B6B86405}" dt="2022-05-13T06:48:49.158" v="2915" actId="478"/>
          <ac:picMkLst>
            <pc:docMk/>
            <pc:sldMk cId="661973727" sldId="276"/>
            <ac:picMk id="7" creationId="{42C9E085-F204-8D87-27A9-D438B2563D9B}"/>
          </ac:picMkLst>
        </pc:picChg>
        <pc:picChg chg="add mod ord">
          <ac:chgData name="Bryan Casahuaman" userId="7df8b9cb2b8768a0" providerId="LiveId" clId="{EA92E9BB-B15B-4F52-B770-C1F5B6B86405}" dt="2022-05-13T07:19:49.736" v="3117" actId="1076"/>
          <ac:picMkLst>
            <pc:docMk/>
            <pc:sldMk cId="661973727" sldId="276"/>
            <ac:picMk id="8" creationId="{F5B49D57-F258-7205-8B24-2F9A5FFF09E2}"/>
          </ac:picMkLst>
        </pc:picChg>
        <pc:picChg chg="add mod">
          <ac:chgData name="Bryan Casahuaman" userId="7df8b9cb2b8768a0" providerId="LiveId" clId="{EA92E9BB-B15B-4F52-B770-C1F5B6B86405}" dt="2022-05-13T07:20:04.579" v="3118" actId="1076"/>
          <ac:picMkLst>
            <pc:docMk/>
            <pc:sldMk cId="661973727" sldId="276"/>
            <ac:picMk id="9" creationId="{706613E6-30BA-6C19-EB67-5C5B0EF0BD3E}"/>
          </ac:picMkLst>
        </pc:picChg>
        <pc:cxnChg chg="del">
          <ac:chgData name="Bryan Casahuaman" userId="7df8b9cb2b8768a0" providerId="LiveId" clId="{EA92E9BB-B15B-4F52-B770-C1F5B6B86405}" dt="2022-05-13T07:16:52.042" v="3104" actId="26606"/>
          <ac:cxnSpMkLst>
            <pc:docMk/>
            <pc:sldMk cId="661973727" sldId="276"/>
            <ac:cxnSpMk id="17" creationId="{8230C0A8-3E5C-476B-A64B-4D4FDE8D5A7C}"/>
          </ac:cxnSpMkLst>
        </pc:cxnChg>
        <pc:cxnChg chg="add">
          <ac:chgData name="Bryan Casahuaman" userId="7df8b9cb2b8768a0" providerId="LiveId" clId="{EA92E9BB-B15B-4F52-B770-C1F5B6B86405}" dt="2022-05-13T07:16:52.042" v="3104" actId="26606"/>
          <ac:cxnSpMkLst>
            <pc:docMk/>
            <pc:sldMk cId="661973727" sldId="276"/>
            <ac:cxnSpMk id="24" creationId="{B43766AD-6614-4710-B2A4-7BB682EE3D66}"/>
          </ac:cxnSpMkLst>
        </pc:cxnChg>
      </pc:sldChg>
      <pc:sldChg chg="addSp delSp modSp mod ord">
        <pc:chgData name="Bryan Casahuaman" userId="7df8b9cb2b8768a0" providerId="LiveId" clId="{EA92E9BB-B15B-4F52-B770-C1F5B6B86405}" dt="2022-05-13T08:40:34.441" v="4079" actId="255"/>
        <pc:sldMkLst>
          <pc:docMk/>
          <pc:sldMk cId="3792706708" sldId="277"/>
        </pc:sldMkLst>
        <pc:spChg chg="mod">
          <ac:chgData name="Bryan Casahuaman" userId="7df8b9cb2b8768a0" providerId="LiveId" clId="{EA92E9BB-B15B-4F52-B770-C1F5B6B86405}" dt="2022-05-13T08:40:34.441" v="4079" actId="255"/>
          <ac:spMkLst>
            <pc:docMk/>
            <pc:sldMk cId="3792706708" sldId="277"/>
            <ac:spMk id="2" creationId="{59948299-A401-4FAA-B60D-272D37DBA9C2}"/>
          </ac:spMkLst>
        </pc:spChg>
        <pc:spChg chg="del">
          <ac:chgData name="Bryan Casahuaman" userId="7df8b9cb2b8768a0" providerId="LiveId" clId="{EA92E9BB-B15B-4F52-B770-C1F5B6B86405}" dt="2022-05-13T05:50:54.034" v="2774" actId="478"/>
          <ac:spMkLst>
            <pc:docMk/>
            <pc:sldMk cId="3792706708" sldId="277"/>
            <ac:spMk id="3" creationId="{AC712112-218C-4A69-95A8-BF0A84C4F26B}"/>
          </ac:spMkLst>
        </pc:spChg>
        <pc:spChg chg="add del mod">
          <ac:chgData name="Bryan Casahuaman" userId="7df8b9cb2b8768a0" providerId="LiveId" clId="{EA92E9BB-B15B-4F52-B770-C1F5B6B86405}" dt="2022-05-13T05:51:03.435" v="2775" actId="22"/>
          <ac:spMkLst>
            <pc:docMk/>
            <pc:sldMk cId="3792706708" sldId="277"/>
            <ac:spMk id="5" creationId="{696C31CB-F167-3819-A0DB-3FDF86329594}"/>
          </ac:spMkLst>
        </pc:spChg>
        <pc:picChg chg="add mod ord">
          <ac:chgData name="Bryan Casahuaman" userId="7df8b9cb2b8768a0" providerId="LiveId" clId="{EA92E9BB-B15B-4F52-B770-C1F5B6B86405}" dt="2022-05-13T05:51:30.900" v="2778" actId="1076"/>
          <ac:picMkLst>
            <pc:docMk/>
            <pc:sldMk cId="3792706708" sldId="277"/>
            <ac:picMk id="7" creationId="{1D60829E-C6C3-383E-1FF1-B16216E6F78B}"/>
          </ac:picMkLst>
        </pc:picChg>
      </pc:sldChg>
      <pc:sldChg chg="modSp mod">
        <pc:chgData name="Bryan Casahuaman" userId="7df8b9cb2b8768a0" providerId="LiveId" clId="{EA92E9BB-B15B-4F52-B770-C1F5B6B86405}" dt="2022-05-13T08:39:50.677" v="4075" actId="255"/>
        <pc:sldMkLst>
          <pc:docMk/>
          <pc:sldMk cId="1628802938" sldId="278"/>
        </pc:sldMkLst>
        <pc:spChg chg="mod">
          <ac:chgData name="Bryan Casahuaman" userId="7df8b9cb2b8768a0" providerId="LiveId" clId="{EA92E9BB-B15B-4F52-B770-C1F5B6B86405}" dt="2022-05-13T08:39:50.677" v="4075" actId="255"/>
          <ac:spMkLst>
            <pc:docMk/>
            <pc:sldMk cId="1628802938" sldId="278"/>
            <ac:spMk id="2" creationId="{59948299-A401-4FAA-B60D-272D37DBA9C2}"/>
          </ac:spMkLst>
        </pc:spChg>
        <pc:spChg chg="mod">
          <ac:chgData name="Bryan Casahuaman" userId="7df8b9cb2b8768a0" providerId="LiveId" clId="{EA92E9BB-B15B-4F52-B770-C1F5B6B86405}" dt="2022-05-13T08:19:29.416" v="3490" actId="20577"/>
          <ac:spMkLst>
            <pc:docMk/>
            <pc:sldMk cId="1628802938" sldId="278"/>
            <ac:spMk id="3" creationId="{AC712112-218C-4A69-95A8-BF0A84C4F26B}"/>
          </ac:spMkLst>
        </pc:spChg>
      </pc:sldChg>
      <pc:sldChg chg="addSp delSp modSp mod">
        <pc:chgData name="Bryan Casahuaman" userId="7df8b9cb2b8768a0" providerId="LiveId" clId="{EA92E9BB-B15B-4F52-B770-C1F5B6B86405}" dt="2022-05-13T18:20:52.553" v="5638" actId="1076"/>
        <pc:sldMkLst>
          <pc:docMk/>
          <pc:sldMk cId="3555297246" sldId="279"/>
        </pc:sldMkLst>
        <pc:spChg chg="mod ord">
          <ac:chgData name="Bryan Casahuaman" userId="7df8b9cb2b8768a0" providerId="LiveId" clId="{EA92E9BB-B15B-4F52-B770-C1F5B6B86405}" dt="2022-05-13T08:49:48.456" v="4352" actId="26606"/>
          <ac:spMkLst>
            <pc:docMk/>
            <pc:sldMk cId="3555297246" sldId="279"/>
            <ac:spMk id="2" creationId="{79B074DE-69F1-4497-9417-BC9406A81DBB}"/>
          </ac:spMkLst>
        </pc:spChg>
        <pc:spChg chg="add mod">
          <ac:chgData name="Bryan Casahuaman" userId="7df8b9cb2b8768a0" providerId="LiveId" clId="{EA92E9BB-B15B-4F52-B770-C1F5B6B86405}" dt="2022-05-13T18:20:52.553" v="5638" actId="1076"/>
          <ac:spMkLst>
            <pc:docMk/>
            <pc:sldMk cId="3555297246" sldId="279"/>
            <ac:spMk id="3" creationId="{7F3E7E47-D9CD-90FF-C36E-3442A1B99217}"/>
          </ac:spMkLst>
        </pc:spChg>
        <pc:spChg chg="mod ord">
          <ac:chgData name="Bryan Casahuaman" userId="7df8b9cb2b8768a0" providerId="LiveId" clId="{EA92E9BB-B15B-4F52-B770-C1F5B6B86405}" dt="2022-05-13T08:49:48.456" v="4352" actId="26606"/>
          <ac:spMkLst>
            <pc:docMk/>
            <pc:sldMk cId="3555297246" sldId="279"/>
            <ac:spMk id="5" creationId="{1E547F00-5E10-4C7A-BAFF-E657FA4F7C57}"/>
          </ac:spMkLst>
        </pc:spChg>
        <pc:spChg chg="del">
          <ac:chgData name="Bryan Casahuaman" userId="7df8b9cb2b8768a0" providerId="LiveId" clId="{EA92E9BB-B15B-4F52-B770-C1F5B6B86405}" dt="2022-05-13T08:49:48.456" v="4352" actId="26606"/>
          <ac:spMkLst>
            <pc:docMk/>
            <pc:sldMk cId="3555297246" sldId="279"/>
            <ac:spMk id="13" creationId="{E49D7415-2F11-44C2-B6AA-13A25B6814B9}"/>
          </ac:spMkLst>
        </pc:spChg>
        <pc:spChg chg="add">
          <ac:chgData name="Bryan Casahuaman" userId="7df8b9cb2b8768a0" providerId="LiveId" clId="{EA92E9BB-B15B-4F52-B770-C1F5B6B86405}" dt="2022-05-13T08:49:48.456" v="4352" actId="26606"/>
          <ac:spMkLst>
            <pc:docMk/>
            <pc:sldMk cId="3555297246" sldId="279"/>
            <ac:spMk id="71" creationId="{E49D7415-2F11-44C2-B6AA-13A25B6814B9}"/>
          </ac:spMkLst>
        </pc:spChg>
        <pc:graphicFrameChg chg="del">
          <ac:chgData name="Bryan Casahuaman" userId="7df8b9cb2b8768a0" providerId="LiveId" clId="{EA92E9BB-B15B-4F52-B770-C1F5B6B86405}" dt="2022-05-13T08:35:03.810" v="3998" actId="478"/>
          <ac:graphicFrameMkLst>
            <pc:docMk/>
            <pc:sldMk cId="3555297246" sldId="279"/>
            <ac:graphicFrameMk id="8" creationId="{BD6EE36D-783C-4EA7-93D9-846222636BEF}"/>
          </ac:graphicFrameMkLst>
        </pc:graphicFrameChg>
        <pc:picChg chg="add mod ord">
          <ac:chgData name="Bryan Casahuaman" userId="7df8b9cb2b8768a0" providerId="LiveId" clId="{EA92E9BB-B15B-4F52-B770-C1F5B6B86405}" dt="2022-05-13T08:51:09.842" v="4360" actId="1076"/>
          <ac:picMkLst>
            <pc:docMk/>
            <pc:sldMk cId="3555297246" sldId="279"/>
            <ac:picMk id="1026" creationId="{FB6FA29E-24DC-E377-1A9E-A41D75A1372B}"/>
          </ac:picMkLst>
        </pc:picChg>
        <pc:cxnChg chg="del">
          <ac:chgData name="Bryan Casahuaman" userId="7df8b9cb2b8768a0" providerId="LiveId" clId="{EA92E9BB-B15B-4F52-B770-C1F5B6B86405}" dt="2022-05-13T08:49:48.456" v="4352" actId="26606"/>
          <ac:cxnSpMkLst>
            <pc:docMk/>
            <pc:sldMk cId="3555297246" sldId="279"/>
            <ac:cxnSpMk id="15" creationId="{D2E57F3D-33BE-4306-87E6-245763719516}"/>
          </ac:cxnSpMkLst>
        </pc:cxnChg>
        <pc:cxnChg chg="add">
          <ac:chgData name="Bryan Casahuaman" userId="7df8b9cb2b8768a0" providerId="LiveId" clId="{EA92E9BB-B15B-4F52-B770-C1F5B6B86405}" dt="2022-05-13T08:49:48.456" v="4352" actId="26606"/>
          <ac:cxnSpMkLst>
            <pc:docMk/>
            <pc:sldMk cId="3555297246" sldId="279"/>
            <ac:cxnSpMk id="73" creationId="{159B2C4A-AB53-49A2-AC69-620FF37FF00F}"/>
          </ac:cxnSpMkLst>
        </pc:cxnChg>
      </pc:sldChg>
      <pc:sldChg chg="del">
        <pc:chgData name="Bryan Casahuaman" userId="7df8b9cb2b8768a0" providerId="LiveId" clId="{EA92E9BB-B15B-4F52-B770-C1F5B6B86405}" dt="2022-05-13T08:45:14.662" v="4307" actId="47"/>
        <pc:sldMkLst>
          <pc:docMk/>
          <pc:sldMk cId="1413656859" sldId="281"/>
        </pc:sldMkLst>
      </pc:sldChg>
      <pc:sldChg chg="del">
        <pc:chgData name="Bryan Casahuaman" userId="7df8b9cb2b8768a0" providerId="LiveId" clId="{EA92E9BB-B15B-4F52-B770-C1F5B6B86405}" dt="2022-05-13T08:45:17.038" v="4308" actId="47"/>
        <pc:sldMkLst>
          <pc:docMk/>
          <pc:sldMk cId="566004845" sldId="282"/>
        </pc:sldMkLst>
      </pc:sldChg>
      <pc:sldChg chg="addSp delSp modSp mod">
        <pc:chgData name="Bryan Casahuaman" userId="7df8b9cb2b8768a0" providerId="LiveId" clId="{EA92E9BB-B15B-4F52-B770-C1F5B6B86405}" dt="2022-05-13T17:32:37.546" v="4405" actId="1076"/>
        <pc:sldMkLst>
          <pc:docMk/>
          <pc:sldMk cId="853832775" sldId="283"/>
        </pc:sldMkLst>
        <pc:spChg chg="mod">
          <ac:chgData name="Bryan Casahuaman" userId="7df8b9cb2b8768a0" providerId="LiveId" clId="{EA92E9BB-B15B-4F52-B770-C1F5B6B86405}" dt="2022-05-13T08:51:30.962" v="4361" actId="255"/>
          <ac:spMkLst>
            <pc:docMk/>
            <pc:sldMk cId="853832775" sldId="283"/>
            <ac:spMk id="2" creationId="{1D6AB1E9-3C2F-40A7-8DFE-BCB4DB6D7615}"/>
          </ac:spMkLst>
        </pc:spChg>
        <pc:spChg chg="del mod">
          <ac:chgData name="Bryan Casahuaman" userId="7df8b9cb2b8768a0" providerId="LiveId" clId="{EA92E9BB-B15B-4F52-B770-C1F5B6B86405}" dt="2022-05-13T17:29:19.967" v="4375" actId="478"/>
          <ac:spMkLst>
            <pc:docMk/>
            <pc:sldMk cId="853832775" sldId="283"/>
            <ac:spMk id="3" creationId="{4063FE49-F5BC-41DD-ACEE-20260A0AA8A1}"/>
          </ac:spMkLst>
        </pc:spChg>
        <pc:picChg chg="add del mod">
          <ac:chgData name="Bryan Casahuaman" userId="7df8b9cb2b8768a0" providerId="LiveId" clId="{EA92E9BB-B15B-4F52-B770-C1F5B6B86405}" dt="2022-05-13T17:31:12.869" v="4390" actId="478"/>
          <ac:picMkLst>
            <pc:docMk/>
            <pc:sldMk cId="853832775" sldId="283"/>
            <ac:picMk id="5" creationId="{757BD7B7-1C5E-3B6B-7791-5D423CF73B1D}"/>
          </ac:picMkLst>
        </pc:picChg>
        <pc:picChg chg="add mod">
          <ac:chgData name="Bryan Casahuaman" userId="7df8b9cb2b8768a0" providerId="LiveId" clId="{EA92E9BB-B15B-4F52-B770-C1F5B6B86405}" dt="2022-05-13T17:32:37.546" v="4405" actId="1076"/>
          <ac:picMkLst>
            <pc:docMk/>
            <pc:sldMk cId="853832775" sldId="283"/>
            <ac:picMk id="7" creationId="{B67F1342-B7E8-94B6-D2A9-AF669181ACA5}"/>
          </ac:picMkLst>
        </pc:picChg>
      </pc:sldChg>
      <pc:sldChg chg="addSp delSp modSp mod">
        <pc:chgData name="Bryan Casahuaman" userId="7df8b9cb2b8768a0" providerId="LiveId" clId="{EA92E9BB-B15B-4F52-B770-C1F5B6B86405}" dt="2022-05-13T18:14:10.630" v="5564" actId="1076"/>
        <pc:sldMkLst>
          <pc:docMk/>
          <pc:sldMk cId="3290789178" sldId="285"/>
        </pc:sldMkLst>
        <pc:spChg chg="mod">
          <ac:chgData name="Bryan Casahuaman" userId="7df8b9cb2b8768a0" providerId="LiveId" clId="{EA92E9BB-B15B-4F52-B770-C1F5B6B86405}" dt="2022-05-13T18:14:10.630" v="5564" actId="1076"/>
          <ac:spMkLst>
            <pc:docMk/>
            <pc:sldMk cId="3290789178" sldId="285"/>
            <ac:spMk id="3" creationId="{4CA0BB4A-6DA1-4B05-A81A-871FCC7689BD}"/>
          </ac:spMkLst>
        </pc:spChg>
        <pc:graphicFrameChg chg="del">
          <ac:chgData name="Bryan Casahuaman" userId="7df8b9cb2b8768a0" providerId="LiveId" clId="{EA92E9BB-B15B-4F52-B770-C1F5B6B86405}" dt="2022-05-13T17:38:29.825" v="4526" actId="478"/>
          <ac:graphicFrameMkLst>
            <pc:docMk/>
            <pc:sldMk cId="3290789178" sldId="285"/>
            <ac:graphicFrameMk id="4" creationId="{41E14E02-DA4C-477D-AC03-F7711496C641}"/>
          </ac:graphicFrameMkLst>
        </pc:graphicFrameChg>
        <pc:picChg chg="add mod">
          <ac:chgData name="Bryan Casahuaman" userId="7df8b9cb2b8768a0" providerId="LiveId" clId="{EA92E9BB-B15B-4F52-B770-C1F5B6B86405}" dt="2022-05-13T17:39:36.779" v="4539" actId="1076"/>
          <ac:picMkLst>
            <pc:docMk/>
            <pc:sldMk cId="3290789178" sldId="285"/>
            <ac:picMk id="2050" creationId="{D9E56707-8D8C-B4A1-D79E-2AC2A796A6A2}"/>
          </ac:picMkLst>
        </pc:picChg>
        <pc:picChg chg="add mod">
          <ac:chgData name="Bryan Casahuaman" userId="7df8b9cb2b8768a0" providerId="LiveId" clId="{EA92E9BB-B15B-4F52-B770-C1F5B6B86405}" dt="2022-05-13T17:39:42.914" v="4540" actId="1076"/>
          <ac:picMkLst>
            <pc:docMk/>
            <pc:sldMk cId="3290789178" sldId="285"/>
            <ac:picMk id="2052" creationId="{2154F080-D9C0-2D0E-4354-8E675CC7D8E0}"/>
          </ac:picMkLst>
        </pc:picChg>
      </pc:sldChg>
      <pc:sldChg chg="del">
        <pc:chgData name="Bryan Casahuaman" userId="7df8b9cb2b8768a0" providerId="LiveId" clId="{EA92E9BB-B15B-4F52-B770-C1F5B6B86405}" dt="2022-05-13T18:14:45.147" v="5565" actId="47"/>
        <pc:sldMkLst>
          <pc:docMk/>
          <pc:sldMk cId="3057053968" sldId="286"/>
        </pc:sldMkLst>
      </pc:sldChg>
      <pc:sldChg chg="modSp mod">
        <pc:chgData name="Bryan Casahuaman" userId="7df8b9cb2b8768a0" providerId="LiveId" clId="{EA92E9BB-B15B-4F52-B770-C1F5B6B86405}" dt="2022-05-13T18:30:39.216" v="5923" actId="20577"/>
        <pc:sldMkLst>
          <pc:docMk/>
          <pc:sldMk cId="2175124533" sldId="287"/>
        </pc:sldMkLst>
        <pc:spChg chg="mod">
          <ac:chgData name="Bryan Casahuaman" userId="7df8b9cb2b8768a0" providerId="LiveId" clId="{EA92E9BB-B15B-4F52-B770-C1F5B6B86405}" dt="2022-05-13T08:51:47.005" v="4362" actId="255"/>
          <ac:spMkLst>
            <pc:docMk/>
            <pc:sldMk cId="2175124533" sldId="287"/>
            <ac:spMk id="2" creationId="{2B475135-E206-46B1-8437-D56B62D86355}"/>
          </ac:spMkLst>
        </pc:spChg>
        <pc:spChg chg="mod">
          <ac:chgData name="Bryan Casahuaman" userId="7df8b9cb2b8768a0" providerId="LiveId" clId="{EA92E9BB-B15B-4F52-B770-C1F5B6B86405}" dt="2022-05-13T18:30:39.216" v="5923" actId="20577"/>
          <ac:spMkLst>
            <pc:docMk/>
            <pc:sldMk cId="2175124533" sldId="287"/>
            <ac:spMk id="3" creationId="{F93C5C25-CC52-4669-BB59-AE431A82C988}"/>
          </ac:spMkLst>
        </pc:spChg>
      </pc:sldChg>
      <pc:sldChg chg="delSp modSp mod">
        <pc:chgData name="Bryan Casahuaman" userId="7df8b9cb2b8768a0" providerId="LiveId" clId="{EA92E9BB-B15B-4F52-B770-C1F5B6B86405}" dt="2022-05-13T19:23:46.198" v="6101" actId="20577"/>
        <pc:sldMkLst>
          <pc:docMk/>
          <pc:sldMk cId="1570585471" sldId="288"/>
        </pc:sldMkLst>
        <pc:spChg chg="mod">
          <ac:chgData name="Bryan Casahuaman" userId="7df8b9cb2b8768a0" providerId="LiveId" clId="{EA92E9BB-B15B-4F52-B770-C1F5B6B86405}" dt="2022-05-13T08:52:12.293" v="4371" actId="255"/>
          <ac:spMkLst>
            <pc:docMk/>
            <pc:sldMk cId="1570585471" sldId="288"/>
            <ac:spMk id="2" creationId="{BC023A39-8C8D-4614-AD40-1B13232EE535}"/>
          </ac:spMkLst>
        </pc:spChg>
        <pc:spChg chg="mod">
          <ac:chgData name="Bryan Casahuaman" userId="7df8b9cb2b8768a0" providerId="LiveId" clId="{EA92E9BB-B15B-4F52-B770-C1F5B6B86405}" dt="2022-05-13T19:23:46.198" v="6101" actId="20577"/>
          <ac:spMkLst>
            <pc:docMk/>
            <pc:sldMk cId="1570585471" sldId="288"/>
            <ac:spMk id="3" creationId="{B79BF36B-E47C-435B-B76F-953BA50821C9}"/>
          </ac:spMkLst>
        </pc:spChg>
        <pc:graphicFrameChg chg="del">
          <ac:chgData name="Bryan Casahuaman" userId="7df8b9cb2b8768a0" providerId="LiveId" clId="{EA92E9BB-B15B-4F52-B770-C1F5B6B86405}" dt="2022-05-13T19:22:28.203" v="6070" actId="478"/>
          <ac:graphicFrameMkLst>
            <pc:docMk/>
            <pc:sldMk cId="1570585471" sldId="288"/>
            <ac:graphicFrameMk id="4" creationId="{5EFBE12B-BDCC-473C-A660-F67C7F6F1BBF}"/>
          </ac:graphicFrameMkLst>
        </pc:graphicFrameChg>
      </pc:sldChg>
      <pc:sldChg chg="del">
        <pc:chgData name="Bryan Casahuaman" userId="7df8b9cb2b8768a0" providerId="LiveId" clId="{EA92E9BB-B15B-4F52-B770-C1F5B6B86405}" dt="2022-05-13T18:14:45.147" v="5565" actId="47"/>
        <pc:sldMkLst>
          <pc:docMk/>
          <pc:sldMk cId="1925534390" sldId="289"/>
        </pc:sldMkLst>
      </pc:sldChg>
      <pc:sldChg chg="modSp del mod">
        <pc:chgData name="Bryan Casahuaman" userId="7df8b9cb2b8768a0" providerId="LiveId" clId="{EA92E9BB-B15B-4F52-B770-C1F5B6B86405}" dt="2022-05-13T19:22:10.925" v="6069" actId="47"/>
        <pc:sldMkLst>
          <pc:docMk/>
          <pc:sldMk cId="1913420737" sldId="290"/>
        </pc:sldMkLst>
        <pc:spChg chg="mod">
          <ac:chgData name="Bryan Casahuaman" userId="7df8b9cb2b8768a0" providerId="LiveId" clId="{EA92E9BB-B15B-4F52-B770-C1F5B6B86405}" dt="2022-05-13T08:52:21.199" v="4372" actId="255"/>
          <ac:spMkLst>
            <pc:docMk/>
            <pc:sldMk cId="1913420737" sldId="290"/>
            <ac:spMk id="2" creationId="{BC023A39-8C8D-4614-AD40-1B13232EE535}"/>
          </ac:spMkLst>
        </pc:spChg>
      </pc:sldChg>
      <pc:sldChg chg="add del">
        <pc:chgData name="Bryan Casahuaman" userId="7df8b9cb2b8768a0" providerId="LiveId" clId="{EA92E9BB-B15B-4F52-B770-C1F5B6B86405}" dt="2022-05-13T04:25:31.802" v="755" actId="47"/>
        <pc:sldMkLst>
          <pc:docMk/>
          <pc:sldMk cId="338308496" sldId="292"/>
        </pc:sldMkLst>
      </pc:sldChg>
      <pc:sldChg chg="add del">
        <pc:chgData name="Bryan Casahuaman" userId="7df8b9cb2b8768a0" providerId="LiveId" clId="{EA92E9BB-B15B-4F52-B770-C1F5B6B86405}" dt="2022-05-13T04:09:56.074" v="506" actId="47"/>
        <pc:sldMkLst>
          <pc:docMk/>
          <pc:sldMk cId="1215168525" sldId="292"/>
        </pc:sldMkLst>
      </pc:sldChg>
      <pc:sldChg chg="add del">
        <pc:chgData name="Bryan Casahuaman" userId="7df8b9cb2b8768a0" providerId="LiveId" clId="{EA92E9BB-B15B-4F52-B770-C1F5B6B86405}" dt="2022-05-13T04:09:56.074" v="506" actId="47"/>
        <pc:sldMkLst>
          <pc:docMk/>
          <pc:sldMk cId="564326172" sldId="293"/>
        </pc:sldMkLst>
      </pc:sldChg>
      <pc:sldChg chg="add del">
        <pc:chgData name="Bryan Casahuaman" userId="7df8b9cb2b8768a0" providerId="LiveId" clId="{EA92E9BB-B15B-4F52-B770-C1F5B6B86405}" dt="2022-05-13T04:25:31.802" v="755" actId="47"/>
        <pc:sldMkLst>
          <pc:docMk/>
          <pc:sldMk cId="2356823233" sldId="293"/>
        </pc:sldMkLst>
      </pc:sldChg>
      <pc:sldChg chg="modSp add del mod">
        <pc:chgData name="Bryan Casahuaman" userId="7df8b9cb2b8768a0" providerId="LiveId" clId="{EA92E9BB-B15B-4F52-B770-C1F5B6B86405}" dt="2022-05-13T04:28:09.055" v="943" actId="47"/>
        <pc:sldMkLst>
          <pc:docMk/>
          <pc:sldMk cId="155297691" sldId="294"/>
        </pc:sldMkLst>
        <pc:spChg chg="mod">
          <ac:chgData name="Bryan Casahuaman" userId="7df8b9cb2b8768a0" providerId="LiveId" clId="{EA92E9BB-B15B-4F52-B770-C1F5B6B86405}" dt="2022-05-13T04:25:18.645" v="754" actId="20577"/>
          <ac:spMkLst>
            <pc:docMk/>
            <pc:sldMk cId="155297691" sldId="294"/>
            <ac:spMk id="3" creationId="{952E937D-42A3-427E-8870-8AB9629A79F5}"/>
          </ac:spMkLst>
        </pc:spChg>
      </pc:sldChg>
      <pc:sldChg chg="add del">
        <pc:chgData name="Bryan Casahuaman" userId="7df8b9cb2b8768a0" providerId="LiveId" clId="{EA92E9BB-B15B-4F52-B770-C1F5B6B86405}" dt="2022-05-13T04:09:56.074" v="506" actId="47"/>
        <pc:sldMkLst>
          <pc:docMk/>
          <pc:sldMk cId="4042586959" sldId="294"/>
        </pc:sldMkLst>
      </pc:sldChg>
      <pc:sldChg chg="addSp delSp modSp add mod">
        <pc:chgData name="Bryan Casahuaman" userId="7df8b9cb2b8768a0" providerId="LiveId" clId="{EA92E9BB-B15B-4F52-B770-C1F5B6B86405}" dt="2022-05-13T08:41:42.909" v="4089" actId="255"/>
        <pc:sldMkLst>
          <pc:docMk/>
          <pc:sldMk cId="4121629170" sldId="295"/>
        </pc:sldMkLst>
        <pc:spChg chg="mod">
          <ac:chgData name="Bryan Casahuaman" userId="7df8b9cb2b8768a0" providerId="LiveId" clId="{EA92E9BB-B15B-4F52-B770-C1F5B6B86405}" dt="2022-05-13T08:41:42.909" v="4089" actId="255"/>
          <ac:spMkLst>
            <pc:docMk/>
            <pc:sldMk cId="4121629170" sldId="295"/>
            <ac:spMk id="2" creationId="{6A39707C-7072-4B55-B48A-C4029CF79D7E}"/>
          </ac:spMkLst>
        </pc:spChg>
        <pc:spChg chg="add mod">
          <ac:chgData name="Bryan Casahuaman" userId="7df8b9cb2b8768a0" providerId="LiveId" clId="{EA92E9BB-B15B-4F52-B770-C1F5B6B86405}" dt="2022-05-13T04:15:24.381" v="529" actId="2711"/>
          <ac:spMkLst>
            <pc:docMk/>
            <pc:sldMk cId="4121629170" sldId="295"/>
            <ac:spMk id="4" creationId="{B0716535-2D1B-64AC-18A5-C500D8CF088E}"/>
          </ac:spMkLst>
        </pc:spChg>
        <pc:graphicFrameChg chg="del mod">
          <ac:chgData name="Bryan Casahuaman" userId="7df8b9cb2b8768a0" providerId="LiveId" clId="{EA92E9BB-B15B-4F52-B770-C1F5B6B86405}" dt="2022-05-13T04:14:49.875" v="519" actId="478"/>
          <ac:graphicFrameMkLst>
            <pc:docMk/>
            <pc:sldMk cId="4121629170" sldId="295"/>
            <ac:graphicFrameMk id="40" creationId="{09FED2B5-12CE-C6AF-1692-7F7731556A15}"/>
          </ac:graphicFrameMkLst>
        </pc:graphicFrameChg>
      </pc:sldChg>
      <pc:sldChg chg="modSp add del mod">
        <pc:chgData name="Bryan Casahuaman" userId="7df8b9cb2b8768a0" providerId="LiveId" clId="{EA92E9BB-B15B-4F52-B770-C1F5B6B86405}" dt="2022-05-13T04:28:07.995" v="942" actId="47"/>
        <pc:sldMkLst>
          <pc:docMk/>
          <pc:sldMk cId="3181102135" sldId="296"/>
        </pc:sldMkLst>
        <pc:spChg chg="mod">
          <ac:chgData name="Bryan Casahuaman" userId="7df8b9cb2b8768a0" providerId="LiveId" clId="{EA92E9BB-B15B-4F52-B770-C1F5B6B86405}" dt="2022-05-13T04:26:49.574" v="890" actId="20577"/>
          <ac:spMkLst>
            <pc:docMk/>
            <pc:sldMk cId="3181102135" sldId="296"/>
            <ac:spMk id="3" creationId="{952E937D-42A3-427E-8870-8AB9629A79F5}"/>
          </ac:spMkLst>
        </pc:spChg>
      </pc:sldChg>
      <pc:sldChg chg="modSp add del mod">
        <pc:chgData name="Bryan Casahuaman" userId="7df8b9cb2b8768a0" providerId="LiveId" clId="{EA92E9BB-B15B-4F52-B770-C1F5B6B86405}" dt="2022-05-13T05:05:34.603" v="1894" actId="47"/>
        <pc:sldMkLst>
          <pc:docMk/>
          <pc:sldMk cId="2960643881" sldId="297"/>
        </pc:sldMkLst>
        <pc:spChg chg="mod">
          <ac:chgData name="Bryan Casahuaman" userId="7df8b9cb2b8768a0" providerId="LiveId" clId="{EA92E9BB-B15B-4F52-B770-C1F5B6B86405}" dt="2022-05-13T04:28:22.820" v="948" actId="6549"/>
          <ac:spMkLst>
            <pc:docMk/>
            <pc:sldMk cId="2960643881" sldId="297"/>
            <ac:spMk id="3" creationId="{952E937D-42A3-427E-8870-8AB9629A79F5}"/>
          </ac:spMkLst>
        </pc:spChg>
      </pc:sldChg>
      <pc:sldChg chg="modSp add del mod">
        <pc:chgData name="Bryan Casahuaman" userId="7df8b9cb2b8768a0" providerId="LiveId" clId="{EA92E9BB-B15B-4F52-B770-C1F5B6B86405}" dt="2022-05-13T05:05:33.754" v="1893" actId="47"/>
        <pc:sldMkLst>
          <pc:docMk/>
          <pc:sldMk cId="1921025193" sldId="298"/>
        </pc:sldMkLst>
        <pc:spChg chg="mod">
          <ac:chgData name="Bryan Casahuaman" userId="7df8b9cb2b8768a0" providerId="LiveId" clId="{EA92E9BB-B15B-4F52-B770-C1F5B6B86405}" dt="2022-05-13T04:28:28.798" v="949" actId="6549"/>
          <ac:spMkLst>
            <pc:docMk/>
            <pc:sldMk cId="1921025193" sldId="298"/>
            <ac:spMk id="3" creationId="{952E937D-42A3-427E-8870-8AB9629A79F5}"/>
          </ac:spMkLst>
        </pc:spChg>
      </pc:sldChg>
      <pc:sldChg chg="add del">
        <pc:chgData name="Bryan Casahuaman" userId="7df8b9cb2b8768a0" providerId="LiveId" clId="{EA92E9BB-B15B-4F52-B770-C1F5B6B86405}" dt="2022-05-13T05:05:31.538" v="1892" actId="47"/>
        <pc:sldMkLst>
          <pc:docMk/>
          <pc:sldMk cId="2981920045" sldId="299"/>
        </pc:sldMkLst>
      </pc:sldChg>
      <pc:sldChg chg="modSp add mod">
        <pc:chgData name="Bryan Casahuaman" userId="7df8b9cb2b8768a0" providerId="LiveId" clId="{EA92E9BB-B15B-4F52-B770-C1F5B6B86405}" dt="2022-05-13T08:41:36.928" v="4088" actId="255"/>
        <pc:sldMkLst>
          <pc:docMk/>
          <pc:sldMk cId="886846328" sldId="300"/>
        </pc:sldMkLst>
        <pc:spChg chg="mod">
          <ac:chgData name="Bryan Casahuaman" userId="7df8b9cb2b8768a0" providerId="LiveId" clId="{EA92E9BB-B15B-4F52-B770-C1F5B6B86405}" dt="2022-05-13T08:41:36.928" v="4088" actId="255"/>
          <ac:spMkLst>
            <pc:docMk/>
            <pc:sldMk cId="886846328" sldId="300"/>
            <ac:spMk id="2" creationId="{4FDAAD36-B5A3-46C6-912C-001C5EFAC880}"/>
          </ac:spMkLst>
        </pc:spChg>
        <pc:spChg chg="mod">
          <ac:chgData name="Bryan Casahuaman" userId="7df8b9cb2b8768a0" providerId="LiveId" clId="{EA92E9BB-B15B-4F52-B770-C1F5B6B86405}" dt="2022-05-13T05:05:39.924" v="1895" actId="20577"/>
          <ac:spMkLst>
            <pc:docMk/>
            <pc:sldMk cId="886846328" sldId="300"/>
            <ac:spMk id="3" creationId="{952E937D-42A3-427E-8870-8AB9629A79F5}"/>
          </ac:spMkLst>
        </pc:spChg>
      </pc:sldChg>
      <pc:sldChg chg="modSp add del mod">
        <pc:chgData name="Bryan Casahuaman" userId="7df8b9cb2b8768a0" providerId="LiveId" clId="{EA92E9BB-B15B-4F52-B770-C1F5B6B86405}" dt="2022-05-13T04:31:46.593" v="1072" actId="2696"/>
        <pc:sldMkLst>
          <pc:docMk/>
          <pc:sldMk cId="1078761175" sldId="301"/>
        </pc:sldMkLst>
        <pc:spChg chg="mod">
          <ac:chgData name="Bryan Casahuaman" userId="7df8b9cb2b8768a0" providerId="LiveId" clId="{EA92E9BB-B15B-4F52-B770-C1F5B6B86405}" dt="2022-05-13T04:30:31.283" v="1003" actId="20577"/>
          <ac:spMkLst>
            <pc:docMk/>
            <pc:sldMk cId="1078761175" sldId="301"/>
            <ac:spMk id="3" creationId="{E79D4CB3-5B15-4752-B0F9-544BA8985F81}"/>
          </ac:spMkLst>
        </pc:spChg>
      </pc:sldChg>
      <pc:sldChg chg="addSp delSp modSp add mod">
        <pc:chgData name="Bryan Casahuaman" userId="7df8b9cb2b8768a0" providerId="LiveId" clId="{EA92E9BB-B15B-4F52-B770-C1F5B6B86405}" dt="2022-05-13T08:41:05.283" v="4083" actId="255"/>
        <pc:sldMkLst>
          <pc:docMk/>
          <pc:sldMk cId="2494624070" sldId="301"/>
        </pc:sldMkLst>
        <pc:spChg chg="mod">
          <ac:chgData name="Bryan Casahuaman" userId="7df8b9cb2b8768a0" providerId="LiveId" clId="{EA92E9BB-B15B-4F52-B770-C1F5B6B86405}" dt="2022-05-13T08:41:05.283" v="4083" actId="255"/>
          <ac:spMkLst>
            <pc:docMk/>
            <pc:sldMk cId="2494624070" sldId="301"/>
            <ac:spMk id="2" creationId="{54F86430-9242-45C6-BD88-3EA47C9C0F48}"/>
          </ac:spMkLst>
        </pc:spChg>
        <pc:spChg chg="del mod">
          <ac:chgData name="Bryan Casahuaman" userId="7df8b9cb2b8768a0" providerId="LiveId" clId="{EA92E9BB-B15B-4F52-B770-C1F5B6B86405}" dt="2022-05-13T04:32:44.603" v="1075" actId="478"/>
          <ac:spMkLst>
            <pc:docMk/>
            <pc:sldMk cId="2494624070" sldId="301"/>
            <ac:spMk id="3" creationId="{E79D4CB3-5B15-4752-B0F9-544BA8985F81}"/>
          </ac:spMkLst>
        </pc:spChg>
        <pc:spChg chg="add del mod">
          <ac:chgData name="Bryan Casahuaman" userId="7df8b9cb2b8768a0" providerId="LiveId" clId="{EA92E9BB-B15B-4F52-B770-C1F5B6B86405}" dt="2022-05-13T04:36:11.379" v="1076" actId="3680"/>
          <ac:spMkLst>
            <pc:docMk/>
            <pc:sldMk cId="2494624070" sldId="301"/>
            <ac:spMk id="5" creationId="{C4603A75-CED6-37EF-D928-2BD8E882AB59}"/>
          </ac:spMkLst>
        </pc:spChg>
        <pc:graphicFrameChg chg="add mod ord modGraphic">
          <ac:chgData name="Bryan Casahuaman" userId="7df8b9cb2b8768a0" providerId="LiveId" clId="{EA92E9BB-B15B-4F52-B770-C1F5B6B86405}" dt="2022-05-13T04:58:03.284" v="1831"/>
          <ac:graphicFrameMkLst>
            <pc:docMk/>
            <pc:sldMk cId="2494624070" sldId="301"/>
            <ac:graphicFrameMk id="6" creationId="{E9F6DFC0-E1CD-5547-273D-294441570B73}"/>
          </ac:graphicFrameMkLst>
        </pc:graphicFrameChg>
      </pc:sldChg>
      <pc:sldChg chg="add del">
        <pc:chgData name="Bryan Casahuaman" userId="7df8b9cb2b8768a0" providerId="LiveId" clId="{EA92E9BB-B15B-4F52-B770-C1F5B6B86405}" dt="2022-05-13T05:22:27.956" v="2148" actId="2696"/>
        <pc:sldMkLst>
          <pc:docMk/>
          <pc:sldMk cId="29312980" sldId="302"/>
        </pc:sldMkLst>
      </pc:sldChg>
      <pc:sldChg chg="modSp add mod">
        <pc:chgData name="Bryan Casahuaman" userId="7df8b9cb2b8768a0" providerId="LiveId" clId="{EA92E9BB-B15B-4F52-B770-C1F5B6B86405}" dt="2022-05-13T08:41:10.962" v="4084" actId="255"/>
        <pc:sldMkLst>
          <pc:docMk/>
          <pc:sldMk cId="1763126250" sldId="303"/>
        </pc:sldMkLst>
        <pc:spChg chg="mod">
          <ac:chgData name="Bryan Casahuaman" userId="7df8b9cb2b8768a0" providerId="LiveId" clId="{EA92E9BB-B15B-4F52-B770-C1F5B6B86405}" dt="2022-05-13T08:41:10.962" v="4084" actId="255"/>
          <ac:spMkLst>
            <pc:docMk/>
            <pc:sldMk cId="1763126250" sldId="303"/>
            <ac:spMk id="2" creationId="{54F86430-9242-45C6-BD88-3EA47C9C0F48}"/>
          </ac:spMkLst>
        </pc:spChg>
        <pc:spChg chg="mod">
          <ac:chgData name="Bryan Casahuaman" userId="7df8b9cb2b8768a0" providerId="LiveId" clId="{EA92E9BB-B15B-4F52-B770-C1F5B6B86405}" dt="2022-05-13T05:00:24.468" v="1867" actId="20577"/>
          <ac:spMkLst>
            <pc:docMk/>
            <pc:sldMk cId="1763126250" sldId="303"/>
            <ac:spMk id="3" creationId="{E79D4CB3-5B15-4752-B0F9-544BA8985F81}"/>
          </ac:spMkLst>
        </pc:spChg>
      </pc:sldChg>
      <pc:sldChg chg="addSp delSp modSp add mod ord">
        <pc:chgData name="Bryan Casahuaman" userId="7df8b9cb2b8768a0" providerId="LiveId" clId="{EA92E9BB-B15B-4F52-B770-C1F5B6B86405}" dt="2022-05-13T08:41:17.869" v="4085" actId="255"/>
        <pc:sldMkLst>
          <pc:docMk/>
          <pc:sldMk cId="2098391197" sldId="304"/>
        </pc:sldMkLst>
        <pc:spChg chg="mod">
          <ac:chgData name="Bryan Casahuaman" userId="7df8b9cb2b8768a0" providerId="LiveId" clId="{EA92E9BB-B15B-4F52-B770-C1F5B6B86405}" dt="2022-05-13T08:41:17.869" v="4085" actId="255"/>
          <ac:spMkLst>
            <pc:docMk/>
            <pc:sldMk cId="2098391197" sldId="304"/>
            <ac:spMk id="2" creationId="{6A39707C-7072-4B55-B48A-C4029CF79D7E}"/>
          </ac:spMkLst>
        </pc:spChg>
        <pc:spChg chg="mod">
          <ac:chgData name="Bryan Casahuaman" userId="7df8b9cb2b8768a0" providerId="LiveId" clId="{EA92E9BB-B15B-4F52-B770-C1F5B6B86405}" dt="2022-05-13T05:04:44.255" v="1890" actId="12"/>
          <ac:spMkLst>
            <pc:docMk/>
            <pc:sldMk cId="2098391197" sldId="304"/>
            <ac:spMk id="4" creationId="{B0716535-2D1B-64AC-18A5-C500D8CF088E}"/>
          </ac:spMkLst>
        </pc:spChg>
        <pc:spChg chg="del">
          <ac:chgData name="Bryan Casahuaman" userId="7df8b9cb2b8768a0" providerId="LiveId" clId="{EA92E9BB-B15B-4F52-B770-C1F5B6B86405}" dt="2022-05-13T05:04:18.482" v="1884" actId="26606"/>
          <ac:spMkLst>
            <pc:docMk/>
            <pc:sldMk cId="2098391197" sldId="304"/>
            <ac:spMk id="37" creationId="{F68B2C62-7648-4430-90D5-AE0F252AF113}"/>
          </ac:spMkLst>
        </pc:spChg>
        <pc:spChg chg="add">
          <ac:chgData name="Bryan Casahuaman" userId="7df8b9cb2b8768a0" providerId="LiveId" clId="{EA92E9BB-B15B-4F52-B770-C1F5B6B86405}" dt="2022-05-13T05:04:18.482" v="1884" actId="26606"/>
          <ac:spMkLst>
            <pc:docMk/>
            <pc:sldMk cId="2098391197" sldId="304"/>
            <ac:spMk id="44" creationId="{5F710FDB-0919-493E-8539-8240C23F1EB2}"/>
          </ac:spMkLst>
        </pc:spChg>
        <pc:cxnChg chg="del">
          <ac:chgData name="Bryan Casahuaman" userId="7df8b9cb2b8768a0" providerId="LiveId" clId="{EA92E9BB-B15B-4F52-B770-C1F5B6B86405}" dt="2022-05-13T05:04:18.482" v="1884" actId="26606"/>
          <ac:cxnSpMkLst>
            <pc:docMk/>
            <pc:sldMk cId="2098391197" sldId="304"/>
            <ac:cxnSpMk id="38" creationId="{AAD0195E-7F27-4D06-9427-0C121D721A14}"/>
          </ac:cxnSpMkLst>
        </pc:cxnChg>
        <pc:cxnChg chg="del">
          <ac:chgData name="Bryan Casahuaman" userId="7df8b9cb2b8768a0" providerId="LiveId" clId="{EA92E9BB-B15B-4F52-B770-C1F5B6B86405}" dt="2022-05-13T05:04:18.482" v="1884" actId="26606"/>
          <ac:cxnSpMkLst>
            <pc:docMk/>
            <pc:sldMk cId="2098391197" sldId="304"/>
            <ac:cxnSpMk id="39" creationId="{9D74C2FC-3228-4FC1-B97B-87AD35508D91}"/>
          </ac:cxnSpMkLst>
        </pc:cxnChg>
        <pc:cxnChg chg="add">
          <ac:chgData name="Bryan Casahuaman" userId="7df8b9cb2b8768a0" providerId="LiveId" clId="{EA92E9BB-B15B-4F52-B770-C1F5B6B86405}" dt="2022-05-13T05:04:18.482" v="1884" actId="26606"/>
          <ac:cxnSpMkLst>
            <pc:docMk/>
            <pc:sldMk cId="2098391197" sldId="304"/>
            <ac:cxnSpMk id="46" creationId="{8230C0A8-3E5C-476B-A64B-4D4FDE8D5A7C}"/>
          </ac:cxnSpMkLst>
        </pc:cxnChg>
      </pc:sldChg>
      <pc:sldChg chg="modSp add mod">
        <pc:chgData name="Bryan Casahuaman" userId="7df8b9cb2b8768a0" providerId="LiveId" clId="{EA92E9BB-B15B-4F52-B770-C1F5B6B86405}" dt="2022-05-13T08:41:30.150" v="4087" actId="255"/>
        <pc:sldMkLst>
          <pc:docMk/>
          <pc:sldMk cId="1003730874" sldId="305"/>
        </pc:sldMkLst>
        <pc:spChg chg="mod">
          <ac:chgData name="Bryan Casahuaman" userId="7df8b9cb2b8768a0" providerId="LiveId" clId="{EA92E9BB-B15B-4F52-B770-C1F5B6B86405}" dt="2022-05-13T08:41:30.150" v="4087" actId="255"/>
          <ac:spMkLst>
            <pc:docMk/>
            <pc:sldMk cId="1003730874" sldId="305"/>
            <ac:spMk id="2" creationId="{4FDAAD36-B5A3-46C6-912C-001C5EFAC880}"/>
          </ac:spMkLst>
        </pc:spChg>
        <pc:spChg chg="mod">
          <ac:chgData name="Bryan Casahuaman" userId="7df8b9cb2b8768a0" providerId="LiveId" clId="{EA92E9BB-B15B-4F52-B770-C1F5B6B86405}" dt="2022-05-13T05:40:43.325" v="2558" actId="20577"/>
          <ac:spMkLst>
            <pc:docMk/>
            <pc:sldMk cId="1003730874" sldId="305"/>
            <ac:spMk id="3" creationId="{952E937D-42A3-427E-8870-8AB9629A79F5}"/>
          </ac:spMkLst>
        </pc:spChg>
      </pc:sldChg>
      <pc:sldChg chg="new del">
        <pc:chgData name="Bryan Casahuaman" userId="7df8b9cb2b8768a0" providerId="LiveId" clId="{EA92E9BB-B15B-4F52-B770-C1F5B6B86405}" dt="2022-05-13T05:23:21.383" v="2150" actId="47"/>
        <pc:sldMkLst>
          <pc:docMk/>
          <pc:sldMk cId="1403652633" sldId="306"/>
        </pc:sldMkLst>
      </pc:sldChg>
      <pc:sldChg chg="addSp delSp modSp add mod modAnim">
        <pc:chgData name="Bryan Casahuaman" userId="7df8b9cb2b8768a0" providerId="LiveId" clId="{EA92E9BB-B15B-4F52-B770-C1F5B6B86405}" dt="2022-05-13T19:27:24.792" v="6104" actId="478"/>
        <pc:sldMkLst>
          <pc:docMk/>
          <pc:sldMk cId="2278923653" sldId="306"/>
        </pc:sldMkLst>
        <pc:spChg chg="mod">
          <ac:chgData name="Bryan Casahuaman" userId="7df8b9cb2b8768a0" providerId="LiveId" clId="{EA92E9BB-B15B-4F52-B770-C1F5B6B86405}" dt="2022-05-13T08:40:52.637" v="4081" actId="255"/>
          <ac:spMkLst>
            <pc:docMk/>
            <pc:sldMk cId="2278923653" sldId="306"/>
            <ac:spMk id="2" creationId="{627E05F1-86AB-43B5-97A4-2A83C8AD79BB}"/>
          </ac:spMkLst>
        </pc:spChg>
        <pc:spChg chg="del mod">
          <ac:chgData name="Bryan Casahuaman" userId="7df8b9cb2b8768a0" providerId="LiveId" clId="{EA92E9BB-B15B-4F52-B770-C1F5B6B86405}" dt="2022-05-13T05:25:03.121" v="2170" actId="478"/>
          <ac:spMkLst>
            <pc:docMk/>
            <pc:sldMk cId="2278923653" sldId="306"/>
            <ac:spMk id="3" creationId="{7D717C92-37EB-4BF6-AB5E-72E588C960AE}"/>
          </ac:spMkLst>
        </pc:spChg>
        <pc:spChg chg="add del mod">
          <ac:chgData name="Bryan Casahuaman" userId="7df8b9cb2b8768a0" providerId="LiveId" clId="{EA92E9BB-B15B-4F52-B770-C1F5B6B86405}" dt="2022-05-13T05:24:23.940" v="2167"/>
          <ac:spMkLst>
            <pc:docMk/>
            <pc:sldMk cId="2278923653" sldId="306"/>
            <ac:spMk id="6" creationId="{537D7DE5-82C3-2E40-7AB5-B4994662066D}"/>
          </ac:spMkLst>
        </pc:spChg>
        <pc:spChg chg="add mod">
          <ac:chgData name="Bryan Casahuaman" userId="7df8b9cb2b8768a0" providerId="LiveId" clId="{EA92E9BB-B15B-4F52-B770-C1F5B6B86405}" dt="2022-05-13T05:35:26.324" v="2500" actId="1076"/>
          <ac:spMkLst>
            <pc:docMk/>
            <pc:sldMk cId="2278923653" sldId="306"/>
            <ac:spMk id="7" creationId="{7C84BDC2-AC4A-85CD-2B94-E35474E8CB06}"/>
          </ac:spMkLst>
        </pc:spChg>
        <pc:spChg chg="add mod">
          <ac:chgData name="Bryan Casahuaman" userId="7df8b9cb2b8768a0" providerId="LiveId" clId="{EA92E9BB-B15B-4F52-B770-C1F5B6B86405}" dt="2022-05-13T05:35:26.324" v="2500" actId="1076"/>
          <ac:spMkLst>
            <pc:docMk/>
            <pc:sldMk cId="2278923653" sldId="306"/>
            <ac:spMk id="8" creationId="{1EE35DF7-3466-3850-A615-BF003666D62D}"/>
          </ac:spMkLst>
        </pc:spChg>
        <pc:spChg chg="add del mod">
          <ac:chgData name="Bryan Casahuaman" userId="7df8b9cb2b8768a0" providerId="LiveId" clId="{EA92E9BB-B15B-4F52-B770-C1F5B6B86405}" dt="2022-05-13T19:27:24.792" v="6104" actId="478"/>
          <ac:spMkLst>
            <pc:docMk/>
            <pc:sldMk cId="2278923653" sldId="306"/>
            <ac:spMk id="9" creationId="{E2B035B1-8E38-A122-1EB5-6BA347BEF80F}"/>
          </ac:spMkLst>
        </pc:spChg>
        <pc:spChg chg="add del mod">
          <ac:chgData name="Bryan Casahuaman" userId="7df8b9cb2b8768a0" providerId="LiveId" clId="{EA92E9BB-B15B-4F52-B770-C1F5B6B86405}" dt="2022-05-13T19:27:24.792" v="6104" actId="478"/>
          <ac:spMkLst>
            <pc:docMk/>
            <pc:sldMk cId="2278923653" sldId="306"/>
            <ac:spMk id="10" creationId="{6393485D-B1A0-0A69-8137-CB694CB160C4}"/>
          </ac:spMkLst>
        </pc:spChg>
        <pc:spChg chg="add del mod">
          <ac:chgData name="Bryan Casahuaman" userId="7df8b9cb2b8768a0" providerId="LiveId" clId="{EA92E9BB-B15B-4F52-B770-C1F5B6B86405}" dt="2022-05-13T19:27:24.792" v="6104" actId="478"/>
          <ac:spMkLst>
            <pc:docMk/>
            <pc:sldMk cId="2278923653" sldId="306"/>
            <ac:spMk id="11" creationId="{6DC95323-C8CB-3417-C93D-CD295256B313}"/>
          </ac:spMkLst>
        </pc:spChg>
        <pc:spChg chg="add del mod">
          <ac:chgData name="Bryan Casahuaman" userId="7df8b9cb2b8768a0" providerId="LiveId" clId="{EA92E9BB-B15B-4F52-B770-C1F5B6B86405}" dt="2022-05-13T19:27:24.792" v="6104" actId="478"/>
          <ac:spMkLst>
            <pc:docMk/>
            <pc:sldMk cId="2278923653" sldId="306"/>
            <ac:spMk id="12" creationId="{A6853FC7-6F17-D047-FB88-A6B53A2E2F98}"/>
          </ac:spMkLst>
        </pc:spChg>
        <pc:spChg chg="add del mod">
          <ac:chgData name="Bryan Casahuaman" userId="7df8b9cb2b8768a0" providerId="LiveId" clId="{EA92E9BB-B15B-4F52-B770-C1F5B6B86405}" dt="2022-05-13T19:27:24.792" v="6104" actId="478"/>
          <ac:spMkLst>
            <pc:docMk/>
            <pc:sldMk cId="2278923653" sldId="306"/>
            <ac:spMk id="13" creationId="{8B84151E-3074-5444-6788-97E4D91E3724}"/>
          </ac:spMkLst>
        </pc:spChg>
        <pc:spChg chg="add del mod">
          <ac:chgData name="Bryan Casahuaman" userId="7df8b9cb2b8768a0" providerId="LiveId" clId="{EA92E9BB-B15B-4F52-B770-C1F5B6B86405}" dt="2022-05-13T19:27:24.792" v="6104" actId="478"/>
          <ac:spMkLst>
            <pc:docMk/>
            <pc:sldMk cId="2278923653" sldId="306"/>
            <ac:spMk id="14" creationId="{0FEF243C-6052-0B8D-A5EF-3A3ED845AA95}"/>
          </ac:spMkLst>
        </pc:spChg>
        <pc:spChg chg="add mod">
          <ac:chgData name="Bryan Casahuaman" userId="7df8b9cb2b8768a0" providerId="LiveId" clId="{EA92E9BB-B15B-4F52-B770-C1F5B6B86405}" dt="2022-05-13T05:35:26.324" v="2500" actId="1076"/>
          <ac:spMkLst>
            <pc:docMk/>
            <pc:sldMk cId="2278923653" sldId="306"/>
            <ac:spMk id="16" creationId="{48EC7496-234D-0F9C-E81F-87B47A24B80B}"/>
          </ac:spMkLst>
        </pc:spChg>
      </pc:sldChg>
      <pc:sldChg chg="modSp add mod">
        <pc:chgData name="Bryan Casahuaman" userId="7df8b9cb2b8768a0" providerId="LiveId" clId="{EA92E9BB-B15B-4F52-B770-C1F5B6B86405}" dt="2022-05-13T08:41:24.032" v="4086" actId="255"/>
        <pc:sldMkLst>
          <pc:docMk/>
          <pc:sldMk cId="2932485733" sldId="307"/>
        </pc:sldMkLst>
        <pc:spChg chg="mod">
          <ac:chgData name="Bryan Casahuaman" userId="7df8b9cb2b8768a0" providerId="LiveId" clId="{EA92E9BB-B15B-4F52-B770-C1F5B6B86405}" dt="2022-05-13T08:41:24.032" v="4086" actId="255"/>
          <ac:spMkLst>
            <pc:docMk/>
            <pc:sldMk cId="2932485733" sldId="307"/>
            <ac:spMk id="2" creationId="{4FDAAD36-B5A3-46C6-912C-001C5EFAC880}"/>
          </ac:spMkLst>
        </pc:spChg>
        <pc:spChg chg="mod">
          <ac:chgData name="Bryan Casahuaman" userId="7df8b9cb2b8768a0" providerId="LiveId" clId="{EA92E9BB-B15B-4F52-B770-C1F5B6B86405}" dt="2022-05-13T05:42:28.269" v="2603" actId="20577"/>
          <ac:spMkLst>
            <pc:docMk/>
            <pc:sldMk cId="2932485733" sldId="307"/>
            <ac:spMk id="3" creationId="{952E937D-42A3-427E-8870-8AB9629A79F5}"/>
          </ac:spMkLst>
        </pc:spChg>
      </pc:sldChg>
      <pc:sldChg chg="modSp add mod ord">
        <pc:chgData name="Bryan Casahuaman" userId="7df8b9cb2b8768a0" providerId="LiveId" clId="{EA92E9BB-B15B-4F52-B770-C1F5B6B86405}" dt="2022-05-13T08:40:27.177" v="4078" actId="255"/>
        <pc:sldMkLst>
          <pc:docMk/>
          <pc:sldMk cId="662332544" sldId="308"/>
        </pc:sldMkLst>
        <pc:spChg chg="mod">
          <ac:chgData name="Bryan Casahuaman" userId="7df8b9cb2b8768a0" providerId="LiveId" clId="{EA92E9BB-B15B-4F52-B770-C1F5B6B86405}" dt="2022-05-13T08:40:27.177" v="4078" actId="255"/>
          <ac:spMkLst>
            <pc:docMk/>
            <pc:sldMk cId="662332544" sldId="308"/>
            <ac:spMk id="2" creationId="{59948299-A401-4FAA-B60D-272D37DBA9C2}"/>
          </ac:spMkLst>
        </pc:spChg>
      </pc:sldChg>
      <pc:sldChg chg="modSp add mod">
        <pc:chgData name="Bryan Casahuaman" userId="7df8b9cb2b8768a0" providerId="LiveId" clId="{EA92E9BB-B15B-4F52-B770-C1F5B6B86405}" dt="2022-05-13T08:39:02.379" v="4053" actId="255"/>
        <pc:sldMkLst>
          <pc:docMk/>
          <pc:sldMk cId="2013821109" sldId="309"/>
        </pc:sldMkLst>
        <pc:spChg chg="mod">
          <ac:chgData name="Bryan Casahuaman" userId="7df8b9cb2b8768a0" providerId="LiveId" clId="{EA92E9BB-B15B-4F52-B770-C1F5B6B86405}" dt="2022-05-13T08:39:02.379" v="4053" actId="255"/>
          <ac:spMkLst>
            <pc:docMk/>
            <pc:sldMk cId="2013821109" sldId="309"/>
            <ac:spMk id="2" creationId="{59948299-A401-4FAA-B60D-272D37DBA9C2}"/>
          </ac:spMkLst>
        </pc:spChg>
        <pc:spChg chg="mod">
          <ac:chgData name="Bryan Casahuaman" userId="7df8b9cb2b8768a0" providerId="LiveId" clId="{EA92E9BB-B15B-4F52-B770-C1F5B6B86405}" dt="2022-05-13T08:28:56.204" v="3975" actId="20577"/>
          <ac:spMkLst>
            <pc:docMk/>
            <pc:sldMk cId="2013821109" sldId="309"/>
            <ac:spMk id="3" creationId="{AC712112-218C-4A69-95A8-BF0A84C4F26B}"/>
          </ac:spMkLst>
        </pc:spChg>
      </pc:sldChg>
      <pc:sldChg chg="modSp add mod">
        <pc:chgData name="Bryan Casahuaman" userId="7df8b9cb2b8768a0" providerId="LiveId" clId="{EA92E9BB-B15B-4F52-B770-C1F5B6B86405}" dt="2022-05-13T08:39:12.707" v="4054" actId="255"/>
        <pc:sldMkLst>
          <pc:docMk/>
          <pc:sldMk cId="3978893388" sldId="310"/>
        </pc:sldMkLst>
        <pc:spChg chg="mod">
          <ac:chgData name="Bryan Casahuaman" userId="7df8b9cb2b8768a0" providerId="LiveId" clId="{EA92E9BB-B15B-4F52-B770-C1F5B6B86405}" dt="2022-05-13T08:39:12.707" v="4054" actId="255"/>
          <ac:spMkLst>
            <pc:docMk/>
            <pc:sldMk cId="3978893388" sldId="310"/>
            <ac:spMk id="2" creationId="{59948299-A401-4FAA-B60D-272D37DBA9C2}"/>
          </ac:spMkLst>
        </pc:spChg>
        <pc:spChg chg="mod">
          <ac:chgData name="Bryan Casahuaman" userId="7df8b9cb2b8768a0" providerId="LiveId" clId="{EA92E9BB-B15B-4F52-B770-C1F5B6B86405}" dt="2022-05-13T08:34:01.149" v="3995" actId="20577"/>
          <ac:spMkLst>
            <pc:docMk/>
            <pc:sldMk cId="3978893388" sldId="310"/>
            <ac:spMk id="3" creationId="{AC712112-218C-4A69-95A8-BF0A84C4F26B}"/>
          </ac:spMkLst>
        </pc:spChg>
      </pc:sldChg>
      <pc:sldChg chg="addSp delSp modSp add mod">
        <pc:chgData name="Bryan Casahuaman" userId="7df8b9cb2b8768a0" providerId="LiveId" clId="{EA92E9BB-B15B-4F52-B770-C1F5B6B86405}" dt="2022-05-13T18:23:42.823" v="5685" actId="1076"/>
        <pc:sldMkLst>
          <pc:docMk/>
          <pc:sldMk cId="120918044" sldId="311"/>
        </pc:sldMkLst>
        <pc:spChg chg="mod ord">
          <ac:chgData name="Bryan Casahuaman" userId="7df8b9cb2b8768a0" providerId="LiveId" clId="{EA92E9BB-B15B-4F52-B770-C1F5B6B86405}" dt="2022-05-13T08:48:56.325" v="4346" actId="26606"/>
          <ac:spMkLst>
            <pc:docMk/>
            <pc:sldMk cId="120918044" sldId="311"/>
            <ac:spMk id="2" creationId="{79B074DE-69F1-4497-9417-BC9406A81DBB}"/>
          </ac:spMkLst>
        </pc:spChg>
        <pc:spChg chg="mod ord">
          <ac:chgData name="Bryan Casahuaman" userId="7df8b9cb2b8768a0" providerId="LiveId" clId="{EA92E9BB-B15B-4F52-B770-C1F5B6B86405}" dt="2022-05-13T18:23:42.823" v="5685" actId="1076"/>
          <ac:spMkLst>
            <pc:docMk/>
            <pc:sldMk cId="120918044" sldId="311"/>
            <ac:spMk id="3" creationId="{7F3E7E47-D9CD-90FF-C36E-3442A1B99217}"/>
          </ac:spMkLst>
        </pc:spChg>
        <pc:spChg chg="ord">
          <ac:chgData name="Bryan Casahuaman" userId="7df8b9cb2b8768a0" providerId="LiveId" clId="{EA92E9BB-B15B-4F52-B770-C1F5B6B86405}" dt="2022-05-13T08:48:56.325" v="4346" actId="26606"/>
          <ac:spMkLst>
            <pc:docMk/>
            <pc:sldMk cId="120918044" sldId="311"/>
            <ac:spMk id="5" creationId="{1E547F00-5E10-4C7A-BAFF-E657FA4F7C57}"/>
          </ac:spMkLst>
        </pc:spChg>
        <pc:spChg chg="del">
          <ac:chgData name="Bryan Casahuaman" userId="7df8b9cb2b8768a0" providerId="LiveId" clId="{EA92E9BB-B15B-4F52-B770-C1F5B6B86405}" dt="2022-05-13T08:48:56.325" v="4346" actId="26606"/>
          <ac:spMkLst>
            <pc:docMk/>
            <pc:sldMk cId="120918044" sldId="311"/>
            <ac:spMk id="13" creationId="{E49D7415-2F11-44C2-B6AA-13A25B6814B9}"/>
          </ac:spMkLst>
        </pc:spChg>
        <pc:spChg chg="add">
          <ac:chgData name="Bryan Casahuaman" userId="7df8b9cb2b8768a0" providerId="LiveId" clId="{EA92E9BB-B15B-4F52-B770-C1F5B6B86405}" dt="2022-05-13T08:48:56.325" v="4346" actId="26606"/>
          <ac:spMkLst>
            <pc:docMk/>
            <pc:sldMk cId="120918044" sldId="311"/>
            <ac:spMk id="20" creationId="{E49D7415-2F11-44C2-B6AA-13A25B6814B9}"/>
          </ac:spMkLst>
        </pc:spChg>
        <pc:picChg chg="add mod ord">
          <ac:chgData name="Bryan Casahuaman" userId="7df8b9cb2b8768a0" providerId="LiveId" clId="{EA92E9BB-B15B-4F52-B770-C1F5B6B86405}" dt="2022-05-13T18:23:37.510" v="5684" actId="1076"/>
          <ac:picMkLst>
            <pc:docMk/>
            <pc:sldMk cId="120918044" sldId="311"/>
            <ac:picMk id="4" creationId="{D769BE13-2833-6740-B93B-6878A25F3CB3}"/>
          </ac:picMkLst>
        </pc:picChg>
        <pc:picChg chg="del">
          <ac:chgData name="Bryan Casahuaman" userId="7df8b9cb2b8768a0" providerId="LiveId" clId="{EA92E9BB-B15B-4F52-B770-C1F5B6B86405}" dt="2022-05-13T08:46:48.395" v="4319" actId="478"/>
          <ac:picMkLst>
            <pc:docMk/>
            <pc:sldMk cId="120918044" sldId="311"/>
            <ac:picMk id="1026" creationId="{FB6FA29E-24DC-E377-1A9E-A41D75A1372B}"/>
          </ac:picMkLst>
        </pc:picChg>
        <pc:cxnChg chg="del">
          <ac:chgData name="Bryan Casahuaman" userId="7df8b9cb2b8768a0" providerId="LiveId" clId="{EA92E9BB-B15B-4F52-B770-C1F5B6B86405}" dt="2022-05-13T08:48:56.325" v="4346" actId="26606"/>
          <ac:cxnSpMkLst>
            <pc:docMk/>
            <pc:sldMk cId="120918044" sldId="311"/>
            <ac:cxnSpMk id="15" creationId="{D2E57F3D-33BE-4306-87E6-245763719516}"/>
          </ac:cxnSpMkLst>
        </pc:cxnChg>
        <pc:cxnChg chg="add">
          <ac:chgData name="Bryan Casahuaman" userId="7df8b9cb2b8768a0" providerId="LiveId" clId="{EA92E9BB-B15B-4F52-B770-C1F5B6B86405}" dt="2022-05-13T08:48:56.325" v="4346" actId="26606"/>
          <ac:cxnSpMkLst>
            <pc:docMk/>
            <pc:sldMk cId="120918044" sldId="311"/>
            <ac:cxnSpMk id="22" creationId="{159B2C4A-AB53-49A2-AC69-620FF37FF00F}"/>
          </ac:cxnSpMkLst>
        </pc:cxnChg>
      </pc:sldChg>
      <pc:sldChg chg="addSp modSp add mod">
        <pc:chgData name="Bryan Casahuaman" userId="7df8b9cb2b8768a0" providerId="LiveId" clId="{EA92E9BB-B15B-4F52-B770-C1F5B6B86405}" dt="2022-05-13T17:36:18.925" v="4492" actId="1076"/>
        <pc:sldMkLst>
          <pc:docMk/>
          <pc:sldMk cId="3903554109" sldId="312"/>
        </pc:sldMkLst>
        <pc:spChg chg="mod">
          <ac:chgData name="Bryan Casahuaman" userId="7df8b9cb2b8768a0" providerId="LiveId" clId="{EA92E9BB-B15B-4F52-B770-C1F5B6B86405}" dt="2022-05-13T17:35:41.722" v="4456" actId="20577"/>
          <ac:spMkLst>
            <pc:docMk/>
            <pc:sldMk cId="3903554109" sldId="312"/>
            <ac:spMk id="3" creationId="{4063FE49-F5BC-41DD-ACEE-20260A0AA8A1}"/>
          </ac:spMkLst>
        </pc:spChg>
        <pc:picChg chg="add mod">
          <ac:chgData name="Bryan Casahuaman" userId="7df8b9cb2b8768a0" providerId="LiveId" clId="{EA92E9BB-B15B-4F52-B770-C1F5B6B86405}" dt="2022-05-13T17:36:18.925" v="4492" actId="1076"/>
          <ac:picMkLst>
            <pc:docMk/>
            <pc:sldMk cId="3903554109" sldId="312"/>
            <ac:picMk id="5" creationId="{FE0F4459-8BC7-2A60-77CD-39806A7254EB}"/>
          </ac:picMkLst>
        </pc:picChg>
      </pc:sldChg>
      <pc:sldChg chg="add del">
        <pc:chgData name="Bryan Casahuaman" userId="7df8b9cb2b8768a0" providerId="LiveId" clId="{EA92E9BB-B15B-4F52-B770-C1F5B6B86405}" dt="2022-05-13T17:37:23.734" v="4494" actId="47"/>
        <pc:sldMkLst>
          <pc:docMk/>
          <pc:sldMk cId="1986723602" sldId="313"/>
        </pc:sldMkLst>
      </pc:sldChg>
      <pc:sldChg chg="delSp modSp add mod ord">
        <pc:chgData name="Bryan Casahuaman" userId="7df8b9cb2b8768a0" providerId="LiveId" clId="{EA92E9BB-B15B-4F52-B770-C1F5B6B86405}" dt="2022-05-13T18:13:23.095" v="5562" actId="20577"/>
        <pc:sldMkLst>
          <pc:docMk/>
          <pc:sldMk cId="3681320080" sldId="313"/>
        </pc:sldMkLst>
        <pc:spChg chg="mod">
          <ac:chgData name="Bryan Casahuaman" userId="7df8b9cb2b8768a0" providerId="LiveId" clId="{EA92E9BB-B15B-4F52-B770-C1F5B6B86405}" dt="2022-05-13T18:13:23.095" v="5562" actId="20577"/>
          <ac:spMkLst>
            <pc:docMk/>
            <pc:sldMk cId="3681320080" sldId="313"/>
            <ac:spMk id="2" creationId="{1D6AB1E9-3C2F-40A7-8DFE-BCB4DB6D7615}"/>
          </ac:spMkLst>
        </pc:spChg>
        <pc:spChg chg="mod">
          <ac:chgData name="Bryan Casahuaman" userId="7df8b9cb2b8768a0" providerId="LiveId" clId="{EA92E9BB-B15B-4F52-B770-C1F5B6B86405}" dt="2022-05-13T17:45:59.567" v="4676" actId="20577"/>
          <ac:spMkLst>
            <pc:docMk/>
            <pc:sldMk cId="3681320080" sldId="313"/>
            <ac:spMk id="3" creationId="{4063FE49-F5BC-41DD-ACEE-20260A0AA8A1}"/>
          </ac:spMkLst>
        </pc:spChg>
        <pc:picChg chg="del">
          <ac:chgData name="Bryan Casahuaman" userId="7df8b9cb2b8768a0" providerId="LiveId" clId="{EA92E9BB-B15B-4F52-B770-C1F5B6B86405}" dt="2022-05-13T17:41:42.622" v="4544" actId="478"/>
          <ac:picMkLst>
            <pc:docMk/>
            <pc:sldMk cId="3681320080" sldId="313"/>
            <ac:picMk id="5" creationId="{FE0F4459-8BC7-2A60-77CD-39806A7254EB}"/>
          </ac:picMkLst>
        </pc:picChg>
      </pc:sldChg>
      <pc:sldChg chg="modSp add mod">
        <pc:chgData name="Bryan Casahuaman" userId="7df8b9cb2b8768a0" providerId="LiveId" clId="{EA92E9BB-B15B-4F52-B770-C1F5B6B86405}" dt="2022-05-13T18:13:10.341" v="5548" actId="20577"/>
        <pc:sldMkLst>
          <pc:docMk/>
          <pc:sldMk cId="813248010" sldId="314"/>
        </pc:sldMkLst>
        <pc:spChg chg="mod">
          <ac:chgData name="Bryan Casahuaman" userId="7df8b9cb2b8768a0" providerId="LiveId" clId="{EA92E9BB-B15B-4F52-B770-C1F5B6B86405}" dt="2022-05-13T18:13:10.341" v="5548" actId="20577"/>
          <ac:spMkLst>
            <pc:docMk/>
            <pc:sldMk cId="813248010" sldId="314"/>
            <ac:spMk id="2" creationId="{1D6AB1E9-3C2F-40A7-8DFE-BCB4DB6D7615}"/>
          </ac:spMkLst>
        </pc:spChg>
        <pc:spChg chg="mod">
          <ac:chgData name="Bryan Casahuaman" userId="7df8b9cb2b8768a0" providerId="LiveId" clId="{EA92E9BB-B15B-4F52-B770-C1F5B6B86405}" dt="2022-05-13T17:59:08.147" v="4875" actId="20577"/>
          <ac:spMkLst>
            <pc:docMk/>
            <pc:sldMk cId="813248010" sldId="314"/>
            <ac:spMk id="3" creationId="{4063FE49-F5BC-41DD-ACEE-20260A0AA8A1}"/>
          </ac:spMkLst>
        </pc:spChg>
      </pc:sldChg>
      <pc:sldChg chg="addSp delSp modSp add mod">
        <pc:chgData name="Bryan Casahuaman" userId="7df8b9cb2b8768a0" providerId="LiveId" clId="{EA92E9BB-B15B-4F52-B770-C1F5B6B86405}" dt="2022-05-13T18:13:00.085" v="5536" actId="20577"/>
        <pc:sldMkLst>
          <pc:docMk/>
          <pc:sldMk cId="3410417735" sldId="315"/>
        </pc:sldMkLst>
        <pc:spChg chg="mod">
          <ac:chgData name="Bryan Casahuaman" userId="7df8b9cb2b8768a0" providerId="LiveId" clId="{EA92E9BB-B15B-4F52-B770-C1F5B6B86405}" dt="2022-05-13T18:13:00.085" v="5536" actId="20577"/>
          <ac:spMkLst>
            <pc:docMk/>
            <pc:sldMk cId="3410417735" sldId="315"/>
            <ac:spMk id="2" creationId="{1D6AB1E9-3C2F-40A7-8DFE-BCB4DB6D7615}"/>
          </ac:spMkLst>
        </pc:spChg>
        <pc:spChg chg="mod">
          <ac:chgData name="Bryan Casahuaman" userId="7df8b9cb2b8768a0" providerId="LiveId" clId="{EA92E9BB-B15B-4F52-B770-C1F5B6B86405}" dt="2022-05-13T17:58:55.445" v="4864" actId="20577"/>
          <ac:spMkLst>
            <pc:docMk/>
            <pc:sldMk cId="3410417735" sldId="315"/>
            <ac:spMk id="3" creationId="{4063FE49-F5BC-41DD-ACEE-20260A0AA8A1}"/>
          </ac:spMkLst>
        </pc:spChg>
        <pc:spChg chg="add del mod">
          <ac:chgData name="Bryan Casahuaman" userId="7df8b9cb2b8768a0" providerId="LiveId" clId="{EA92E9BB-B15B-4F52-B770-C1F5B6B86405}" dt="2022-05-13T18:02:07.441" v="4880" actId="478"/>
          <ac:spMkLst>
            <pc:docMk/>
            <pc:sldMk cId="3410417735" sldId="315"/>
            <ac:spMk id="4" creationId="{C8D1A9F0-0B0B-2F7A-0210-C8777600AE3A}"/>
          </ac:spMkLst>
        </pc:spChg>
      </pc:sldChg>
      <pc:sldChg chg="delSp modSp add mod">
        <pc:chgData name="Bryan Casahuaman" userId="7df8b9cb2b8768a0" providerId="LiveId" clId="{EA92E9BB-B15B-4F52-B770-C1F5B6B86405}" dt="2022-05-13T18:12:20.220" v="5524" actId="20577"/>
        <pc:sldMkLst>
          <pc:docMk/>
          <pc:sldMk cId="1697702601" sldId="316"/>
        </pc:sldMkLst>
        <pc:spChg chg="mod">
          <ac:chgData name="Bryan Casahuaman" userId="7df8b9cb2b8768a0" providerId="LiveId" clId="{EA92E9BB-B15B-4F52-B770-C1F5B6B86405}" dt="2022-05-13T18:12:20.220" v="5524" actId="20577"/>
          <ac:spMkLst>
            <pc:docMk/>
            <pc:sldMk cId="1697702601" sldId="316"/>
            <ac:spMk id="2" creationId="{1D6AB1E9-3C2F-40A7-8DFE-BCB4DB6D7615}"/>
          </ac:spMkLst>
        </pc:spChg>
        <pc:spChg chg="mod">
          <ac:chgData name="Bryan Casahuaman" userId="7df8b9cb2b8768a0" providerId="LiveId" clId="{EA92E9BB-B15B-4F52-B770-C1F5B6B86405}" dt="2022-05-13T18:04:38.258" v="5051" actId="20577"/>
          <ac:spMkLst>
            <pc:docMk/>
            <pc:sldMk cId="1697702601" sldId="316"/>
            <ac:spMk id="3" creationId="{4063FE49-F5BC-41DD-ACEE-20260A0AA8A1}"/>
          </ac:spMkLst>
        </pc:spChg>
        <pc:spChg chg="del">
          <ac:chgData name="Bryan Casahuaman" userId="7df8b9cb2b8768a0" providerId="LiveId" clId="{EA92E9BB-B15B-4F52-B770-C1F5B6B86405}" dt="2022-05-13T18:01:57.818" v="4877" actId="478"/>
          <ac:spMkLst>
            <pc:docMk/>
            <pc:sldMk cId="1697702601" sldId="316"/>
            <ac:spMk id="4" creationId="{C8D1A9F0-0B0B-2F7A-0210-C8777600AE3A}"/>
          </ac:spMkLst>
        </pc:spChg>
      </pc:sldChg>
      <pc:sldChg chg="modSp add mod">
        <pc:chgData name="Bryan Casahuaman" userId="7df8b9cb2b8768a0" providerId="LiveId" clId="{EA92E9BB-B15B-4F52-B770-C1F5B6B86405}" dt="2022-05-13T18:12:11.977" v="5512" actId="20577"/>
        <pc:sldMkLst>
          <pc:docMk/>
          <pc:sldMk cId="4233354193" sldId="317"/>
        </pc:sldMkLst>
        <pc:spChg chg="mod">
          <ac:chgData name="Bryan Casahuaman" userId="7df8b9cb2b8768a0" providerId="LiveId" clId="{EA92E9BB-B15B-4F52-B770-C1F5B6B86405}" dt="2022-05-13T18:12:11.977" v="5512" actId="20577"/>
          <ac:spMkLst>
            <pc:docMk/>
            <pc:sldMk cId="4233354193" sldId="317"/>
            <ac:spMk id="2" creationId="{1D6AB1E9-3C2F-40A7-8DFE-BCB4DB6D7615}"/>
          </ac:spMkLst>
        </pc:spChg>
        <pc:spChg chg="mod">
          <ac:chgData name="Bryan Casahuaman" userId="7df8b9cb2b8768a0" providerId="LiveId" clId="{EA92E9BB-B15B-4F52-B770-C1F5B6B86405}" dt="2022-05-13T18:08:39.263" v="5295" actId="20577"/>
          <ac:spMkLst>
            <pc:docMk/>
            <pc:sldMk cId="4233354193" sldId="317"/>
            <ac:spMk id="3" creationId="{4063FE49-F5BC-41DD-ACEE-20260A0AA8A1}"/>
          </ac:spMkLst>
        </pc:spChg>
      </pc:sldChg>
      <pc:sldChg chg="modSp add mod">
        <pc:chgData name="Bryan Casahuaman" userId="7df8b9cb2b8768a0" providerId="LiveId" clId="{EA92E9BB-B15B-4F52-B770-C1F5B6B86405}" dt="2022-05-13T19:32:22.231" v="6113" actId="20577"/>
        <pc:sldMkLst>
          <pc:docMk/>
          <pc:sldMk cId="1223651426" sldId="318"/>
        </pc:sldMkLst>
        <pc:spChg chg="mod">
          <ac:chgData name="Bryan Casahuaman" userId="7df8b9cb2b8768a0" providerId="LiveId" clId="{EA92E9BB-B15B-4F52-B770-C1F5B6B86405}" dt="2022-05-13T18:12:02.176" v="5500" actId="20577"/>
          <ac:spMkLst>
            <pc:docMk/>
            <pc:sldMk cId="1223651426" sldId="318"/>
            <ac:spMk id="2" creationId="{1D6AB1E9-3C2F-40A7-8DFE-BCB4DB6D7615}"/>
          </ac:spMkLst>
        </pc:spChg>
        <pc:spChg chg="mod">
          <ac:chgData name="Bryan Casahuaman" userId="7df8b9cb2b8768a0" providerId="LiveId" clId="{EA92E9BB-B15B-4F52-B770-C1F5B6B86405}" dt="2022-05-13T19:32:22.231" v="6113" actId="20577"/>
          <ac:spMkLst>
            <pc:docMk/>
            <pc:sldMk cId="1223651426" sldId="318"/>
            <ac:spMk id="3" creationId="{4063FE49-F5BC-41DD-ACEE-20260A0AA8A1}"/>
          </ac:spMkLst>
        </pc:spChg>
      </pc:sldChg>
      <pc:sldChg chg="addSp delSp modSp add mod">
        <pc:chgData name="Bryan Casahuaman" userId="7df8b9cb2b8768a0" providerId="LiveId" clId="{EA92E9BB-B15B-4F52-B770-C1F5B6B86405}" dt="2022-05-13T18:24:05.769" v="5687" actId="1076"/>
        <pc:sldMkLst>
          <pc:docMk/>
          <pc:sldMk cId="1564987378" sldId="319"/>
        </pc:sldMkLst>
        <pc:spChg chg="mod">
          <ac:chgData name="Bryan Casahuaman" userId="7df8b9cb2b8768a0" providerId="LiveId" clId="{EA92E9BB-B15B-4F52-B770-C1F5B6B86405}" dt="2022-05-13T18:16:53.149" v="5575" actId="26606"/>
          <ac:spMkLst>
            <pc:docMk/>
            <pc:sldMk cId="1564987378" sldId="319"/>
            <ac:spMk id="2" creationId="{1D6AB1E9-3C2F-40A7-8DFE-BCB4DB6D7615}"/>
          </ac:spMkLst>
        </pc:spChg>
        <pc:spChg chg="add del mod">
          <ac:chgData name="Bryan Casahuaman" userId="7df8b9cb2b8768a0" providerId="LiveId" clId="{EA92E9BB-B15B-4F52-B770-C1F5B6B86405}" dt="2022-05-13T18:24:05.769" v="5687" actId="1076"/>
          <ac:spMkLst>
            <pc:docMk/>
            <pc:sldMk cId="1564987378" sldId="319"/>
            <ac:spMk id="3" creationId="{4063FE49-F5BC-41DD-ACEE-20260A0AA8A1}"/>
          </ac:spMkLst>
        </pc:spChg>
        <pc:spChg chg="del">
          <ac:chgData name="Bryan Casahuaman" userId="7df8b9cb2b8768a0" providerId="LiveId" clId="{EA92E9BB-B15B-4F52-B770-C1F5B6B86405}" dt="2022-05-13T18:16:53.149" v="5575" actId="26606"/>
          <ac:spMkLst>
            <pc:docMk/>
            <pc:sldMk cId="1564987378" sldId="319"/>
            <ac:spMk id="8" creationId="{5F710FDB-0919-493E-8539-8240C23F1EB2}"/>
          </ac:spMkLst>
        </pc:spChg>
        <pc:spChg chg="add">
          <ac:chgData name="Bryan Casahuaman" userId="7df8b9cb2b8768a0" providerId="LiveId" clId="{EA92E9BB-B15B-4F52-B770-C1F5B6B86405}" dt="2022-05-13T18:16:53.149" v="5575" actId="26606"/>
          <ac:spMkLst>
            <pc:docMk/>
            <pc:sldMk cId="1564987378" sldId="319"/>
            <ac:spMk id="71" creationId="{E49D7415-2F11-44C2-B6AA-13A25B6814B9}"/>
          </ac:spMkLst>
        </pc:spChg>
        <pc:picChg chg="add mod">
          <ac:chgData name="Bryan Casahuaman" userId="7df8b9cb2b8768a0" providerId="LiveId" clId="{EA92E9BB-B15B-4F52-B770-C1F5B6B86405}" dt="2022-05-13T18:23:56.487" v="5686" actId="1076"/>
          <ac:picMkLst>
            <pc:docMk/>
            <pc:sldMk cId="1564987378" sldId="319"/>
            <ac:picMk id="4098" creationId="{DBAA6C5E-9CC6-F05A-940F-A06EEB789EFF}"/>
          </ac:picMkLst>
        </pc:picChg>
        <pc:cxnChg chg="del">
          <ac:chgData name="Bryan Casahuaman" userId="7df8b9cb2b8768a0" providerId="LiveId" clId="{EA92E9BB-B15B-4F52-B770-C1F5B6B86405}" dt="2022-05-13T18:16:53.149" v="5575" actId="26606"/>
          <ac:cxnSpMkLst>
            <pc:docMk/>
            <pc:sldMk cId="1564987378" sldId="319"/>
            <ac:cxnSpMk id="10" creationId="{8230C0A8-3E5C-476B-A64B-4D4FDE8D5A7C}"/>
          </ac:cxnSpMkLst>
        </pc:cxnChg>
        <pc:cxnChg chg="add">
          <ac:chgData name="Bryan Casahuaman" userId="7df8b9cb2b8768a0" providerId="LiveId" clId="{EA92E9BB-B15B-4F52-B770-C1F5B6B86405}" dt="2022-05-13T18:16:53.149" v="5575" actId="26606"/>
          <ac:cxnSpMkLst>
            <pc:docMk/>
            <pc:sldMk cId="1564987378" sldId="319"/>
            <ac:cxnSpMk id="73" creationId="{159B2C4A-AB53-49A2-AC69-620FF37FF00F}"/>
          </ac:cxnSpMkLst>
        </pc:cxnChg>
      </pc:sldChg>
      <pc:sldChg chg="add del">
        <pc:chgData name="Bryan Casahuaman" userId="7df8b9cb2b8768a0" providerId="LiveId" clId="{EA92E9BB-B15B-4F52-B770-C1F5B6B86405}" dt="2022-05-13T18:28:30.298" v="5699" actId="47"/>
        <pc:sldMkLst>
          <pc:docMk/>
          <pc:sldMk cId="776410956" sldId="320"/>
        </pc:sldMkLst>
      </pc:sldChg>
      <pc:sldChg chg="addSp delSp modSp add mod">
        <pc:chgData name="Bryan Casahuaman" userId="7df8b9cb2b8768a0" providerId="LiveId" clId="{EA92E9BB-B15B-4F52-B770-C1F5B6B86405}" dt="2022-05-13T18:26:02.134" v="5698" actId="20577"/>
        <pc:sldMkLst>
          <pc:docMk/>
          <pc:sldMk cId="2404653300" sldId="321"/>
        </pc:sldMkLst>
        <pc:spChg chg="mod">
          <ac:chgData name="Bryan Casahuaman" userId="7df8b9cb2b8768a0" providerId="LiveId" clId="{EA92E9BB-B15B-4F52-B770-C1F5B6B86405}" dt="2022-05-13T18:26:02.134" v="5698" actId="20577"/>
          <ac:spMkLst>
            <pc:docMk/>
            <pc:sldMk cId="2404653300" sldId="321"/>
            <ac:spMk id="3" creationId="{4063FE49-F5BC-41DD-ACEE-20260A0AA8A1}"/>
          </ac:spMkLst>
        </pc:spChg>
        <pc:picChg chg="del">
          <ac:chgData name="Bryan Casahuaman" userId="7df8b9cb2b8768a0" providerId="LiveId" clId="{EA92E9BB-B15B-4F52-B770-C1F5B6B86405}" dt="2022-05-13T18:24:15.963" v="5688" actId="478"/>
          <ac:picMkLst>
            <pc:docMk/>
            <pc:sldMk cId="2404653300" sldId="321"/>
            <ac:picMk id="4098" creationId="{DBAA6C5E-9CC6-F05A-940F-A06EEB789EFF}"/>
          </ac:picMkLst>
        </pc:picChg>
        <pc:picChg chg="add mod">
          <ac:chgData name="Bryan Casahuaman" userId="7df8b9cb2b8768a0" providerId="LiveId" clId="{EA92E9BB-B15B-4F52-B770-C1F5B6B86405}" dt="2022-05-13T18:24:53.047" v="5693" actId="1076"/>
          <ac:picMkLst>
            <pc:docMk/>
            <pc:sldMk cId="2404653300" sldId="321"/>
            <ac:picMk id="5122" creationId="{85C248A0-5EAA-D301-1310-4F8B8B6AE215}"/>
          </ac:picMkLst>
        </pc:picChg>
      </pc:sldChg>
      <pc:sldChg chg="addSp delSp modSp add mod">
        <pc:chgData name="Bryan Casahuaman" userId="7df8b9cb2b8768a0" providerId="LiveId" clId="{EA92E9BB-B15B-4F52-B770-C1F5B6B86405}" dt="2022-05-13T18:42:53.174" v="6068" actId="255"/>
        <pc:sldMkLst>
          <pc:docMk/>
          <pc:sldMk cId="141115294" sldId="322"/>
        </pc:sldMkLst>
        <pc:spChg chg="mod">
          <ac:chgData name="Bryan Casahuaman" userId="7df8b9cb2b8768a0" providerId="LiveId" clId="{EA92E9BB-B15B-4F52-B770-C1F5B6B86405}" dt="2022-05-13T18:42:53.174" v="6068" actId="255"/>
          <ac:spMkLst>
            <pc:docMk/>
            <pc:sldMk cId="141115294" sldId="322"/>
            <ac:spMk id="2" creationId="{2B475135-E206-46B1-8437-D56B62D86355}"/>
          </ac:spMkLst>
        </pc:spChg>
        <pc:spChg chg="del mod">
          <ac:chgData name="Bryan Casahuaman" userId="7df8b9cb2b8768a0" providerId="LiveId" clId="{EA92E9BB-B15B-4F52-B770-C1F5B6B86405}" dt="2022-05-13T18:32:30.827" v="5926" actId="478"/>
          <ac:spMkLst>
            <pc:docMk/>
            <pc:sldMk cId="141115294" sldId="322"/>
            <ac:spMk id="3" creationId="{F93C5C25-CC52-4669-BB59-AE431A82C988}"/>
          </ac:spMkLst>
        </pc:spChg>
        <pc:spChg chg="add mod">
          <ac:chgData name="Bryan Casahuaman" userId="7df8b9cb2b8768a0" providerId="LiveId" clId="{EA92E9BB-B15B-4F52-B770-C1F5B6B86405}" dt="2022-05-13T18:38:05.103" v="6040" actId="14100"/>
          <ac:spMkLst>
            <pc:docMk/>
            <pc:sldMk cId="141115294" sldId="322"/>
            <ac:spMk id="8" creationId="{C896CFE6-4264-4D0F-475D-2DC00AEE5095}"/>
          </ac:spMkLst>
        </pc:spChg>
        <pc:spChg chg="add mod">
          <ac:chgData name="Bryan Casahuaman" userId="7df8b9cb2b8768a0" providerId="LiveId" clId="{EA92E9BB-B15B-4F52-B770-C1F5B6B86405}" dt="2022-05-13T18:39:41.906" v="6050" actId="14100"/>
          <ac:spMkLst>
            <pc:docMk/>
            <pc:sldMk cId="141115294" sldId="322"/>
            <ac:spMk id="10" creationId="{6DD759F1-51EB-384C-4D80-51A76C081480}"/>
          </ac:spMkLst>
        </pc:spChg>
        <pc:spChg chg="add del">
          <ac:chgData name="Bryan Casahuaman" userId="7df8b9cb2b8768a0" providerId="LiveId" clId="{EA92E9BB-B15B-4F52-B770-C1F5B6B86405}" dt="2022-05-13T18:36:01.899" v="5936" actId="26606"/>
          <ac:spMkLst>
            <pc:docMk/>
            <pc:sldMk cId="141115294" sldId="322"/>
            <ac:spMk id="15" creationId="{5F710FDB-0919-493E-8539-8240C23F1EB2}"/>
          </ac:spMkLst>
        </pc:spChg>
        <pc:spChg chg="add del">
          <ac:chgData name="Bryan Casahuaman" userId="7df8b9cb2b8768a0" providerId="LiveId" clId="{EA92E9BB-B15B-4F52-B770-C1F5B6B86405}" dt="2022-05-13T18:36:01.899" v="5936" actId="26606"/>
          <ac:spMkLst>
            <pc:docMk/>
            <pc:sldMk cId="141115294" sldId="322"/>
            <ac:spMk id="26" creationId="{341BFA31-6544-45C2-9DA0-9E1C5E0B1959}"/>
          </ac:spMkLst>
        </pc:spChg>
        <pc:picChg chg="add mod ord">
          <ac:chgData name="Bryan Casahuaman" userId="7df8b9cb2b8768a0" providerId="LiveId" clId="{EA92E9BB-B15B-4F52-B770-C1F5B6B86405}" dt="2022-05-13T18:36:17.867" v="5937" actId="14100"/>
          <ac:picMkLst>
            <pc:docMk/>
            <pc:sldMk cId="141115294" sldId="322"/>
            <ac:picMk id="5" creationId="{9ABB7F95-0E4A-9504-7768-C518096FAA78}"/>
          </ac:picMkLst>
        </pc:picChg>
        <pc:picChg chg="add mod">
          <ac:chgData name="Bryan Casahuaman" userId="7df8b9cb2b8768a0" providerId="LiveId" clId="{EA92E9BB-B15B-4F52-B770-C1F5B6B86405}" dt="2022-05-13T18:36:41.037" v="5940" actId="14100"/>
          <ac:picMkLst>
            <pc:docMk/>
            <pc:sldMk cId="141115294" sldId="322"/>
            <ac:picMk id="7" creationId="{2FC0D9E8-1E14-A6E7-2560-136A2755A3F7}"/>
          </ac:picMkLst>
        </pc:picChg>
        <pc:picChg chg="add del mod">
          <ac:chgData name="Bryan Casahuaman" userId="7df8b9cb2b8768a0" providerId="LiveId" clId="{EA92E9BB-B15B-4F52-B770-C1F5B6B86405}" dt="2022-05-13T18:39:00.517" v="6044" actId="478"/>
          <ac:picMkLst>
            <pc:docMk/>
            <pc:sldMk cId="141115294" sldId="322"/>
            <ac:picMk id="9" creationId="{8854B060-B4AD-24A2-5207-C10692E5E0B8}"/>
          </ac:picMkLst>
        </pc:picChg>
        <pc:cxnChg chg="add del">
          <ac:chgData name="Bryan Casahuaman" userId="7df8b9cb2b8768a0" providerId="LiveId" clId="{EA92E9BB-B15B-4F52-B770-C1F5B6B86405}" dt="2022-05-13T18:36:01.899" v="5936" actId="26606"/>
          <ac:cxnSpMkLst>
            <pc:docMk/>
            <pc:sldMk cId="141115294" sldId="322"/>
            <ac:cxnSpMk id="17" creationId="{8230C0A8-3E5C-476B-A64B-4D4FDE8D5A7C}"/>
          </ac:cxnSpMkLst>
        </pc:cxnChg>
        <pc:cxnChg chg="add del">
          <ac:chgData name="Bryan Casahuaman" userId="7df8b9cb2b8768a0" providerId="LiveId" clId="{EA92E9BB-B15B-4F52-B770-C1F5B6B86405}" dt="2022-05-13T18:36:01.899" v="5936" actId="26606"/>
          <ac:cxnSpMkLst>
            <pc:docMk/>
            <pc:sldMk cId="141115294" sldId="322"/>
            <ac:cxnSpMk id="22" creationId="{F64F9B95-9045-48D2-B9F3-2927E98F54AA}"/>
          </ac:cxnSpMkLst>
        </pc:cxnChg>
        <pc:cxnChg chg="add del">
          <ac:chgData name="Bryan Casahuaman" userId="7df8b9cb2b8768a0" providerId="LiveId" clId="{EA92E9BB-B15B-4F52-B770-C1F5B6B86405}" dt="2022-05-13T18:36:01.899" v="5936" actId="26606"/>
          <ac:cxnSpMkLst>
            <pc:docMk/>
            <pc:sldMk cId="141115294" sldId="322"/>
            <ac:cxnSpMk id="24" creationId="{085AA86F-6A4D-4BCB-A045-D992CDC2959B}"/>
          </ac:cxnSpMkLst>
        </pc:cxnChg>
        <pc:cxnChg chg="add del">
          <ac:chgData name="Bryan Casahuaman" userId="7df8b9cb2b8768a0" providerId="LiveId" clId="{EA92E9BB-B15B-4F52-B770-C1F5B6B86405}" dt="2022-05-13T18:36:01.899" v="5936" actId="26606"/>
          <ac:cxnSpMkLst>
            <pc:docMk/>
            <pc:sldMk cId="141115294" sldId="322"/>
            <ac:cxnSpMk id="28" creationId="{DC36F877-5419-44C1-A2CD-376BDDDC3E41}"/>
          </ac:cxnSpMkLst>
        </pc:cxnChg>
        <pc:cxnChg chg="add del">
          <ac:chgData name="Bryan Casahuaman" userId="7df8b9cb2b8768a0" providerId="LiveId" clId="{EA92E9BB-B15B-4F52-B770-C1F5B6B86405}" dt="2022-05-13T18:36:01.899" v="5936" actId="26606"/>
          <ac:cxnSpMkLst>
            <pc:docMk/>
            <pc:sldMk cId="141115294" sldId="322"/>
            <ac:cxnSpMk id="30" creationId="{44B21692-652C-4371-95C5-05248EF342FA}"/>
          </ac:cxnSpMkLst>
        </pc:cxnChg>
      </pc:sldChg>
      <pc:sldChg chg="add">
        <pc:chgData name="Bryan Casahuaman" userId="7df8b9cb2b8768a0" providerId="LiveId" clId="{EA92E9BB-B15B-4F52-B770-C1F5B6B86405}" dt="2022-05-13T19:27:10.539" v="6102" actId="2890"/>
        <pc:sldMkLst>
          <pc:docMk/>
          <pc:sldMk cId="267523436" sldId="323"/>
        </pc:sldMkLst>
      </pc:sldChg>
      <pc:sldChg chg="delSp add mod">
        <pc:chgData name="Bryan Casahuaman" userId="7df8b9cb2b8768a0" providerId="LiveId" clId="{EA92E9BB-B15B-4F52-B770-C1F5B6B86405}" dt="2022-05-13T19:27:33.115" v="6105" actId="478"/>
        <pc:sldMkLst>
          <pc:docMk/>
          <pc:sldMk cId="3584193350" sldId="324"/>
        </pc:sldMkLst>
        <pc:spChg chg="del">
          <ac:chgData name="Bryan Casahuaman" userId="7df8b9cb2b8768a0" providerId="LiveId" clId="{EA92E9BB-B15B-4F52-B770-C1F5B6B86405}" dt="2022-05-13T19:27:33.115" v="6105" actId="478"/>
          <ac:spMkLst>
            <pc:docMk/>
            <pc:sldMk cId="3584193350" sldId="324"/>
            <ac:spMk id="12" creationId="{A6853FC7-6F17-D047-FB88-A6B53A2E2F98}"/>
          </ac:spMkLst>
        </pc:spChg>
        <pc:spChg chg="del">
          <ac:chgData name="Bryan Casahuaman" userId="7df8b9cb2b8768a0" providerId="LiveId" clId="{EA92E9BB-B15B-4F52-B770-C1F5B6B86405}" dt="2022-05-13T19:27:33.115" v="6105" actId="478"/>
          <ac:spMkLst>
            <pc:docMk/>
            <pc:sldMk cId="3584193350" sldId="324"/>
            <ac:spMk id="13" creationId="{8B84151E-3074-5444-6788-97E4D91E3724}"/>
          </ac:spMkLst>
        </pc:spChg>
        <pc:spChg chg="del">
          <ac:chgData name="Bryan Casahuaman" userId="7df8b9cb2b8768a0" providerId="LiveId" clId="{EA92E9BB-B15B-4F52-B770-C1F5B6B86405}" dt="2022-05-13T19:27:33.115" v="6105" actId="478"/>
          <ac:spMkLst>
            <pc:docMk/>
            <pc:sldMk cId="3584193350" sldId="324"/>
            <ac:spMk id="14" creationId="{0FEF243C-6052-0B8D-A5EF-3A3ED845AA95}"/>
          </ac:spMkLst>
        </pc:spChg>
      </pc:sldChg>
    </pc:docChg>
  </pc:docChgLst>
  <pc:docChgLst>
    <pc:chgData name="Bryan Casahuaman" userId="7df8b9cb2b8768a0" providerId="LiveId" clId="{42CC9AB6-8D93-46FF-A058-D4AB7002431C}"/>
    <pc:docChg chg="custSel modSld">
      <pc:chgData name="Bryan Casahuaman" userId="7df8b9cb2b8768a0" providerId="LiveId" clId="{42CC9AB6-8D93-46FF-A058-D4AB7002431C}" dt="2022-04-15T03:29:24.276" v="30" actId="26606"/>
      <pc:docMkLst>
        <pc:docMk/>
      </pc:docMkLst>
      <pc:sldChg chg="modSp mod">
        <pc:chgData name="Bryan Casahuaman" userId="7df8b9cb2b8768a0" providerId="LiveId" clId="{42CC9AB6-8D93-46FF-A058-D4AB7002431C}" dt="2022-04-15T03:28:59.285" v="29" actId="1036"/>
        <pc:sldMkLst>
          <pc:docMk/>
          <pc:sldMk cId="3845299400" sldId="256"/>
        </pc:sldMkLst>
        <pc:picChg chg="mod">
          <ac:chgData name="Bryan Casahuaman" userId="7df8b9cb2b8768a0" providerId="LiveId" clId="{42CC9AB6-8D93-46FF-A058-D4AB7002431C}" dt="2022-04-15T03:28:59.285" v="29" actId="1036"/>
          <ac:picMkLst>
            <pc:docMk/>
            <pc:sldMk cId="3845299400" sldId="256"/>
            <ac:picMk id="5" creationId="{84B25999-DA93-F8AC-7118-E82E719593BE}"/>
          </ac:picMkLst>
        </pc:picChg>
      </pc:sldChg>
      <pc:sldChg chg="addSp delSp modSp mod">
        <pc:chgData name="Bryan Casahuaman" userId="7df8b9cb2b8768a0" providerId="LiveId" clId="{42CC9AB6-8D93-46FF-A058-D4AB7002431C}" dt="2022-04-15T03:29:24.276" v="30" actId="26606"/>
        <pc:sldMkLst>
          <pc:docMk/>
          <pc:sldMk cId="1506526788" sldId="257"/>
        </pc:sldMkLst>
        <pc:spChg chg="mod">
          <ac:chgData name="Bryan Casahuaman" userId="7df8b9cb2b8768a0" providerId="LiveId" clId="{42CC9AB6-8D93-46FF-A058-D4AB7002431C}" dt="2022-04-15T03:29:24.276" v="30" actId="26606"/>
          <ac:spMkLst>
            <pc:docMk/>
            <pc:sldMk cId="1506526788" sldId="257"/>
            <ac:spMk id="2" creationId="{6A39707C-7072-4B55-B48A-C4029CF79D7E}"/>
          </ac:spMkLst>
        </pc:spChg>
        <pc:spChg chg="mod">
          <ac:chgData name="Bryan Casahuaman" userId="7df8b9cb2b8768a0" providerId="LiveId" clId="{42CC9AB6-8D93-46FF-A058-D4AB7002431C}" dt="2022-04-15T03:29:24.276" v="30" actId="26606"/>
          <ac:spMkLst>
            <pc:docMk/>
            <pc:sldMk cId="1506526788" sldId="257"/>
            <ac:spMk id="3" creationId="{EDBF4EEC-4271-4F44-B813-458D126B10A9}"/>
          </ac:spMkLst>
        </pc:spChg>
        <pc:spChg chg="del">
          <ac:chgData name="Bryan Casahuaman" userId="7df8b9cb2b8768a0" providerId="LiveId" clId="{42CC9AB6-8D93-46FF-A058-D4AB7002431C}" dt="2022-04-15T03:29:24.276" v="30" actId="26606"/>
          <ac:spMkLst>
            <pc:docMk/>
            <pc:sldMk cId="1506526788" sldId="257"/>
            <ac:spMk id="15" creationId="{660EB578-C970-4186-B93C-45851BBC6E34}"/>
          </ac:spMkLst>
        </pc:spChg>
        <pc:spChg chg="add">
          <ac:chgData name="Bryan Casahuaman" userId="7df8b9cb2b8768a0" providerId="LiveId" clId="{42CC9AB6-8D93-46FF-A058-D4AB7002431C}" dt="2022-04-15T03:29:24.276" v="30" actId="26606"/>
          <ac:spMkLst>
            <pc:docMk/>
            <pc:sldMk cId="1506526788" sldId="257"/>
            <ac:spMk id="23" creationId="{E49D7415-2F11-44C2-B6AA-13A25B6814B9}"/>
          </ac:spMkLst>
        </pc:spChg>
        <pc:picChg chg="mod ord">
          <ac:chgData name="Bryan Casahuaman" userId="7df8b9cb2b8768a0" providerId="LiveId" clId="{42CC9AB6-8D93-46FF-A058-D4AB7002431C}" dt="2022-04-15T03:29:24.276" v="30" actId="26606"/>
          <ac:picMkLst>
            <pc:docMk/>
            <pc:sldMk cId="1506526788" sldId="257"/>
            <ac:picMk id="16" creationId="{568DDD16-3670-E519-C84B-6A826930A7D1}"/>
          </ac:picMkLst>
        </pc:picChg>
        <pc:cxnChg chg="del">
          <ac:chgData name="Bryan Casahuaman" userId="7df8b9cb2b8768a0" providerId="LiveId" clId="{42CC9AB6-8D93-46FF-A058-D4AB7002431C}" dt="2022-04-15T03:29:24.276" v="30" actId="26606"/>
          <ac:cxnSpMkLst>
            <pc:docMk/>
            <pc:sldMk cId="1506526788" sldId="257"/>
            <ac:cxnSpMk id="17" creationId="{CDF57B02-07BB-407B-BB36-06D9C64A673E}"/>
          </ac:cxnSpMkLst>
        </pc:cxnChg>
        <pc:cxnChg chg="del">
          <ac:chgData name="Bryan Casahuaman" userId="7df8b9cb2b8768a0" providerId="LiveId" clId="{42CC9AB6-8D93-46FF-A058-D4AB7002431C}" dt="2022-04-15T03:29:24.276" v="30" actId="26606"/>
          <ac:cxnSpMkLst>
            <pc:docMk/>
            <pc:sldMk cId="1506526788" sldId="257"/>
            <ac:cxnSpMk id="18" creationId="{C6855964-C920-48EB-8804-74291211C8A9}"/>
          </ac:cxnSpMkLst>
        </pc:cxnChg>
        <pc:cxnChg chg="add">
          <ac:chgData name="Bryan Casahuaman" userId="7df8b9cb2b8768a0" providerId="LiveId" clId="{42CC9AB6-8D93-46FF-A058-D4AB7002431C}" dt="2022-04-15T03:29:24.276" v="30" actId="26606"/>
          <ac:cxnSpMkLst>
            <pc:docMk/>
            <pc:sldMk cId="1506526788" sldId="257"/>
            <ac:cxnSpMk id="25" creationId="{D2E57F3D-33BE-4306-87E6-245763719516}"/>
          </ac:cxnSpMkLst>
        </pc:cxnChg>
      </pc:sldChg>
      <pc:sldChg chg="modSp mod">
        <pc:chgData name="Bryan Casahuaman" userId="7df8b9cb2b8768a0" providerId="LiveId" clId="{42CC9AB6-8D93-46FF-A058-D4AB7002431C}" dt="2022-04-15T03:17:16.448" v="1" actId="20577"/>
        <pc:sldMkLst>
          <pc:docMk/>
          <pc:sldMk cId="1118348955" sldId="259"/>
        </pc:sldMkLst>
        <pc:spChg chg="mod">
          <ac:chgData name="Bryan Casahuaman" userId="7df8b9cb2b8768a0" providerId="LiveId" clId="{42CC9AB6-8D93-46FF-A058-D4AB7002431C}" dt="2022-04-15T03:17:16.448" v="1" actId="20577"/>
          <ac:spMkLst>
            <pc:docMk/>
            <pc:sldMk cId="1118348955" sldId="259"/>
            <ac:spMk id="3" creationId="{E79D4CB3-5B15-4752-B0F9-544BA8985F81}"/>
          </ac:spMkLst>
        </pc:spChg>
      </pc:sldChg>
      <pc:sldChg chg="modSp mod">
        <pc:chgData name="Bryan Casahuaman" userId="7df8b9cb2b8768a0" providerId="LiveId" clId="{42CC9AB6-8D93-46FF-A058-D4AB7002431C}" dt="2022-04-15T03:17:20.678" v="2" actId="33524"/>
        <pc:sldMkLst>
          <pc:docMk/>
          <pc:sldMk cId="3291062804" sldId="264"/>
        </pc:sldMkLst>
        <pc:spChg chg="mod">
          <ac:chgData name="Bryan Casahuaman" userId="7df8b9cb2b8768a0" providerId="LiveId" clId="{42CC9AB6-8D93-46FF-A058-D4AB7002431C}" dt="2022-04-15T03:17:20.678" v="2" actId="33524"/>
          <ac:spMkLst>
            <pc:docMk/>
            <pc:sldMk cId="3291062804" sldId="264"/>
            <ac:spMk id="3" creationId="{E79D4CB3-5B15-4752-B0F9-544BA8985F81}"/>
          </ac:spMkLst>
        </pc:spChg>
      </pc:sldChg>
      <pc:sldChg chg="modSp mod">
        <pc:chgData name="Bryan Casahuaman" userId="7df8b9cb2b8768a0" providerId="LiveId" clId="{42CC9AB6-8D93-46FF-A058-D4AB7002431C}" dt="2022-04-15T03:17:27.728" v="3" actId="33524"/>
        <pc:sldMkLst>
          <pc:docMk/>
          <pc:sldMk cId="670531052" sldId="265"/>
        </pc:sldMkLst>
        <pc:spChg chg="mod">
          <ac:chgData name="Bryan Casahuaman" userId="7df8b9cb2b8768a0" providerId="LiveId" clId="{42CC9AB6-8D93-46FF-A058-D4AB7002431C}" dt="2022-04-15T03:17:27.728" v="3" actId="33524"/>
          <ac:spMkLst>
            <pc:docMk/>
            <pc:sldMk cId="670531052" sldId="265"/>
            <ac:spMk id="3" creationId="{E79D4CB3-5B15-4752-B0F9-544BA8985F81}"/>
          </ac:spMkLst>
        </pc:spChg>
      </pc:sldChg>
      <pc:sldChg chg="modSp mod">
        <pc:chgData name="Bryan Casahuaman" userId="7df8b9cb2b8768a0" providerId="LiveId" clId="{42CC9AB6-8D93-46FF-A058-D4AB7002431C}" dt="2022-04-15T03:17:32.273" v="4" actId="33524"/>
        <pc:sldMkLst>
          <pc:docMk/>
          <pc:sldMk cId="318255417" sldId="266"/>
        </pc:sldMkLst>
        <pc:spChg chg="mod">
          <ac:chgData name="Bryan Casahuaman" userId="7df8b9cb2b8768a0" providerId="LiveId" clId="{42CC9AB6-8D93-46FF-A058-D4AB7002431C}" dt="2022-04-15T03:17:32.273" v="4" actId="33524"/>
          <ac:spMkLst>
            <pc:docMk/>
            <pc:sldMk cId="318255417" sldId="266"/>
            <ac:spMk id="3" creationId="{E79D4CB3-5B15-4752-B0F9-544BA8985F81}"/>
          </ac:spMkLst>
        </pc:spChg>
      </pc:sldChg>
      <pc:sldChg chg="modSp mod">
        <pc:chgData name="Bryan Casahuaman" userId="7df8b9cb2b8768a0" providerId="LiveId" clId="{42CC9AB6-8D93-46FF-A058-D4AB7002431C}" dt="2022-04-15T03:17:36.774" v="5" actId="33524"/>
        <pc:sldMkLst>
          <pc:docMk/>
          <pc:sldMk cId="4278883791" sldId="267"/>
        </pc:sldMkLst>
        <pc:spChg chg="mod">
          <ac:chgData name="Bryan Casahuaman" userId="7df8b9cb2b8768a0" providerId="LiveId" clId="{42CC9AB6-8D93-46FF-A058-D4AB7002431C}" dt="2022-04-15T03:17:36.774" v="5" actId="33524"/>
          <ac:spMkLst>
            <pc:docMk/>
            <pc:sldMk cId="4278883791" sldId="267"/>
            <ac:spMk id="3" creationId="{E79D4CB3-5B15-4752-B0F9-544BA8985F81}"/>
          </ac:spMkLst>
        </pc:spChg>
      </pc:sldChg>
      <pc:sldChg chg="modSp mod">
        <pc:chgData name="Bryan Casahuaman" userId="7df8b9cb2b8768a0" providerId="LiveId" clId="{42CC9AB6-8D93-46FF-A058-D4AB7002431C}" dt="2022-04-15T03:17:40.705" v="6" actId="33524"/>
        <pc:sldMkLst>
          <pc:docMk/>
          <pc:sldMk cId="1645248902" sldId="268"/>
        </pc:sldMkLst>
        <pc:spChg chg="mod">
          <ac:chgData name="Bryan Casahuaman" userId="7df8b9cb2b8768a0" providerId="LiveId" clId="{42CC9AB6-8D93-46FF-A058-D4AB7002431C}" dt="2022-04-15T03:17:40.705" v="6" actId="33524"/>
          <ac:spMkLst>
            <pc:docMk/>
            <pc:sldMk cId="1645248902" sldId="268"/>
            <ac:spMk id="3" creationId="{E79D4CB3-5B15-4752-B0F9-544BA8985F81}"/>
          </ac:spMkLst>
        </pc:spChg>
      </pc:sldChg>
      <pc:sldChg chg="modSp mod">
        <pc:chgData name="Bryan Casahuaman" userId="7df8b9cb2b8768a0" providerId="LiveId" clId="{42CC9AB6-8D93-46FF-A058-D4AB7002431C}" dt="2022-04-15T03:17:44.728" v="7" actId="33524"/>
        <pc:sldMkLst>
          <pc:docMk/>
          <pc:sldMk cId="3645786295" sldId="269"/>
        </pc:sldMkLst>
        <pc:spChg chg="mod">
          <ac:chgData name="Bryan Casahuaman" userId="7df8b9cb2b8768a0" providerId="LiveId" clId="{42CC9AB6-8D93-46FF-A058-D4AB7002431C}" dt="2022-04-15T03:17:44.728" v="7" actId="33524"/>
          <ac:spMkLst>
            <pc:docMk/>
            <pc:sldMk cId="3645786295" sldId="269"/>
            <ac:spMk id="3" creationId="{E79D4CB3-5B15-4752-B0F9-544BA8985F81}"/>
          </ac:spMkLst>
        </pc:spChg>
      </pc:sldChg>
      <pc:sldChg chg="modSp mod">
        <pc:chgData name="Bryan Casahuaman" userId="7df8b9cb2b8768a0" providerId="LiveId" clId="{42CC9AB6-8D93-46FF-A058-D4AB7002431C}" dt="2022-04-15T03:19:26.143" v="13" actId="255"/>
        <pc:sldMkLst>
          <pc:docMk/>
          <pc:sldMk cId="3555297246" sldId="279"/>
        </pc:sldMkLst>
        <pc:spChg chg="mod">
          <ac:chgData name="Bryan Casahuaman" userId="7df8b9cb2b8768a0" providerId="LiveId" clId="{42CC9AB6-8D93-46FF-A058-D4AB7002431C}" dt="2022-04-15T03:18:18.215" v="8" actId="2711"/>
          <ac:spMkLst>
            <pc:docMk/>
            <pc:sldMk cId="3555297246" sldId="279"/>
            <ac:spMk id="5" creationId="{1E547F00-5E10-4C7A-BAFF-E657FA4F7C57}"/>
          </ac:spMkLst>
        </pc:spChg>
        <pc:graphicFrameChg chg="mod">
          <ac:chgData name="Bryan Casahuaman" userId="7df8b9cb2b8768a0" providerId="LiveId" clId="{42CC9AB6-8D93-46FF-A058-D4AB7002431C}" dt="2022-04-15T03:19:26.143" v="13" actId="255"/>
          <ac:graphicFrameMkLst>
            <pc:docMk/>
            <pc:sldMk cId="3555297246" sldId="279"/>
            <ac:graphicFrameMk id="8" creationId="{BD6EE36D-783C-4EA7-93D9-846222636BEF}"/>
          </ac:graphicFrameMkLst>
        </pc:graphicFrameChg>
      </pc:sldChg>
      <pc:sldChg chg="modSp mod">
        <pc:chgData name="Bryan Casahuaman" userId="7df8b9cb2b8768a0" providerId="LiveId" clId="{42CC9AB6-8D93-46FF-A058-D4AB7002431C}" dt="2022-04-15T03:19:35.829" v="14" actId="255"/>
        <pc:sldMkLst>
          <pc:docMk/>
          <pc:sldMk cId="1413656859" sldId="281"/>
        </pc:sldMkLst>
        <pc:spChg chg="mod">
          <ac:chgData name="Bryan Casahuaman" userId="7df8b9cb2b8768a0" providerId="LiveId" clId="{42CC9AB6-8D93-46FF-A058-D4AB7002431C}" dt="2022-04-15T03:18:27.219" v="10" actId="27636"/>
          <ac:spMkLst>
            <pc:docMk/>
            <pc:sldMk cId="1413656859" sldId="281"/>
            <ac:spMk id="5" creationId="{1E547F00-5E10-4C7A-BAFF-E657FA4F7C57}"/>
          </ac:spMkLst>
        </pc:spChg>
        <pc:graphicFrameChg chg="mod">
          <ac:chgData name="Bryan Casahuaman" userId="7df8b9cb2b8768a0" providerId="LiveId" clId="{42CC9AB6-8D93-46FF-A058-D4AB7002431C}" dt="2022-04-15T03:19:35.829" v="14" actId="255"/>
          <ac:graphicFrameMkLst>
            <pc:docMk/>
            <pc:sldMk cId="1413656859" sldId="281"/>
            <ac:graphicFrameMk id="8" creationId="{BD6EE36D-783C-4EA7-93D9-846222636BEF}"/>
          </ac:graphicFrameMkLst>
        </pc:graphicFrameChg>
      </pc:sldChg>
      <pc:sldChg chg="modSp mod">
        <pc:chgData name="Bryan Casahuaman" userId="7df8b9cb2b8768a0" providerId="LiveId" clId="{42CC9AB6-8D93-46FF-A058-D4AB7002431C}" dt="2022-04-15T03:19:43.635" v="17" actId="404"/>
        <pc:sldMkLst>
          <pc:docMk/>
          <pc:sldMk cId="566004845" sldId="282"/>
        </pc:sldMkLst>
        <pc:spChg chg="mod">
          <ac:chgData name="Bryan Casahuaman" userId="7df8b9cb2b8768a0" providerId="LiveId" clId="{42CC9AB6-8D93-46FF-A058-D4AB7002431C}" dt="2022-04-15T03:19:03.528" v="12" actId="33524"/>
          <ac:spMkLst>
            <pc:docMk/>
            <pc:sldMk cId="566004845" sldId="282"/>
            <ac:spMk id="3" creationId="{49534661-52DF-4E58-98D6-2072AAD95011}"/>
          </ac:spMkLst>
        </pc:spChg>
        <pc:graphicFrameChg chg="mod">
          <ac:chgData name="Bryan Casahuaman" userId="7df8b9cb2b8768a0" providerId="LiveId" clId="{42CC9AB6-8D93-46FF-A058-D4AB7002431C}" dt="2022-04-15T03:19:43.635" v="17" actId="404"/>
          <ac:graphicFrameMkLst>
            <pc:docMk/>
            <pc:sldMk cId="566004845" sldId="282"/>
            <ac:graphicFrameMk id="4" creationId="{09609B1A-83C6-46A6-B66B-8A33642B34D9}"/>
          </ac:graphicFrameMkLst>
        </pc:graphicFrameChg>
      </pc:sldChg>
      <pc:sldChg chg="modSp">
        <pc:chgData name="Bryan Casahuaman" userId="7df8b9cb2b8768a0" providerId="LiveId" clId="{42CC9AB6-8D93-46FF-A058-D4AB7002431C}" dt="2022-04-15T03:19:55.821" v="19" actId="404"/>
        <pc:sldMkLst>
          <pc:docMk/>
          <pc:sldMk cId="3290789178" sldId="285"/>
        </pc:sldMkLst>
        <pc:graphicFrameChg chg="mod">
          <ac:chgData name="Bryan Casahuaman" userId="7df8b9cb2b8768a0" providerId="LiveId" clId="{42CC9AB6-8D93-46FF-A058-D4AB7002431C}" dt="2022-04-15T03:19:55.821" v="19" actId="404"/>
          <ac:graphicFrameMkLst>
            <pc:docMk/>
            <pc:sldMk cId="3290789178" sldId="285"/>
            <ac:graphicFrameMk id="4" creationId="{41E14E02-DA4C-477D-AC03-F7711496C641}"/>
          </ac:graphicFrameMkLst>
        </pc:graphicFrameChg>
      </pc:sldChg>
      <pc:sldChg chg="modSp mod">
        <pc:chgData name="Bryan Casahuaman" userId="7df8b9cb2b8768a0" providerId="LiveId" clId="{42CC9AB6-8D93-46FF-A058-D4AB7002431C}" dt="2022-04-15T03:18:46.552" v="11" actId="33524"/>
        <pc:sldMkLst>
          <pc:docMk/>
          <pc:sldMk cId="3057053968" sldId="286"/>
        </pc:sldMkLst>
        <pc:spChg chg="mod">
          <ac:chgData name="Bryan Casahuaman" userId="7df8b9cb2b8768a0" providerId="LiveId" clId="{42CC9AB6-8D93-46FF-A058-D4AB7002431C}" dt="2022-04-15T03:18:46.552" v="11" actId="33524"/>
          <ac:spMkLst>
            <pc:docMk/>
            <pc:sldMk cId="3057053968" sldId="286"/>
            <ac:spMk id="3" creationId="{FCCBEF16-95D8-48BD-AC59-2E81C1060408}"/>
          </ac:spMkLst>
        </pc:spChg>
      </pc:sldChg>
      <pc:sldChg chg="modSp">
        <pc:chgData name="Bryan Casahuaman" userId="7df8b9cb2b8768a0" providerId="LiveId" clId="{42CC9AB6-8D93-46FF-A058-D4AB7002431C}" dt="2022-04-15T03:20:10.219" v="23" actId="404"/>
        <pc:sldMkLst>
          <pc:docMk/>
          <pc:sldMk cId="1925534390" sldId="289"/>
        </pc:sldMkLst>
        <pc:graphicFrameChg chg="mod">
          <ac:chgData name="Bryan Casahuaman" userId="7df8b9cb2b8768a0" providerId="LiveId" clId="{42CC9AB6-8D93-46FF-A058-D4AB7002431C}" dt="2022-04-15T03:20:10.219" v="23" actId="404"/>
          <ac:graphicFrameMkLst>
            <pc:docMk/>
            <pc:sldMk cId="1925534390" sldId="289"/>
            <ac:graphicFrameMk id="4" creationId="{41E14E02-DA4C-477D-AC03-F7711496C641}"/>
          </ac:graphicFrameMkLst>
        </pc:graphicFrameChg>
      </pc:sldChg>
      <pc:sldChg chg="modSp">
        <pc:chgData name="Bryan Casahuaman" userId="7df8b9cb2b8768a0" providerId="LiveId" clId="{42CC9AB6-8D93-46FF-A058-D4AB7002431C}" dt="2022-04-15T03:20:38.267" v="28" actId="255"/>
        <pc:sldMkLst>
          <pc:docMk/>
          <pc:sldMk cId="1913420737" sldId="290"/>
        </pc:sldMkLst>
        <pc:graphicFrameChg chg="mod">
          <ac:chgData name="Bryan Casahuaman" userId="7df8b9cb2b8768a0" providerId="LiveId" clId="{42CC9AB6-8D93-46FF-A058-D4AB7002431C}" dt="2022-04-15T03:20:38.267" v="28" actId="255"/>
          <ac:graphicFrameMkLst>
            <pc:docMk/>
            <pc:sldMk cId="1913420737" sldId="290"/>
            <ac:graphicFrameMk id="7" creationId="{8127C6A3-CACD-43E6-BC6B-FE739222B2B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089C9E-BB03-482A-BDB6-505F05486E0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DE3F47E-A85D-42C0-A3DC-A1837DF44AE9}">
      <dgm:prSet/>
      <dgm:spPr>
        <a:solidFill>
          <a:schemeClr val="bg1">
            <a:lumMod val="85000"/>
            <a:alpha val="97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0" i="0" dirty="0">
              <a:latin typeface="Abadi" panose="020B0604020104020204" pitchFamily="34" charset="0"/>
            </a:rPr>
            <a:t>If you're on social media at all, you've seen the memes or videos. It seems like such a small thing, a pocket, doesn't it?</a:t>
          </a:r>
          <a:endParaRPr lang="en-US" dirty="0">
            <a:latin typeface="Abadi" panose="020B0604020104020204" pitchFamily="34" charset="0"/>
          </a:endParaRPr>
        </a:p>
      </dgm:t>
    </dgm:pt>
    <dgm:pt modelId="{FE10AC54-25C0-4A1B-84F5-C3E591AA44B8}" type="parTrans" cxnId="{7ACAFC01-0468-4D4C-9D08-DFC44DA9BBB2}">
      <dgm:prSet/>
      <dgm:spPr/>
      <dgm:t>
        <a:bodyPr/>
        <a:lstStyle/>
        <a:p>
          <a:endParaRPr lang="en-US"/>
        </a:p>
      </dgm:t>
    </dgm:pt>
    <dgm:pt modelId="{6A6C4BAA-A230-49F4-AE3C-D17557D9D020}" type="sibTrans" cxnId="{7ACAFC01-0468-4D4C-9D08-DFC44DA9BBB2}">
      <dgm:prSet/>
      <dgm:spPr/>
      <dgm:t>
        <a:bodyPr/>
        <a:lstStyle/>
        <a:p>
          <a:endParaRPr lang="en-US"/>
        </a:p>
      </dgm:t>
    </dgm:pt>
    <dgm:pt modelId="{2F2448B6-2C0F-458E-8CB1-1DFAEFCE5305}">
      <dgm:prSet/>
      <dgm:spPr>
        <a:solidFill>
          <a:schemeClr val="bg1">
            <a:lumMod val="85000"/>
            <a:alpha val="97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latin typeface="Abadi" panose="020B0604020104020204" pitchFamily="34" charset="0"/>
            </a:rPr>
            <a:t>Like people, the pockets on a pair of blue jeans come in a multitude of varying shapes and sizes</a:t>
          </a:r>
        </a:p>
      </dgm:t>
    </dgm:pt>
    <dgm:pt modelId="{7977092A-1718-48AC-96AD-89427C0B8059}" type="parTrans" cxnId="{751C6496-E441-4610-8919-9FB034EDD764}">
      <dgm:prSet/>
      <dgm:spPr/>
      <dgm:t>
        <a:bodyPr/>
        <a:lstStyle/>
        <a:p>
          <a:endParaRPr lang="en-US"/>
        </a:p>
      </dgm:t>
    </dgm:pt>
    <dgm:pt modelId="{88304DB2-F05F-48E0-87C6-1C62DD86C3EB}" type="sibTrans" cxnId="{751C6496-E441-4610-8919-9FB034EDD764}">
      <dgm:prSet/>
      <dgm:spPr/>
      <dgm:t>
        <a:bodyPr/>
        <a:lstStyle/>
        <a:p>
          <a:endParaRPr lang="en-US"/>
        </a:p>
      </dgm:t>
    </dgm:pt>
    <dgm:pt modelId="{C6584CAE-6B58-435C-AFC2-FCE671A00A67}" type="pres">
      <dgm:prSet presAssocID="{74089C9E-BB03-482A-BDB6-505F05486E0D}" presName="hierChild1" presStyleCnt="0">
        <dgm:presLayoutVars>
          <dgm:chPref val="1"/>
          <dgm:dir/>
          <dgm:animOne val="branch"/>
          <dgm:animLvl val="lvl"/>
          <dgm:resizeHandles/>
        </dgm:presLayoutVars>
      </dgm:prSet>
      <dgm:spPr/>
    </dgm:pt>
    <dgm:pt modelId="{24D9B4F5-296C-4796-AC04-EB65BB81AD65}" type="pres">
      <dgm:prSet presAssocID="{7DE3F47E-A85D-42C0-A3DC-A1837DF44AE9}" presName="hierRoot1" presStyleCnt="0"/>
      <dgm:spPr/>
    </dgm:pt>
    <dgm:pt modelId="{4F9F14F5-AF8B-4E3C-A4AC-A8CEB23F9E20}" type="pres">
      <dgm:prSet presAssocID="{7DE3F47E-A85D-42C0-A3DC-A1837DF44AE9}" presName="composite" presStyleCnt="0"/>
      <dgm:spPr/>
    </dgm:pt>
    <dgm:pt modelId="{9EC6B1C3-C93E-4B12-9D6B-D0E06D804FA0}" type="pres">
      <dgm:prSet presAssocID="{7DE3F47E-A85D-42C0-A3DC-A1837DF44AE9}" presName="background" presStyleLbl="node0" presStyleIdx="0" presStyleCnt="2"/>
      <dgm:spPr>
        <a:solidFill>
          <a:schemeClr val="accent3"/>
        </a:solidFill>
      </dgm:spPr>
    </dgm:pt>
    <dgm:pt modelId="{5358FB63-4551-49F0-9F5D-4821E7AC244F}" type="pres">
      <dgm:prSet presAssocID="{7DE3F47E-A85D-42C0-A3DC-A1837DF44AE9}" presName="text" presStyleLbl="fgAcc0" presStyleIdx="0" presStyleCnt="2">
        <dgm:presLayoutVars>
          <dgm:chPref val="3"/>
        </dgm:presLayoutVars>
      </dgm:prSet>
      <dgm:spPr/>
    </dgm:pt>
    <dgm:pt modelId="{2B9B7BCA-BB3F-446C-B29C-F0AC202578A2}" type="pres">
      <dgm:prSet presAssocID="{7DE3F47E-A85D-42C0-A3DC-A1837DF44AE9}" presName="hierChild2" presStyleCnt="0"/>
      <dgm:spPr/>
    </dgm:pt>
    <dgm:pt modelId="{4681E74B-3782-4164-9E5D-0378F3D763A6}" type="pres">
      <dgm:prSet presAssocID="{2F2448B6-2C0F-458E-8CB1-1DFAEFCE5305}" presName="hierRoot1" presStyleCnt="0"/>
      <dgm:spPr/>
    </dgm:pt>
    <dgm:pt modelId="{F61A148E-605C-466D-B554-C7D40889A11A}" type="pres">
      <dgm:prSet presAssocID="{2F2448B6-2C0F-458E-8CB1-1DFAEFCE5305}" presName="composite" presStyleCnt="0"/>
      <dgm:spPr/>
    </dgm:pt>
    <dgm:pt modelId="{DCC6ACDA-DD17-4149-9F64-335F0A76B924}" type="pres">
      <dgm:prSet presAssocID="{2F2448B6-2C0F-458E-8CB1-1DFAEFCE5305}" presName="background" presStyleLbl="node0" presStyleIdx="1" presStyleCnt="2"/>
      <dgm:spPr>
        <a:solidFill>
          <a:schemeClr val="accent3"/>
        </a:solidFill>
      </dgm:spPr>
    </dgm:pt>
    <dgm:pt modelId="{8F45B314-7C4F-47EA-A12F-073197CF83A8}" type="pres">
      <dgm:prSet presAssocID="{2F2448B6-2C0F-458E-8CB1-1DFAEFCE5305}" presName="text" presStyleLbl="fgAcc0" presStyleIdx="1" presStyleCnt="2">
        <dgm:presLayoutVars>
          <dgm:chPref val="3"/>
        </dgm:presLayoutVars>
      </dgm:prSet>
      <dgm:spPr/>
    </dgm:pt>
    <dgm:pt modelId="{E4EDCF38-7680-4CAC-8B2B-AF0CB0E74C56}" type="pres">
      <dgm:prSet presAssocID="{2F2448B6-2C0F-458E-8CB1-1DFAEFCE5305}" presName="hierChild2" presStyleCnt="0"/>
      <dgm:spPr/>
    </dgm:pt>
  </dgm:ptLst>
  <dgm:cxnLst>
    <dgm:cxn modelId="{7ACAFC01-0468-4D4C-9D08-DFC44DA9BBB2}" srcId="{74089C9E-BB03-482A-BDB6-505F05486E0D}" destId="{7DE3F47E-A85D-42C0-A3DC-A1837DF44AE9}" srcOrd="0" destOrd="0" parTransId="{FE10AC54-25C0-4A1B-84F5-C3E591AA44B8}" sibTransId="{6A6C4BAA-A230-49F4-AE3C-D17557D9D020}"/>
    <dgm:cxn modelId="{7F72F823-85C5-42BF-9A2F-8291BB4323FE}" type="presOf" srcId="{7DE3F47E-A85D-42C0-A3DC-A1837DF44AE9}" destId="{5358FB63-4551-49F0-9F5D-4821E7AC244F}" srcOrd="0" destOrd="0" presId="urn:microsoft.com/office/officeart/2005/8/layout/hierarchy1"/>
    <dgm:cxn modelId="{70AEF74D-C8DB-446B-AF7B-1487D537B076}" type="presOf" srcId="{74089C9E-BB03-482A-BDB6-505F05486E0D}" destId="{C6584CAE-6B58-435C-AFC2-FCE671A00A67}" srcOrd="0" destOrd="0" presId="urn:microsoft.com/office/officeart/2005/8/layout/hierarchy1"/>
    <dgm:cxn modelId="{B05D4751-8F59-4DE9-A58D-E59718CE4BAF}" type="presOf" srcId="{2F2448B6-2C0F-458E-8CB1-1DFAEFCE5305}" destId="{8F45B314-7C4F-47EA-A12F-073197CF83A8}" srcOrd="0" destOrd="0" presId="urn:microsoft.com/office/officeart/2005/8/layout/hierarchy1"/>
    <dgm:cxn modelId="{751C6496-E441-4610-8919-9FB034EDD764}" srcId="{74089C9E-BB03-482A-BDB6-505F05486E0D}" destId="{2F2448B6-2C0F-458E-8CB1-1DFAEFCE5305}" srcOrd="1" destOrd="0" parTransId="{7977092A-1718-48AC-96AD-89427C0B8059}" sibTransId="{88304DB2-F05F-48E0-87C6-1C62DD86C3EB}"/>
    <dgm:cxn modelId="{4275486B-92BB-491D-A56E-BA7A8C9BEEC8}" type="presParOf" srcId="{C6584CAE-6B58-435C-AFC2-FCE671A00A67}" destId="{24D9B4F5-296C-4796-AC04-EB65BB81AD65}" srcOrd="0" destOrd="0" presId="urn:microsoft.com/office/officeart/2005/8/layout/hierarchy1"/>
    <dgm:cxn modelId="{FDE02EA9-9753-4A85-9D0B-E16869739456}" type="presParOf" srcId="{24D9B4F5-296C-4796-AC04-EB65BB81AD65}" destId="{4F9F14F5-AF8B-4E3C-A4AC-A8CEB23F9E20}" srcOrd="0" destOrd="0" presId="urn:microsoft.com/office/officeart/2005/8/layout/hierarchy1"/>
    <dgm:cxn modelId="{14136B43-9A76-4095-A6B3-D873C0EDEA9A}" type="presParOf" srcId="{4F9F14F5-AF8B-4E3C-A4AC-A8CEB23F9E20}" destId="{9EC6B1C3-C93E-4B12-9D6B-D0E06D804FA0}" srcOrd="0" destOrd="0" presId="urn:microsoft.com/office/officeart/2005/8/layout/hierarchy1"/>
    <dgm:cxn modelId="{AADF6D36-4D76-4414-BA4F-F6C3C909EC02}" type="presParOf" srcId="{4F9F14F5-AF8B-4E3C-A4AC-A8CEB23F9E20}" destId="{5358FB63-4551-49F0-9F5D-4821E7AC244F}" srcOrd="1" destOrd="0" presId="urn:microsoft.com/office/officeart/2005/8/layout/hierarchy1"/>
    <dgm:cxn modelId="{2FE51CF1-207C-4CEC-AFB4-6E16A9E95FD0}" type="presParOf" srcId="{24D9B4F5-296C-4796-AC04-EB65BB81AD65}" destId="{2B9B7BCA-BB3F-446C-B29C-F0AC202578A2}" srcOrd="1" destOrd="0" presId="urn:microsoft.com/office/officeart/2005/8/layout/hierarchy1"/>
    <dgm:cxn modelId="{FF3952CF-B5B0-4009-B266-F2F08D065DD2}" type="presParOf" srcId="{C6584CAE-6B58-435C-AFC2-FCE671A00A67}" destId="{4681E74B-3782-4164-9E5D-0378F3D763A6}" srcOrd="1" destOrd="0" presId="urn:microsoft.com/office/officeart/2005/8/layout/hierarchy1"/>
    <dgm:cxn modelId="{E01E61BD-B01C-46F0-B397-6CB5707C4C22}" type="presParOf" srcId="{4681E74B-3782-4164-9E5D-0378F3D763A6}" destId="{F61A148E-605C-466D-B554-C7D40889A11A}" srcOrd="0" destOrd="0" presId="urn:microsoft.com/office/officeart/2005/8/layout/hierarchy1"/>
    <dgm:cxn modelId="{0E2E331F-A7E8-44F8-8D2C-8C57124DD05E}" type="presParOf" srcId="{F61A148E-605C-466D-B554-C7D40889A11A}" destId="{DCC6ACDA-DD17-4149-9F64-335F0A76B924}" srcOrd="0" destOrd="0" presId="urn:microsoft.com/office/officeart/2005/8/layout/hierarchy1"/>
    <dgm:cxn modelId="{3F89BA71-30C8-4FCD-BF7F-3DA62B4487E2}" type="presParOf" srcId="{F61A148E-605C-466D-B554-C7D40889A11A}" destId="{8F45B314-7C4F-47EA-A12F-073197CF83A8}" srcOrd="1" destOrd="0" presId="urn:microsoft.com/office/officeart/2005/8/layout/hierarchy1"/>
    <dgm:cxn modelId="{06722AE1-BC19-4598-99C3-EBAB00B2D3B1}" type="presParOf" srcId="{4681E74B-3782-4164-9E5D-0378F3D763A6}" destId="{E4EDCF38-7680-4CAC-8B2B-AF0CB0E74C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6B1C3-C93E-4B12-9D6B-D0E06D804FA0}">
      <dsp:nvSpPr>
        <dsp:cNvPr id="0" name=""/>
        <dsp:cNvSpPr/>
      </dsp:nvSpPr>
      <dsp:spPr>
        <a:xfrm>
          <a:off x="1305" y="122206"/>
          <a:ext cx="4581086" cy="2908989"/>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8FB63-4551-49F0-9F5D-4821E7AC244F}">
      <dsp:nvSpPr>
        <dsp:cNvPr id="0" name=""/>
        <dsp:cNvSpPr/>
      </dsp:nvSpPr>
      <dsp:spPr>
        <a:xfrm>
          <a:off x="510314" y="605766"/>
          <a:ext cx="4581086" cy="2908989"/>
        </a:xfrm>
        <a:prstGeom prst="roundRect">
          <a:avLst>
            <a:gd name="adj" fmla="val 10000"/>
          </a:avLst>
        </a:prstGeom>
        <a:solidFill>
          <a:schemeClr val="bg1">
            <a:lumMod val="85000"/>
            <a:alpha val="97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latin typeface="Abadi" panose="020B0604020104020204" pitchFamily="34" charset="0"/>
            </a:rPr>
            <a:t>If you're on social media at all, you've seen the memes or videos. It seems like such a small thing, a pocket, doesn't it?</a:t>
          </a:r>
          <a:endParaRPr lang="en-US" sz="3200" kern="1200" dirty="0">
            <a:latin typeface="Abadi" panose="020B0604020104020204" pitchFamily="34" charset="0"/>
          </a:endParaRPr>
        </a:p>
      </dsp:txBody>
      <dsp:txXfrm>
        <a:off x="595515" y="690967"/>
        <a:ext cx="4410684" cy="2738587"/>
      </dsp:txXfrm>
    </dsp:sp>
    <dsp:sp modelId="{DCC6ACDA-DD17-4149-9F64-335F0A76B924}">
      <dsp:nvSpPr>
        <dsp:cNvPr id="0" name=""/>
        <dsp:cNvSpPr/>
      </dsp:nvSpPr>
      <dsp:spPr>
        <a:xfrm>
          <a:off x="5600410" y="122206"/>
          <a:ext cx="4581086" cy="2908989"/>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5B314-7C4F-47EA-A12F-073197CF83A8}">
      <dsp:nvSpPr>
        <dsp:cNvPr id="0" name=""/>
        <dsp:cNvSpPr/>
      </dsp:nvSpPr>
      <dsp:spPr>
        <a:xfrm>
          <a:off x="6109420" y="605766"/>
          <a:ext cx="4581086" cy="2908989"/>
        </a:xfrm>
        <a:prstGeom prst="roundRect">
          <a:avLst>
            <a:gd name="adj" fmla="val 10000"/>
          </a:avLst>
        </a:prstGeom>
        <a:solidFill>
          <a:schemeClr val="bg1">
            <a:lumMod val="85000"/>
            <a:alpha val="97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badi" panose="020B0604020104020204" pitchFamily="34" charset="0"/>
            </a:rPr>
            <a:t>Like people, the pockets on a pair of blue jeans come in a multitude of varying shapes and sizes</a:t>
          </a:r>
        </a:p>
      </dsp:txBody>
      <dsp:txXfrm>
        <a:off x="6194621" y="690967"/>
        <a:ext cx="4410684" cy="27385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D5054-F84E-40AA-A50B-61927FE84C30}"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6EB68-DDE2-4876-9EFE-F349BF622E1A}" type="slidenum">
              <a:rPr lang="en-US" smtClean="0"/>
              <a:t>‹#›</a:t>
            </a:fld>
            <a:endParaRPr lang="en-US"/>
          </a:p>
        </p:txBody>
      </p:sp>
    </p:spTree>
    <p:extLst>
      <p:ext uri="{BB962C8B-B14F-4D97-AF65-F5344CB8AC3E}">
        <p14:creationId xmlns:p14="http://schemas.microsoft.com/office/powerpoint/2010/main" val="206919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5/13/2022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5/13/2022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he-pudding/data/tree/master/pock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Full frame shot of worn-out denim">
            <a:extLst>
              <a:ext uri="{FF2B5EF4-FFF2-40B4-BE49-F238E27FC236}">
                <a16:creationId xmlns:a16="http://schemas.microsoft.com/office/drawing/2014/main" id="{62CE843E-B590-F15E-0434-9C804DBBD25D}"/>
              </a:ext>
            </a:extLst>
          </p:cNvPr>
          <p:cNvPicPr>
            <a:picLocks noChangeAspect="1"/>
          </p:cNvPicPr>
          <p:nvPr/>
        </p:nvPicPr>
        <p:blipFill rotWithShape="1">
          <a:blip r:embed="rId2"/>
          <a:srcRect t="9119" b="6612"/>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E576E5-AC78-4FF0-BF86-F25A13FE46A9}"/>
              </a:ext>
            </a:extLst>
          </p:cNvPr>
          <p:cNvSpPr>
            <a:spLocks noGrp="1"/>
          </p:cNvSpPr>
          <p:nvPr>
            <p:ph type="ctrTitle"/>
          </p:nvPr>
        </p:nvSpPr>
        <p:spPr>
          <a:xfrm>
            <a:off x="647701" y="871759"/>
            <a:ext cx="5067300" cy="3497042"/>
          </a:xfrm>
        </p:spPr>
        <p:txBody>
          <a:bodyPr anchor="t">
            <a:normAutofit/>
          </a:bodyPr>
          <a:lstStyle/>
          <a:p>
            <a:r>
              <a:rPr lang="en-US">
                <a:solidFill>
                  <a:srgbClr val="FFFFFF"/>
                </a:solidFill>
                <a:latin typeface="Abadi" panose="020B0604020202020204" pitchFamily="34" charset="0"/>
              </a:rPr>
              <a:t>Blue Jeans Pocket Size</a:t>
            </a:r>
            <a:endParaRPr lang="en-US" dirty="0">
              <a:solidFill>
                <a:srgbClr val="FFFFFF"/>
              </a:solidFill>
              <a:latin typeface="Abadi" panose="020B0604020202020204" pitchFamily="34" charset="0"/>
            </a:endParaRPr>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29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E05F1-86AB-43B5-97A4-2A83C8AD79BB}"/>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Hypotheses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717C92-37EB-4BF6-AB5E-72E588C960AE}"/>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Hypothesis 1: There is no difference in pocket size between skinny and straight leg jeans</a:t>
            </a:r>
          </a:p>
          <a:p>
            <a:pPr marL="0" indent="0">
              <a:buNone/>
            </a:pPr>
            <a:r>
              <a:rPr lang="en-US" dirty="0">
                <a:latin typeface="Abadi" panose="020B0604020104020204" pitchFamily="34" charset="0"/>
              </a:rPr>
              <a:t>Hypothesis 2: There is no difference in pocket size between men’s and women’s jeans</a:t>
            </a:r>
          </a:p>
        </p:txBody>
      </p:sp>
    </p:spTree>
    <p:extLst>
      <p:ext uri="{BB962C8B-B14F-4D97-AF65-F5344CB8AC3E}">
        <p14:creationId xmlns:p14="http://schemas.microsoft.com/office/powerpoint/2010/main" val="247683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E05F1-86AB-43B5-97A4-2A83C8AD79BB}"/>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Methods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62;p18">
            <a:extLst>
              <a:ext uri="{FF2B5EF4-FFF2-40B4-BE49-F238E27FC236}">
                <a16:creationId xmlns:a16="http://schemas.microsoft.com/office/drawing/2014/main" id="{7C84BDC2-AC4A-85CD-2B94-E35474E8CB06}"/>
              </a:ext>
            </a:extLst>
          </p:cNvPr>
          <p:cNvSpPr/>
          <p:nvPr/>
        </p:nvSpPr>
        <p:spPr>
          <a:xfrm>
            <a:off x="800100" y="1632858"/>
            <a:ext cx="3292400" cy="810400"/>
          </a:xfrm>
          <a:prstGeom prst="homePlate">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8" name="Google Shape;163;p18">
            <a:extLst>
              <a:ext uri="{FF2B5EF4-FFF2-40B4-BE49-F238E27FC236}">
                <a16:creationId xmlns:a16="http://schemas.microsoft.com/office/drawing/2014/main" id="{1EE35DF7-3466-3850-A615-BF003666D62D}"/>
              </a:ext>
            </a:extLst>
          </p:cNvPr>
          <p:cNvSpPr txBox="1">
            <a:spLocks/>
          </p:cNvSpPr>
          <p:nvPr/>
        </p:nvSpPr>
        <p:spPr>
          <a:xfrm>
            <a:off x="800100"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Cleaning/Wrangling</a:t>
            </a:r>
            <a:endParaRPr lang="en-US" dirty="0">
              <a:solidFill>
                <a:schemeClr val="lt1"/>
              </a:solidFill>
              <a:latin typeface="Abadi" panose="020B0604020104020204" pitchFamily="34" charset="0"/>
            </a:endParaRPr>
          </a:p>
        </p:txBody>
      </p:sp>
      <p:sp>
        <p:nvSpPr>
          <p:cNvPr id="16" name="Google Shape;170;p18">
            <a:extLst>
              <a:ext uri="{FF2B5EF4-FFF2-40B4-BE49-F238E27FC236}">
                <a16:creationId xmlns:a16="http://schemas.microsoft.com/office/drawing/2014/main" id="{48EC7496-234D-0F9C-E81F-87B47A24B80B}"/>
              </a:ext>
            </a:extLst>
          </p:cNvPr>
          <p:cNvSpPr txBox="1">
            <a:spLocks/>
          </p:cNvSpPr>
          <p:nvPr/>
        </p:nvSpPr>
        <p:spPr>
          <a:xfrm>
            <a:off x="800100"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atin typeface="Abadi" panose="020B0604020104020204" pitchFamily="34" charset="0"/>
              </a:rPr>
              <a:t>Imported a dataset from </a:t>
            </a:r>
            <a:r>
              <a:rPr lang="en-US" i="1">
                <a:latin typeface="Abadi" panose="020B0604020104020204" pitchFamily="34" charset="0"/>
              </a:rPr>
              <a:t>The Pudding </a:t>
            </a:r>
            <a:r>
              <a:rPr lang="en-US">
                <a:latin typeface="Abadi" panose="020B0604020104020204" pitchFamily="34" charset="0"/>
              </a:rPr>
              <a:t>with measurements of blue jean pockets from 20 major brands</a:t>
            </a:r>
          </a:p>
          <a:p>
            <a:pPr marL="0" indent="0">
              <a:spcBef>
                <a:spcPts val="1067"/>
              </a:spcBef>
              <a:spcAft>
                <a:spcPts val="1067"/>
              </a:spcAft>
              <a:buFont typeface="Arial" panose="020B0604020202020204" pitchFamily="34" charset="0"/>
              <a:buNone/>
            </a:pPr>
            <a:r>
              <a:rPr lang="en-US">
                <a:latin typeface="Abadi" panose="020B0604020104020204" pitchFamily="34" charset="0"/>
              </a:rPr>
              <a:t>Delimited the raw CSV and added maxAreaFront and maxAreaBack columns</a:t>
            </a:r>
            <a:endParaRPr lang="en-US" dirty="0">
              <a:latin typeface="Abadi" panose="020B0604020104020204" pitchFamily="34" charset="0"/>
            </a:endParaRPr>
          </a:p>
        </p:txBody>
      </p:sp>
    </p:spTree>
    <p:extLst>
      <p:ext uri="{BB962C8B-B14F-4D97-AF65-F5344CB8AC3E}">
        <p14:creationId xmlns:p14="http://schemas.microsoft.com/office/powerpoint/2010/main" val="227892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E05F1-86AB-43B5-97A4-2A83C8AD79BB}"/>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Methods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62;p18">
            <a:extLst>
              <a:ext uri="{FF2B5EF4-FFF2-40B4-BE49-F238E27FC236}">
                <a16:creationId xmlns:a16="http://schemas.microsoft.com/office/drawing/2014/main" id="{7C84BDC2-AC4A-85CD-2B94-E35474E8CB06}"/>
              </a:ext>
            </a:extLst>
          </p:cNvPr>
          <p:cNvSpPr/>
          <p:nvPr/>
        </p:nvSpPr>
        <p:spPr>
          <a:xfrm>
            <a:off x="800100" y="1632858"/>
            <a:ext cx="3292400" cy="810400"/>
          </a:xfrm>
          <a:prstGeom prst="homePlate">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8" name="Google Shape;163;p18">
            <a:extLst>
              <a:ext uri="{FF2B5EF4-FFF2-40B4-BE49-F238E27FC236}">
                <a16:creationId xmlns:a16="http://schemas.microsoft.com/office/drawing/2014/main" id="{1EE35DF7-3466-3850-A615-BF003666D62D}"/>
              </a:ext>
            </a:extLst>
          </p:cNvPr>
          <p:cNvSpPr txBox="1">
            <a:spLocks/>
          </p:cNvSpPr>
          <p:nvPr/>
        </p:nvSpPr>
        <p:spPr>
          <a:xfrm>
            <a:off x="800100"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Cleaning/Wrangling</a:t>
            </a:r>
            <a:endParaRPr lang="en-US" dirty="0">
              <a:solidFill>
                <a:schemeClr val="lt1"/>
              </a:solidFill>
              <a:latin typeface="Abadi" panose="020B0604020104020204" pitchFamily="34" charset="0"/>
            </a:endParaRPr>
          </a:p>
        </p:txBody>
      </p:sp>
      <p:sp>
        <p:nvSpPr>
          <p:cNvPr id="9" name="Google Shape;164;p18">
            <a:extLst>
              <a:ext uri="{FF2B5EF4-FFF2-40B4-BE49-F238E27FC236}">
                <a16:creationId xmlns:a16="http://schemas.microsoft.com/office/drawing/2014/main" id="{E2B035B1-8E38-A122-1EB5-6BA347BEF80F}"/>
              </a:ext>
            </a:extLst>
          </p:cNvPr>
          <p:cNvSpPr/>
          <p:nvPr/>
        </p:nvSpPr>
        <p:spPr>
          <a:xfrm>
            <a:off x="4283336" y="1632858"/>
            <a:ext cx="3680800" cy="810400"/>
          </a:xfrm>
          <a:prstGeom prst="chevron">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10" name="Google Shape;165;p18">
            <a:extLst>
              <a:ext uri="{FF2B5EF4-FFF2-40B4-BE49-F238E27FC236}">
                <a16:creationId xmlns:a16="http://schemas.microsoft.com/office/drawing/2014/main" id="{6393485D-B1A0-0A69-8137-CB694CB160C4}"/>
              </a:ext>
            </a:extLst>
          </p:cNvPr>
          <p:cNvSpPr txBox="1">
            <a:spLocks/>
          </p:cNvSpPr>
          <p:nvPr/>
        </p:nvSpPr>
        <p:spPr>
          <a:xfrm>
            <a:off x="4671833"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Exploratory data analysis</a:t>
            </a:r>
            <a:endParaRPr lang="en-US" dirty="0">
              <a:solidFill>
                <a:schemeClr val="lt1"/>
              </a:solidFill>
              <a:latin typeface="Abadi" panose="020B0604020104020204" pitchFamily="34" charset="0"/>
            </a:endParaRPr>
          </a:p>
        </p:txBody>
      </p:sp>
      <p:sp>
        <p:nvSpPr>
          <p:cNvPr id="11" name="Google Shape;166;p18">
            <a:extLst>
              <a:ext uri="{FF2B5EF4-FFF2-40B4-BE49-F238E27FC236}">
                <a16:creationId xmlns:a16="http://schemas.microsoft.com/office/drawing/2014/main" id="{6DC95323-C8CB-3417-C93D-CD295256B313}"/>
              </a:ext>
            </a:extLst>
          </p:cNvPr>
          <p:cNvSpPr txBox="1">
            <a:spLocks/>
          </p:cNvSpPr>
          <p:nvPr/>
        </p:nvSpPr>
        <p:spPr>
          <a:xfrm>
            <a:off x="4528833"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atin typeface="Abadi" panose="020B0604020104020204" pitchFamily="34" charset="0"/>
              </a:rPr>
              <a:t>Conducted initial analysis </a:t>
            </a:r>
          </a:p>
          <a:p>
            <a:pPr marL="0" indent="0">
              <a:spcBef>
                <a:spcPts val="1067"/>
              </a:spcBef>
              <a:buFont typeface="Arial" panose="020B0604020202020204" pitchFamily="34" charset="0"/>
              <a:buNone/>
            </a:pPr>
            <a:r>
              <a:rPr lang="en-US">
                <a:latin typeface="Abadi" panose="020B0604020104020204" pitchFamily="34" charset="0"/>
              </a:rPr>
              <a:t>Used Pandas, MatPlotLib, Seaborn, Numpy, Scipy and Statsmodels libraries in a Jupyter notebook to analyze and visualize the data</a:t>
            </a:r>
          </a:p>
          <a:p>
            <a:pPr marL="0" indent="0">
              <a:spcBef>
                <a:spcPts val="1067"/>
              </a:spcBef>
              <a:buFont typeface="Arial" panose="020B0604020202020204" pitchFamily="34" charset="0"/>
              <a:buNone/>
            </a:pPr>
            <a:endParaRPr lang="en-US" sz="2133"/>
          </a:p>
          <a:p>
            <a:pPr marL="0" indent="0">
              <a:spcBef>
                <a:spcPts val="1067"/>
              </a:spcBef>
              <a:spcAft>
                <a:spcPts val="1067"/>
              </a:spcAft>
              <a:buFont typeface="Arial" panose="020B0604020202020204" pitchFamily="34" charset="0"/>
              <a:buNone/>
            </a:pPr>
            <a:endParaRPr lang="en-US" sz="2133" dirty="0"/>
          </a:p>
        </p:txBody>
      </p:sp>
      <p:sp>
        <p:nvSpPr>
          <p:cNvPr id="16" name="Google Shape;170;p18">
            <a:extLst>
              <a:ext uri="{FF2B5EF4-FFF2-40B4-BE49-F238E27FC236}">
                <a16:creationId xmlns:a16="http://schemas.microsoft.com/office/drawing/2014/main" id="{48EC7496-234D-0F9C-E81F-87B47A24B80B}"/>
              </a:ext>
            </a:extLst>
          </p:cNvPr>
          <p:cNvSpPr txBox="1">
            <a:spLocks/>
          </p:cNvSpPr>
          <p:nvPr/>
        </p:nvSpPr>
        <p:spPr>
          <a:xfrm>
            <a:off x="800100"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atin typeface="Abadi" panose="020B0604020104020204" pitchFamily="34" charset="0"/>
              </a:rPr>
              <a:t>Imported a dataset from </a:t>
            </a:r>
            <a:r>
              <a:rPr lang="en-US" i="1">
                <a:latin typeface="Abadi" panose="020B0604020104020204" pitchFamily="34" charset="0"/>
              </a:rPr>
              <a:t>The Pudding </a:t>
            </a:r>
            <a:r>
              <a:rPr lang="en-US">
                <a:latin typeface="Abadi" panose="020B0604020104020204" pitchFamily="34" charset="0"/>
              </a:rPr>
              <a:t>with measurements of blue jean pockets from 20 major brands</a:t>
            </a:r>
          </a:p>
          <a:p>
            <a:pPr marL="0" indent="0">
              <a:spcBef>
                <a:spcPts val="1067"/>
              </a:spcBef>
              <a:spcAft>
                <a:spcPts val="1067"/>
              </a:spcAft>
              <a:buFont typeface="Arial" panose="020B0604020202020204" pitchFamily="34" charset="0"/>
              <a:buNone/>
            </a:pPr>
            <a:r>
              <a:rPr lang="en-US">
                <a:latin typeface="Abadi" panose="020B0604020104020204" pitchFamily="34" charset="0"/>
              </a:rPr>
              <a:t>Delimited the raw CSV and added maxAreaFront and maxAreaBack columns</a:t>
            </a:r>
            <a:endParaRPr lang="en-US" dirty="0">
              <a:latin typeface="Abadi" panose="020B0604020104020204" pitchFamily="34" charset="0"/>
            </a:endParaRPr>
          </a:p>
        </p:txBody>
      </p:sp>
    </p:spTree>
    <p:extLst>
      <p:ext uri="{BB962C8B-B14F-4D97-AF65-F5344CB8AC3E}">
        <p14:creationId xmlns:p14="http://schemas.microsoft.com/office/powerpoint/2010/main" val="358419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E05F1-86AB-43B5-97A4-2A83C8AD79BB}"/>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Methods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62;p18">
            <a:extLst>
              <a:ext uri="{FF2B5EF4-FFF2-40B4-BE49-F238E27FC236}">
                <a16:creationId xmlns:a16="http://schemas.microsoft.com/office/drawing/2014/main" id="{7C84BDC2-AC4A-85CD-2B94-E35474E8CB06}"/>
              </a:ext>
            </a:extLst>
          </p:cNvPr>
          <p:cNvSpPr/>
          <p:nvPr/>
        </p:nvSpPr>
        <p:spPr>
          <a:xfrm>
            <a:off x="800100" y="1632858"/>
            <a:ext cx="3292400" cy="810400"/>
          </a:xfrm>
          <a:prstGeom prst="homePlate">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8" name="Google Shape;163;p18">
            <a:extLst>
              <a:ext uri="{FF2B5EF4-FFF2-40B4-BE49-F238E27FC236}">
                <a16:creationId xmlns:a16="http://schemas.microsoft.com/office/drawing/2014/main" id="{1EE35DF7-3466-3850-A615-BF003666D62D}"/>
              </a:ext>
            </a:extLst>
          </p:cNvPr>
          <p:cNvSpPr txBox="1">
            <a:spLocks/>
          </p:cNvSpPr>
          <p:nvPr/>
        </p:nvSpPr>
        <p:spPr>
          <a:xfrm>
            <a:off x="800100"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Cleaning/Wrangling</a:t>
            </a:r>
            <a:endParaRPr lang="en-US" dirty="0">
              <a:solidFill>
                <a:schemeClr val="lt1"/>
              </a:solidFill>
              <a:latin typeface="Abadi" panose="020B0604020104020204" pitchFamily="34" charset="0"/>
            </a:endParaRPr>
          </a:p>
        </p:txBody>
      </p:sp>
      <p:sp>
        <p:nvSpPr>
          <p:cNvPr id="9" name="Google Shape;164;p18">
            <a:extLst>
              <a:ext uri="{FF2B5EF4-FFF2-40B4-BE49-F238E27FC236}">
                <a16:creationId xmlns:a16="http://schemas.microsoft.com/office/drawing/2014/main" id="{E2B035B1-8E38-A122-1EB5-6BA347BEF80F}"/>
              </a:ext>
            </a:extLst>
          </p:cNvPr>
          <p:cNvSpPr/>
          <p:nvPr/>
        </p:nvSpPr>
        <p:spPr>
          <a:xfrm>
            <a:off x="4283336" y="1632858"/>
            <a:ext cx="3680800" cy="810400"/>
          </a:xfrm>
          <a:prstGeom prst="chevron">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10" name="Google Shape;165;p18">
            <a:extLst>
              <a:ext uri="{FF2B5EF4-FFF2-40B4-BE49-F238E27FC236}">
                <a16:creationId xmlns:a16="http://schemas.microsoft.com/office/drawing/2014/main" id="{6393485D-B1A0-0A69-8137-CB694CB160C4}"/>
              </a:ext>
            </a:extLst>
          </p:cNvPr>
          <p:cNvSpPr txBox="1">
            <a:spLocks/>
          </p:cNvSpPr>
          <p:nvPr/>
        </p:nvSpPr>
        <p:spPr>
          <a:xfrm>
            <a:off x="4671833"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Exploratory data analysis</a:t>
            </a:r>
            <a:endParaRPr lang="en-US" dirty="0">
              <a:solidFill>
                <a:schemeClr val="lt1"/>
              </a:solidFill>
              <a:latin typeface="Abadi" panose="020B0604020104020204" pitchFamily="34" charset="0"/>
            </a:endParaRPr>
          </a:p>
        </p:txBody>
      </p:sp>
      <p:sp>
        <p:nvSpPr>
          <p:cNvPr id="11" name="Google Shape;166;p18">
            <a:extLst>
              <a:ext uri="{FF2B5EF4-FFF2-40B4-BE49-F238E27FC236}">
                <a16:creationId xmlns:a16="http://schemas.microsoft.com/office/drawing/2014/main" id="{6DC95323-C8CB-3417-C93D-CD295256B313}"/>
              </a:ext>
            </a:extLst>
          </p:cNvPr>
          <p:cNvSpPr txBox="1">
            <a:spLocks/>
          </p:cNvSpPr>
          <p:nvPr/>
        </p:nvSpPr>
        <p:spPr>
          <a:xfrm>
            <a:off x="4528833"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atin typeface="Abadi" panose="020B0604020104020204" pitchFamily="34" charset="0"/>
              </a:rPr>
              <a:t>Conducted initial analysis </a:t>
            </a:r>
          </a:p>
          <a:p>
            <a:pPr marL="0" indent="0">
              <a:spcBef>
                <a:spcPts val="1067"/>
              </a:spcBef>
              <a:buFont typeface="Arial" panose="020B0604020202020204" pitchFamily="34" charset="0"/>
              <a:buNone/>
            </a:pPr>
            <a:r>
              <a:rPr lang="en-US">
                <a:latin typeface="Abadi" panose="020B0604020104020204" pitchFamily="34" charset="0"/>
              </a:rPr>
              <a:t>Used Pandas, MatPlotLib, Seaborn, Numpy, Scipy and Statsmodels libraries in a Jupyter notebook to analyze and visualize the data</a:t>
            </a:r>
          </a:p>
          <a:p>
            <a:pPr marL="0" indent="0">
              <a:spcBef>
                <a:spcPts val="1067"/>
              </a:spcBef>
              <a:buFont typeface="Arial" panose="020B0604020202020204" pitchFamily="34" charset="0"/>
              <a:buNone/>
            </a:pPr>
            <a:endParaRPr lang="en-US" sz="2133"/>
          </a:p>
          <a:p>
            <a:pPr marL="0" indent="0">
              <a:spcBef>
                <a:spcPts val="1067"/>
              </a:spcBef>
              <a:spcAft>
                <a:spcPts val="1067"/>
              </a:spcAft>
              <a:buFont typeface="Arial" panose="020B0604020202020204" pitchFamily="34" charset="0"/>
              <a:buNone/>
            </a:pPr>
            <a:endParaRPr lang="en-US" sz="2133" dirty="0"/>
          </a:p>
        </p:txBody>
      </p:sp>
      <p:sp>
        <p:nvSpPr>
          <p:cNvPr id="12" name="Google Shape;167;p18">
            <a:extLst>
              <a:ext uri="{FF2B5EF4-FFF2-40B4-BE49-F238E27FC236}">
                <a16:creationId xmlns:a16="http://schemas.microsoft.com/office/drawing/2014/main" id="{A6853FC7-6F17-D047-FB88-A6B53A2E2F98}"/>
              </a:ext>
            </a:extLst>
          </p:cNvPr>
          <p:cNvSpPr/>
          <p:nvPr/>
        </p:nvSpPr>
        <p:spPr>
          <a:xfrm>
            <a:off x="8154969" y="1632858"/>
            <a:ext cx="3680800" cy="810400"/>
          </a:xfrm>
          <a:prstGeom prst="chevron">
            <a:avLst>
              <a:gd name="adj" fmla="val 50000"/>
            </a:avLst>
          </a:prstGeom>
          <a:solidFill>
            <a:schemeClr val="accent3"/>
          </a:solidFill>
          <a:ln>
            <a:noFill/>
          </a:ln>
        </p:spPr>
        <p:txBody>
          <a:bodyPr spcFirstLastPara="1" wrap="square" lIns="162500" tIns="162500" rIns="162500" bIns="162500" anchor="ctr" anchorCtr="0">
            <a:noAutofit/>
          </a:bodyPr>
          <a:lstStyle/>
          <a:p>
            <a:endParaRPr sz="2400"/>
          </a:p>
        </p:txBody>
      </p:sp>
      <p:sp>
        <p:nvSpPr>
          <p:cNvPr id="13" name="Google Shape;168;p18">
            <a:extLst>
              <a:ext uri="{FF2B5EF4-FFF2-40B4-BE49-F238E27FC236}">
                <a16:creationId xmlns:a16="http://schemas.microsoft.com/office/drawing/2014/main" id="{8B84151E-3074-5444-6788-97E4D91E3724}"/>
              </a:ext>
            </a:extLst>
          </p:cNvPr>
          <p:cNvSpPr txBox="1">
            <a:spLocks/>
          </p:cNvSpPr>
          <p:nvPr/>
        </p:nvSpPr>
        <p:spPr>
          <a:xfrm>
            <a:off x="8562610" y="1828460"/>
            <a:ext cx="3009600" cy="4192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a:solidFill>
                  <a:schemeClr val="lt1"/>
                </a:solidFill>
                <a:latin typeface="Abadi" panose="020B0604020104020204" pitchFamily="34" charset="0"/>
              </a:rPr>
              <a:t>Hypothesis testing</a:t>
            </a:r>
            <a:endParaRPr lang="en-US" dirty="0">
              <a:solidFill>
                <a:schemeClr val="lt1"/>
              </a:solidFill>
              <a:latin typeface="Abadi" panose="020B0604020104020204" pitchFamily="34" charset="0"/>
            </a:endParaRPr>
          </a:p>
        </p:txBody>
      </p:sp>
      <p:sp>
        <p:nvSpPr>
          <p:cNvPr id="14" name="Google Shape;169;p18">
            <a:extLst>
              <a:ext uri="{FF2B5EF4-FFF2-40B4-BE49-F238E27FC236}">
                <a16:creationId xmlns:a16="http://schemas.microsoft.com/office/drawing/2014/main" id="{0FEF243C-6052-0B8D-A5EF-3A3ED845AA95}"/>
              </a:ext>
            </a:extLst>
          </p:cNvPr>
          <p:cNvSpPr txBox="1">
            <a:spLocks/>
          </p:cNvSpPr>
          <p:nvPr/>
        </p:nvSpPr>
        <p:spPr>
          <a:xfrm>
            <a:off x="8419610"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067"/>
              </a:spcAft>
              <a:buFont typeface="Arial" panose="020B0604020202020204" pitchFamily="34" charset="0"/>
              <a:buNone/>
            </a:pPr>
            <a:r>
              <a:rPr lang="en-US">
                <a:latin typeface="Abadi" panose="020B0604020104020204" pitchFamily="34" charset="0"/>
              </a:rPr>
              <a:t>Ran independent samples t-tests to check for statistically significant difference between the pocket sizes in skinny/straight leg and men’s/women’s jeans</a:t>
            </a:r>
            <a:endParaRPr lang="en-US" dirty="0">
              <a:latin typeface="Abadi" panose="020B0604020104020204" pitchFamily="34" charset="0"/>
            </a:endParaRPr>
          </a:p>
        </p:txBody>
      </p:sp>
      <p:sp>
        <p:nvSpPr>
          <p:cNvPr id="16" name="Google Shape;170;p18">
            <a:extLst>
              <a:ext uri="{FF2B5EF4-FFF2-40B4-BE49-F238E27FC236}">
                <a16:creationId xmlns:a16="http://schemas.microsoft.com/office/drawing/2014/main" id="{48EC7496-234D-0F9C-E81F-87B47A24B80B}"/>
              </a:ext>
            </a:extLst>
          </p:cNvPr>
          <p:cNvSpPr txBox="1">
            <a:spLocks/>
          </p:cNvSpPr>
          <p:nvPr/>
        </p:nvSpPr>
        <p:spPr>
          <a:xfrm>
            <a:off x="800100" y="2653792"/>
            <a:ext cx="3295600" cy="3534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atin typeface="Abadi" panose="020B0604020104020204" pitchFamily="34" charset="0"/>
              </a:rPr>
              <a:t>Imported a dataset from </a:t>
            </a:r>
            <a:r>
              <a:rPr lang="en-US" i="1">
                <a:latin typeface="Abadi" panose="020B0604020104020204" pitchFamily="34" charset="0"/>
              </a:rPr>
              <a:t>The Pudding </a:t>
            </a:r>
            <a:r>
              <a:rPr lang="en-US">
                <a:latin typeface="Abadi" panose="020B0604020104020204" pitchFamily="34" charset="0"/>
              </a:rPr>
              <a:t>with measurements of blue jean pockets from 20 major brands</a:t>
            </a:r>
          </a:p>
          <a:p>
            <a:pPr marL="0" indent="0">
              <a:spcBef>
                <a:spcPts val="1067"/>
              </a:spcBef>
              <a:spcAft>
                <a:spcPts val="1067"/>
              </a:spcAft>
              <a:buFont typeface="Arial" panose="020B0604020202020204" pitchFamily="34" charset="0"/>
              <a:buNone/>
            </a:pPr>
            <a:r>
              <a:rPr lang="en-US">
                <a:latin typeface="Abadi" panose="020B0604020104020204" pitchFamily="34" charset="0"/>
              </a:rPr>
              <a:t>Delimited the raw CSV and added maxAreaFront and maxAreaBack columns</a:t>
            </a:r>
            <a:endParaRPr lang="en-US" dirty="0">
              <a:latin typeface="Abadi" panose="020B0604020104020204" pitchFamily="34" charset="0"/>
            </a:endParaRPr>
          </a:p>
        </p:txBody>
      </p:sp>
    </p:spTree>
    <p:extLst>
      <p:ext uri="{BB962C8B-B14F-4D97-AF65-F5344CB8AC3E}">
        <p14:creationId xmlns:p14="http://schemas.microsoft.com/office/powerpoint/2010/main" val="26752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4C976-308D-428B-B9EB-5452069FC6DB}"/>
              </a:ext>
            </a:extLst>
          </p:cNvPr>
          <p:cNvSpPr>
            <a:spLocks noGrp="1"/>
          </p:cNvSpPr>
          <p:nvPr>
            <p:ph type="title"/>
          </p:nvPr>
        </p:nvSpPr>
        <p:spPr>
          <a:xfrm>
            <a:off x="695325" y="897753"/>
            <a:ext cx="3635046" cy="1575391"/>
          </a:xfrm>
        </p:spPr>
        <p:txBody>
          <a:bodyPr>
            <a:normAutofit/>
          </a:bodyPr>
          <a:lstStyle/>
          <a:p>
            <a:r>
              <a:rPr lang="en-US" sz="3400" dirty="0">
                <a:latin typeface="Abadi" panose="020B0604020104020204" pitchFamily="34" charset="0"/>
              </a:rPr>
              <a:t>Exploratory analysis</a:t>
            </a:r>
          </a:p>
        </p:txBody>
      </p:sp>
      <p:cxnSp>
        <p:nvCxnSpPr>
          <p:cNvPr id="31" name="Straight Connector 3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1E381C-F1AA-4B9F-A0BF-73A87672DAFA}"/>
              </a:ext>
            </a:extLst>
          </p:cNvPr>
          <p:cNvSpPr>
            <a:spLocks noGrp="1"/>
          </p:cNvSpPr>
          <p:nvPr>
            <p:ph idx="1"/>
          </p:nvPr>
        </p:nvSpPr>
        <p:spPr>
          <a:xfrm>
            <a:off x="695325" y="2710035"/>
            <a:ext cx="3587668" cy="3500265"/>
          </a:xfrm>
        </p:spPr>
        <p:txBody>
          <a:bodyPr>
            <a:normAutofit/>
          </a:bodyPr>
          <a:lstStyle/>
          <a:p>
            <a:pPr marL="0" indent="0">
              <a:buNone/>
            </a:pPr>
            <a:r>
              <a:rPr lang="en-US" dirty="0">
                <a:latin typeface="Abadi" panose="020B0604020104020204" pitchFamily="34" charset="0"/>
              </a:rPr>
              <a:t>I confirmed normal distribution using histograms of the maximum pocket area for both front and back pockets</a:t>
            </a:r>
          </a:p>
        </p:txBody>
      </p:sp>
      <p:pic>
        <p:nvPicPr>
          <p:cNvPr id="5" name="Picture 4">
            <a:extLst>
              <a:ext uri="{FF2B5EF4-FFF2-40B4-BE49-F238E27FC236}">
                <a16:creationId xmlns:a16="http://schemas.microsoft.com/office/drawing/2014/main" id="{1710307D-4706-FE8D-5488-D6BB27F3F0BB}"/>
              </a:ext>
            </a:extLst>
          </p:cNvPr>
          <p:cNvPicPr>
            <a:picLocks noChangeAspect="1"/>
          </p:cNvPicPr>
          <p:nvPr/>
        </p:nvPicPr>
        <p:blipFill>
          <a:blip r:embed="rId2"/>
          <a:stretch>
            <a:fillRect/>
          </a:stretch>
        </p:blipFill>
        <p:spPr>
          <a:xfrm>
            <a:off x="6037897" y="0"/>
            <a:ext cx="5354003" cy="6858000"/>
          </a:xfrm>
          <a:prstGeom prst="rect">
            <a:avLst/>
          </a:prstGeom>
        </p:spPr>
      </p:pic>
    </p:spTree>
    <p:extLst>
      <p:ext uri="{BB962C8B-B14F-4D97-AF65-F5344CB8AC3E}">
        <p14:creationId xmlns:p14="http://schemas.microsoft.com/office/powerpoint/2010/main" val="334441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Testing hypothesis one</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1D60829E-C6C3-383E-1FF1-B16216E6F78B}"/>
              </a:ext>
            </a:extLst>
          </p:cNvPr>
          <p:cNvPicPr>
            <a:picLocks noGrp="1" noChangeAspect="1"/>
          </p:cNvPicPr>
          <p:nvPr>
            <p:ph idx="1"/>
          </p:nvPr>
        </p:nvPicPr>
        <p:blipFill>
          <a:blip r:embed="rId2"/>
          <a:stretch>
            <a:fillRect/>
          </a:stretch>
        </p:blipFill>
        <p:spPr>
          <a:xfrm>
            <a:off x="2627169" y="2585340"/>
            <a:ext cx="9359591" cy="2399219"/>
          </a:xfrm>
        </p:spPr>
      </p:pic>
    </p:spTree>
    <p:extLst>
      <p:ext uri="{BB962C8B-B14F-4D97-AF65-F5344CB8AC3E}">
        <p14:creationId xmlns:p14="http://schemas.microsoft.com/office/powerpoint/2010/main" val="379270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Testing hypothesis one</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12112-218C-4A69-95A8-BF0A84C4F26B}"/>
              </a:ext>
            </a:extLst>
          </p:cNvPr>
          <p:cNvSpPr>
            <a:spLocks noGrp="1"/>
          </p:cNvSpPr>
          <p:nvPr>
            <p:ph idx="1"/>
          </p:nvPr>
        </p:nvSpPr>
        <p:spPr>
          <a:xfrm>
            <a:off x="4770990" y="908957"/>
            <a:ext cx="6620910" cy="5223325"/>
          </a:xfrm>
        </p:spPr>
        <p:txBody>
          <a:bodyPr>
            <a:normAutofit/>
          </a:bodyPr>
          <a:lstStyle/>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To test the hypothesis that there is no difference in pocket size between skinny and straight leg jeans I first split the </a:t>
            </a:r>
            <a:r>
              <a:rPr lang="en-US" dirty="0" err="1">
                <a:latin typeface="Abadi" panose="020B0604020104020204" pitchFamily="34" charset="0"/>
              </a:rPr>
              <a:t>DataFrame</a:t>
            </a:r>
            <a:r>
              <a:rPr lang="en-US" dirty="0">
                <a:latin typeface="Abadi" panose="020B0604020104020204" pitchFamily="34" charset="0"/>
              </a:rPr>
              <a:t> into two sample populations, skinny and straight</a:t>
            </a:r>
          </a:p>
        </p:txBody>
      </p:sp>
      <p:pic>
        <p:nvPicPr>
          <p:cNvPr id="7" name="Picture 6">
            <a:extLst>
              <a:ext uri="{FF2B5EF4-FFF2-40B4-BE49-F238E27FC236}">
                <a16:creationId xmlns:a16="http://schemas.microsoft.com/office/drawing/2014/main" id="{42C9E085-F204-8D87-27A9-D438B2563D9B}"/>
              </a:ext>
            </a:extLst>
          </p:cNvPr>
          <p:cNvPicPr>
            <a:picLocks noChangeAspect="1"/>
          </p:cNvPicPr>
          <p:nvPr/>
        </p:nvPicPr>
        <p:blipFill>
          <a:blip r:embed="rId2"/>
          <a:stretch>
            <a:fillRect/>
          </a:stretch>
        </p:blipFill>
        <p:spPr>
          <a:xfrm>
            <a:off x="4872446" y="3474115"/>
            <a:ext cx="6789908" cy="1293829"/>
          </a:xfrm>
          <a:prstGeom prst="rect">
            <a:avLst/>
          </a:prstGeom>
        </p:spPr>
      </p:pic>
    </p:spTree>
    <p:extLst>
      <p:ext uri="{BB962C8B-B14F-4D97-AF65-F5344CB8AC3E}">
        <p14:creationId xmlns:p14="http://schemas.microsoft.com/office/powerpoint/2010/main" val="66233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00087" y="909637"/>
            <a:ext cx="3535324" cy="1975552"/>
          </a:xfrm>
        </p:spPr>
        <p:txBody>
          <a:bodyPr>
            <a:normAutofit/>
          </a:bodyPr>
          <a:lstStyle/>
          <a:p>
            <a:r>
              <a:rPr lang="en-US" sz="3400" dirty="0">
                <a:latin typeface="Abadi" panose="020B0604020104020204" pitchFamily="34" charset="0"/>
              </a:rPr>
              <a:t>Testing hypothesis one</a:t>
            </a:r>
          </a:p>
        </p:txBody>
      </p:sp>
      <p:cxnSp>
        <p:nvCxnSpPr>
          <p:cNvPr id="24" name="Straight Connector 23">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12112-218C-4A69-95A8-BF0A84C4F26B}"/>
              </a:ext>
            </a:extLst>
          </p:cNvPr>
          <p:cNvSpPr>
            <a:spLocks noGrp="1"/>
          </p:cNvSpPr>
          <p:nvPr>
            <p:ph idx="1"/>
          </p:nvPr>
        </p:nvSpPr>
        <p:spPr>
          <a:xfrm>
            <a:off x="700087" y="2161531"/>
            <a:ext cx="3602640" cy="3622562"/>
          </a:xfrm>
        </p:spPr>
        <p:txBody>
          <a:bodyPr>
            <a:normAutofit lnSpcReduction="10000"/>
          </a:bodyPr>
          <a:lstStyle/>
          <a:p>
            <a:pPr marL="0" indent="0">
              <a:buNone/>
            </a:pPr>
            <a:r>
              <a:rPr lang="en-US" dirty="0">
                <a:latin typeface="Abadi" panose="020B0604020104020204" pitchFamily="34" charset="0"/>
              </a:rPr>
              <a:t>First, I want to look at the distribution of the values for the front and back pocket area between skinny and straight leg jeans</a:t>
            </a:r>
          </a:p>
          <a:p>
            <a:pPr marL="0" indent="0">
              <a:buNone/>
            </a:pPr>
            <a:r>
              <a:rPr lang="en-US" dirty="0">
                <a:latin typeface="Abadi" panose="020B0604020104020204" pitchFamily="34" charset="0"/>
              </a:rPr>
              <a:t>From these box plots you can see these two styles look to have very similar pocket sizes. We’ll know for sure after running the t-tests</a:t>
            </a:r>
          </a:p>
        </p:txBody>
      </p:sp>
      <p:pic>
        <p:nvPicPr>
          <p:cNvPr id="9" name="Picture 8">
            <a:extLst>
              <a:ext uri="{FF2B5EF4-FFF2-40B4-BE49-F238E27FC236}">
                <a16:creationId xmlns:a16="http://schemas.microsoft.com/office/drawing/2014/main" id="{706613E6-30BA-6C19-EB67-5C5B0EF0BD3E}"/>
              </a:ext>
            </a:extLst>
          </p:cNvPr>
          <p:cNvPicPr>
            <a:picLocks noChangeAspect="1"/>
          </p:cNvPicPr>
          <p:nvPr/>
        </p:nvPicPr>
        <p:blipFill>
          <a:blip r:embed="rId2"/>
          <a:stretch>
            <a:fillRect/>
          </a:stretch>
        </p:blipFill>
        <p:spPr>
          <a:xfrm>
            <a:off x="7248121" y="3535950"/>
            <a:ext cx="4143778" cy="2971800"/>
          </a:xfrm>
          <a:prstGeom prst="rect">
            <a:avLst/>
          </a:prstGeom>
        </p:spPr>
      </p:pic>
      <p:pic>
        <p:nvPicPr>
          <p:cNvPr id="8" name="Picture 7">
            <a:extLst>
              <a:ext uri="{FF2B5EF4-FFF2-40B4-BE49-F238E27FC236}">
                <a16:creationId xmlns:a16="http://schemas.microsoft.com/office/drawing/2014/main" id="{F5B49D57-F258-7205-8B24-2F9A5FFF09E2}"/>
              </a:ext>
            </a:extLst>
          </p:cNvPr>
          <p:cNvPicPr>
            <a:picLocks noChangeAspect="1"/>
          </p:cNvPicPr>
          <p:nvPr/>
        </p:nvPicPr>
        <p:blipFill>
          <a:blip r:embed="rId3"/>
          <a:stretch>
            <a:fillRect/>
          </a:stretch>
        </p:blipFill>
        <p:spPr>
          <a:xfrm>
            <a:off x="7248121" y="457200"/>
            <a:ext cx="4143779" cy="2971800"/>
          </a:xfrm>
          <a:prstGeom prst="rect">
            <a:avLst/>
          </a:prstGeom>
        </p:spPr>
      </p:pic>
    </p:spTree>
    <p:extLst>
      <p:ext uri="{BB962C8B-B14F-4D97-AF65-F5344CB8AC3E}">
        <p14:creationId xmlns:p14="http://schemas.microsoft.com/office/powerpoint/2010/main" val="66197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one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12112-218C-4A69-95A8-BF0A84C4F26B}"/>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After running the independent samples t-tests for front and back pocket sizes between skinny and straight leg jeans, the results weren’t entirely unexpected after looking at the box plots from earlier</a:t>
            </a:r>
          </a:p>
        </p:txBody>
      </p:sp>
    </p:spTree>
    <p:extLst>
      <p:ext uri="{BB962C8B-B14F-4D97-AF65-F5344CB8AC3E}">
        <p14:creationId xmlns:p14="http://schemas.microsoft.com/office/powerpoint/2010/main" val="162880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one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12112-218C-4A69-95A8-BF0A84C4F26B}"/>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After running the independent samples t-tests for front and back pocket sizes between skinny and straight leg jeans, the results weren’t entirely unexpected after looking at the box plots from earlier</a:t>
            </a:r>
          </a:p>
          <a:p>
            <a:pPr marL="0" indent="0">
              <a:buNone/>
            </a:pPr>
            <a:r>
              <a:rPr lang="en-US" dirty="0">
                <a:latin typeface="Abadi" panose="020B0604020104020204" pitchFamily="34" charset="0"/>
              </a:rPr>
              <a:t>For the front pocket size, our test resulted in a p-value of 0.6920785003547107, and a standard deviation value of 0.397508189103932</a:t>
            </a:r>
          </a:p>
          <a:p>
            <a:pPr marL="0" indent="0">
              <a:buNone/>
            </a:pPr>
            <a:r>
              <a:rPr lang="en-US" dirty="0">
                <a:latin typeface="Abadi" panose="020B0604020104020204" pitchFamily="34" charset="0"/>
              </a:rPr>
              <a:t>With these results, we can say with 95% confidence that we failed to reject our original hypothesis that there is no statistically significant difference in front pocket size between skinny and straight leg jeans</a:t>
            </a:r>
          </a:p>
        </p:txBody>
      </p:sp>
    </p:spTree>
    <p:extLst>
      <p:ext uri="{BB962C8B-B14F-4D97-AF65-F5344CB8AC3E}">
        <p14:creationId xmlns:p14="http://schemas.microsoft.com/office/powerpoint/2010/main" val="201382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9707C-7072-4B55-B48A-C4029CF79D7E}"/>
              </a:ext>
            </a:extLst>
          </p:cNvPr>
          <p:cNvSpPr>
            <a:spLocks noGrp="1"/>
          </p:cNvSpPr>
          <p:nvPr>
            <p:ph type="title"/>
          </p:nvPr>
        </p:nvSpPr>
        <p:spPr>
          <a:xfrm>
            <a:off x="700087" y="909638"/>
            <a:ext cx="10691813" cy="1155618"/>
          </a:xfrm>
        </p:spPr>
        <p:txBody>
          <a:bodyPr>
            <a:normAutofit/>
          </a:bodyPr>
          <a:lstStyle/>
          <a:p>
            <a:r>
              <a:rPr lang="en-US" sz="3400" dirty="0">
                <a:latin typeface="Abadi" panose="020B0604020104020204" pitchFamily="34" charset="0"/>
              </a:rPr>
              <a:t>introduction</a:t>
            </a:r>
          </a:p>
        </p:txBody>
      </p:sp>
      <p:cxnSp>
        <p:nvCxnSpPr>
          <p:cNvPr id="38" name="Straight Connector 32">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4">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09FED2B5-12CE-C6AF-1692-7F7731556A15}"/>
              </a:ext>
            </a:extLst>
          </p:cNvPr>
          <p:cNvGraphicFramePr>
            <a:graphicFrameLocks noGrp="1"/>
          </p:cNvGraphicFramePr>
          <p:nvPr>
            <p:ph idx="1"/>
            <p:extLst>
              <p:ext uri="{D42A27DB-BD31-4B8C-83A1-F6EECF244321}">
                <p14:modId xmlns:p14="http://schemas.microsoft.com/office/powerpoint/2010/main" val="1547031410"/>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526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8299-A401-4FAA-B60D-272D37DBA9C2}"/>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one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12112-218C-4A69-95A8-BF0A84C4F26B}"/>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For the back pocket size, our test resulted in a p-value of 0.2440388707334372, and a standard deviation value of 1.1738198976154692</a:t>
            </a:r>
          </a:p>
          <a:p>
            <a:pPr marL="0" indent="0">
              <a:buNone/>
            </a:pPr>
            <a:r>
              <a:rPr lang="en-US" dirty="0">
                <a:latin typeface="Abadi" panose="020B0604020104020204" pitchFamily="34" charset="0"/>
              </a:rPr>
              <a:t>With these results, we can say with 95% confidence that we failed to reject our original hypothesis that there is no statistically significant difference in back pocket size between skinny and straight leg jeans</a:t>
            </a:r>
          </a:p>
        </p:txBody>
      </p:sp>
    </p:spTree>
    <p:extLst>
      <p:ext uri="{BB962C8B-B14F-4D97-AF65-F5344CB8AC3E}">
        <p14:creationId xmlns:p14="http://schemas.microsoft.com/office/powerpoint/2010/main" val="39788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74DE-69F1-4497-9417-BC9406A81DBB}"/>
              </a:ext>
            </a:extLst>
          </p:cNvPr>
          <p:cNvSpPr>
            <a:spLocks noGrp="1"/>
          </p:cNvSpPr>
          <p:nvPr>
            <p:ph type="title"/>
          </p:nvPr>
        </p:nvSpPr>
        <p:spPr>
          <a:xfrm>
            <a:off x="695323" y="616581"/>
            <a:ext cx="2895941" cy="1230401"/>
          </a:xfrm>
        </p:spPr>
        <p:txBody>
          <a:bodyPr vert="horz" lIns="91440" tIns="45720" rIns="91440" bIns="45720" rtlCol="0" anchor="t">
            <a:normAutofit/>
          </a:bodyPr>
          <a:lstStyle/>
          <a:p>
            <a:r>
              <a:rPr lang="en-US" sz="2800" kern="1200" cap="all" spc="30" baseline="0">
                <a:solidFill>
                  <a:schemeClr val="tx1"/>
                </a:solidFill>
                <a:latin typeface="+mj-lt"/>
                <a:ea typeface="+mj-ea"/>
                <a:cs typeface="+mj-cs"/>
              </a:rPr>
              <a:t>hypothesis one conclusion</a:t>
            </a:r>
          </a:p>
        </p:txBody>
      </p:sp>
      <p:cxnSp>
        <p:nvCxnSpPr>
          <p:cNvPr id="73" name="Straight Connector 7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F3E7E47-D9CD-90FF-C36E-3442A1B99217}"/>
              </a:ext>
            </a:extLst>
          </p:cNvPr>
          <p:cNvSpPr txBox="1"/>
          <p:nvPr/>
        </p:nvSpPr>
        <p:spPr>
          <a:xfrm>
            <a:off x="4169572" y="616581"/>
            <a:ext cx="6713312" cy="1230401"/>
          </a:xfrm>
          <a:prstGeom prst="rect">
            <a:avLst/>
          </a:prstGeom>
        </p:spPr>
        <p:txBody>
          <a:bodyPr vert="horz" lIns="91440" tIns="45720" rIns="91440" bIns="45720" rtlCol="0">
            <a:noAutofit/>
          </a:bodyPr>
          <a:lstStyle/>
          <a:p>
            <a:pPr>
              <a:lnSpc>
                <a:spcPct val="120000"/>
              </a:lnSpc>
              <a:spcAft>
                <a:spcPts val="600"/>
              </a:spcAft>
            </a:pPr>
            <a:r>
              <a:rPr lang="en-US" dirty="0">
                <a:latin typeface="Abadi" panose="020B0604020104020204" pitchFamily="34" charset="0"/>
              </a:rPr>
              <a:t>As you can see from this bar plot, there is very little difference in front pocket size between these two style of jeans across all 20 brands that were measured for this study</a:t>
            </a:r>
          </a:p>
        </p:txBody>
      </p:sp>
      <p:pic>
        <p:nvPicPr>
          <p:cNvPr id="1026" name="Picture 2">
            <a:extLst>
              <a:ext uri="{FF2B5EF4-FFF2-40B4-BE49-F238E27FC236}">
                <a16:creationId xmlns:a16="http://schemas.microsoft.com/office/drawing/2014/main" id="{FB6FA29E-24DC-E377-1A9E-A41D75A1372B}"/>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9116" y="1883711"/>
            <a:ext cx="9573768" cy="4791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547F00-5E10-4C7A-BAFF-E657FA4F7C57}"/>
              </a:ext>
            </a:extLst>
          </p:cNvPr>
          <p:cNvSpPr txBox="1"/>
          <p:nvPr/>
        </p:nvSpPr>
        <p:spPr>
          <a:xfrm>
            <a:off x="800100" y="2189335"/>
            <a:ext cx="1993900" cy="3500265"/>
          </a:xfrm>
          <a:prstGeom prst="rect">
            <a:avLst/>
          </a:prstGeom>
        </p:spPr>
        <p:txBody>
          <a:bodyPr vert="horz" lIns="91440" tIns="45720" rIns="91440" bIns="45720" rtlCol="0">
            <a:normAutofit/>
          </a:bodyPr>
          <a:lstStyle/>
          <a:p>
            <a:pPr marL="57150">
              <a:lnSpc>
                <a:spcPct val="120000"/>
              </a:lnSpc>
              <a:spcAft>
                <a:spcPts val="600"/>
              </a:spcAft>
            </a:pPr>
            <a:endParaRPr lang="en-US" dirty="0">
              <a:latin typeface="Abadi" panose="020B0604020104020204" pitchFamily="34" charset="0"/>
            </a:endParaRPr>
          </a:p>
        </p:txBody>
      </p:sp>
    </p:spTree>
    <p:extLst>
      <p:ext uri="{BB962C8B-B14F-4D97-AF65-F5344CB8AC3E}">
        <p14:creationId xmlns:p14="http://schemas.microsoft.com/office/powerpoint/2010/main" val="355529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74DE-69F1-4497-9417-BC9406A81DBB}"/>
              </a:ext>
            </a:extLst>
          </p:cNvPr>
          <p:cNvSpPr>
            <a:spLocks noGrp="1"/>
          </p:cNvSpPr>
          <p:nvPr>
            <p:ph type="title"/>
          </p:nvPr>
        </p:nvSpPr>
        <p:spPr>
          <a:xfrm>
            <a:off x="695323" y="616581"/>
            <a:ext cx="2895941" cy="1230401"/>
          </a:xfrm>
        </p:spPr>
        <p:txBody>
          <a:bodyPr vert="horz" lIns="91440" tIns="45720" rIns="91440" bIns="45720" rtlCol="0" anchor="t">
            <a:normAutofit/>
          </a:bodyPr>
          <a:lstStyle/>
          <a:p>
            <a:r>
              <a:rPr lang="en-US" sz="2800" kern="1200" cap="all" spc="30" baseline="0">
                <a:solidFill>
                  <a:schemeClr val="tx1"/>
                </a:solidFill>
                <a:latin typeface="+mj-lt"/>
                <a:ea typeface="+mj-ea"/>
                <a:cs typeface="+mj-cs"/>
              </a:rPr>
              <a:t>hypothesis one conclusion</a:t>
            </a:r>
          </a:p>
        </p:txBody>
      </p:sp>
      <p:cxnSp>
        <p:nvCxnSpPr>
          <p:cNvPr id="22" name="Straight Connector 21">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F3E7E47-D9CD-90FF-C36E-3442A1B99217}"/>
              </a:ext>
            </a:extLst>
          </p:cNvPr>
          <p:cNvSpPr txBox="1"/>
          <p:nvPr/>
        </p:nvSpPr>
        <p:spPr>
          <a:xfrm>
            <a:off x="4168376" y="616581"/>
            <a:ext cx="6713312" cy="1230401"/>
          </a:xfrm>
          <a:prstGeom prst="rect">
            <a:avLst/>
          </a:prstGeom>
        </p:spPr>
        <p:txBody>
          <a:bodyPr vert="horz" lIns="91440" tIns="45720" rIns="91440" bIns="45720" rtlCol="0">
            <a:noAutofit/>
          </a:bodyPr>
          <a:lstStyle/>
          <a:p>
            <a:pPr>
              <a:lnSpc>
                <a:spcPct val="120000"/>
              </a:lnSpc>
              <a:spcAft>
                <a:spcPts val="600"/>
              </a:spcAft>
            </a:pPr>
            <a:r>
              <a:rPr lang="en-US" dirty="0">
                <a:latin typeface="Abadi" panose="020B0604020104020204" pitchFamily="34" charset="0"/>
              </a:rPr>
              <a:t>As you can see from this bar plot, there is very little difference in back pocket size between these two style of jeans across all 20 brands that were measured for this study</a:t>
            </a:r>
          </a:p>
        </p:txBody>
      </p:sp>
      <p:pic>
        <p:nvPicPr>
          <p:cNvPr id="4" name="Picture 3">
            <a:extLst>
              <a:ext uri="{FF2B5EF4-FFF2-40B4-BE49-F238E27FC236}">
                <a16:creationId xmlns:a16="http://schemas.microsoft.com/office/drawing/2014/main" id="{D769BE13-2833-6740-B93B-6878A25F3CB3}"/>
              </a:ext>
            </a:extLst>
          </p:cNvPr>
          <p:cNvPicPr>
            <a:picLocks/>
          </p:cNvPicPr>
          <p:nvPr/>
        </p:nvPicPr>
        <p:blipFill>
          <a:blip r:embed="rId2"/>
          <a:stretch>
            <a:fillRect/>
          </a:stretch>
        </p:blipFill>
        <p:spPr>
          <a:xfrm>
            <a:off x="1310311" y="1885828"/>
            <a:ext cx="9571377" cy="4787222"/>
          </a:xfrm>
          <a:prstGeom prst="rect">
            <a:avLst/>
          </a:prstGeom>
        </p:spPr>
      </p:pic>
      <p:sp>
        <p:nvSpPr>
          <p:cNvPr id="5" name="TextBox 4">
            <a:extLst>
              <a:ext uri="{FF2B5EF4-FFF2-40B4-BE49-F238E27FC236}">
                <a16:creationId xmlns:a16="http://schemas.microsoft.com/office/drawing/2014/main" id="{1E547F00-5E10-4C7A-BAFF-E657FA4F7C57}"/>
              </a:ext>
            </a:extLst>
          </p:cNvPr>
          <p:cNvSpPr txBox="1"/>
          <p:nvPr/>
        </p:nvSpPr>
        <p:spPr>
          <a:xfrm>
            <a:off x="800100" y="2189335"/>
            <a:ext cx="1993900" cy="3500265"/>
          </a:xfrm>
          <a:prstGeom prst="rect">
            <a:avLst/>
          </a:prstGeom>
        </p:spPr>
        <p:txBody>
          <a:bodyPr vert="horz" lIns="91440" tIns="45720" rIns="91440" bIns="45720" rtlCol="0">
            <a:normAutofit/>
          </a:bodyPr>
          <a:lstStyle/>
          <a:p>
            <a:pPr marL="57150">
              <a:lnSpc>
                <a:spcPct val="120000"/>
              </a:lnSpc>
              <a:spcAft>
                <a:spcPts val="600"/>
              </a:spcAft>
            </a:pPr>
            <a:endParaRPr lang="en-US" dirty="0">
              <a:latin typeface="Abadi" panose="020B0604020104020204" pitchFamily="34" charset="0"/>
            </a:endParaRPr>
          </a:p>
        </p:txBody>
      </p:sp>
    </p:spTree>
    <p:extLst>
      <p:ext uri="{BB962C8B-B14F-4D97-AF65-F5344CB8AC3E}">
        <p14:creationId xmlns:p14="http://schemas.microsoft.com/office/powerpoint/2010/main" val="12091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Testing hypothesis two</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7F1342-B7E8-94B6-D2A9-AF669181ACA5}"/>
              </a:ext>
            </a:extLst>
          </p:cNvPr>
          <p:cNvPicPr>
            <a:picLocks noChangeAspect="1"/>
          </p:cNvPicPr>
          <p:nvPr/>
        </p:nvPicPr>
        <p:blipFill>
          <a:blip r:embed="rId2"/>
          <a:stretch>
            <a:fillRect/>
          </a:stretch>
        </p:blipFill>
        <p:spPr>
          <a:xfrm>
            <a:off x="2438400" y="2585340"/>
            <a:ext cx="9357360" cy="2395728"/>
          </a:xfrm>
          <a:prstGeom prst="rect">
            <a:avLst/>
          </a:prstGeom>
        </p:spPr>
      </p:pic>
    </p:spTree>
    <p:extLst>
      <p:ext uri="{BB962C8B-B14F-4D97-AF65-F5344CB8AC3E}">
        <p14:creationId xmlns:p14="http://schemas.microsoft.com/office/powerpoint/2010/main" val="85383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Testing hypothesis two</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To test the hypothesis that there is no difference in pocket size between men’s and women’s jeans I first split the </a:t>
            </a:r>
            <a:r>
              <a:rPr lang="en-US" dirty="0" err="1">
                <a:latin typeface="Abadi" panose="020B0604020104020204" pitchFamily="34" charset="0"/>
              </a:rPr>
              <a:t>DataFrame</a:t>
            </a:r>
            <a:r>
              <a:rPr lang="en-US" dirty="0">
                <a:latin typeface="Abadi" panose="020B0604020104020204" pitchFamily="34" charset="0"/>
              </a:rPr>
              <a:t> into two sample populations, men and women</a:t>
            </a:r>
          </a:p>
        </p:txBody>
      </p:sp>
      <p:pic>
        <p:nvPicPr>
          <p:cNvPr id="5" name="Picture 4">
            <a:extLst>
              <a:ext uri="{FF2B5EF4-FFF2-40B4-BE49-F238E27FC236}">
                <a16:creationId xmlns:a16="http://schemas.microsoft.com/office/drawing/2014/main" id="{FE0F4459-8BC7-2A60-77CD-39806A7254EB}"/>
              </a:ext>
            </a:extLst>
          </p:cNvPr>
          <p:cNvPicPr>
            <a:picLocks noChangeAspect="1"/>
          </p:cNvPicPr>
          <p:nvPr/>
        </p:nvPicPr>
        <p:blipFill>
          <a:blip r:embed="rId2"/>
          <a:stretch>
            <a:fillRect/>
          </a:stretch>
        </p:blipFill>
        <p:spPr>
          <a:xfrm>
            <a:off x="4861063" y="3146092"/>
            <a:ext cx="6530837" cy="1115632"/>
          </a:xfrm>
          <a:prstGeom prst="rect">
            <a:avLst/>
          </a:prstGeom>
        </p:spPr>
      </p:pic>
    </p:spTree>
    <p:extLst>
      <p:ext uri="{BB962C8B-B14F-4D97-AF65-F5344CB8AC3E}">
        <p14:creationId xmlns:p14="http://schemas.microsoft.com/office/powerpoint/2010/main" val="3903554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FAA10-0A78-4A8C-9BF3-E4718A1FB55C}"/>
              </a:ext>
            </a:extLst>
          </p:cNvPr>
          <p:cNvSpPr>
            <a:spLocks noGrp="1"/>
          </p:cNvSpPr>
          <p:nvPr>
            <p:ph type="title"/>
          </p:nvPr>
        </p:nvSpPr>
        <p:spPr>
          <a:xfrm>
            <a:off x="695325" y="897753"/>
            <a:ext cx="3635046" cy="1575391"/>
          </a:xfrm>
        </p:spPr>
        <p:txBody>
          <a:bodyPr>
            <a:normAutofit/>
          </a:bodyPr>
          <a:lstStyle/>
          <a:p>
            <a:pPr>
              <a:lnSpc>
                <a:spcPct val="90000"/>
              </a:lnSpc>
            </a:pPr>
            <a:r>
              <a:rPr lang="en-US" sz="3400" dirty="0">
                <a:latin typeface="Abadi" panose="020B0604020104020204" pitchFamily="34" charset="0"/>
              </a:rPr>
              <a:t>Testing hypothesis two</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A0BB4A-6DA1-4B05-A81A-871FCC7689BD}"/>
              </a:ext>
            </a:extLst>
          </p:cNvPr>
          <p:cNvSpPr>
            <a:spLocks noGrp="1"/>
          </p:cNvSpPr>
          <p:nvPr>
            <p:ph idx="1"/>
          </p:nvPr>
        </p:nvSpPr>
        <p:spPr>
          <a:xfrm>
            <a:off x="695325" y="1956007"/>
            <a:ext cx="3587668" cy="3873293"/>
          </a:xfrm>
        </p:spPr>
        <p:txBody>
          <a:bodyPr>
            <a:normAutofit/>
          </a:bodyPr>
          <a:lstStyle/>
          <a:p>
            <a:pPr marL="0" indent="0">
              <a:buNone/>
            </a:pPr>
            <a:r>
              <a:rPr lang="en-US" dirty="0">
                <a:latin typeface="Abadi" panose="020B0604020104020204" pitchFamily="34" charset="0"/>
              </a:rPr>
              <a:t>First, I want to look at the distribution of the values for the front and back pocket area between men’s and women’s jeans</a:t>
            </a:r>
          </a:p>
          <a:p>
            <a:pPr marL="0" indent="0">
              <a:buNone/>
            </a:pPr>
            <a:r>
              <a:rPr lang="en-US" dirty="0">
                <a:latin typeface="Abadi" panose="020B0604020104020204" pitchFamily="34" charset="0"/>
              </a:rPr>
              <a:t>From these box plots you can see that men’s pockets are much bigger than women’s are  </a:t>
            </a:r>
          </a:p>
          <a:p>
            <a:pPr marL="0" indent="0">
              <a:buNone/>
            </a:pPr>
            <a:r>
              <a:rPr lang="en-US" dirty="0">
                <a:latin typeface="Abadi" panose="020B0604020104020204" pitchFamily="34" charset="0"/>
              </a:rPr>
              <a:t>Our t-tests will confirm this</a:t>
            </a:r>
          </a:p>
          <a:p>
            <a:pPr marL="0" indent="0">
              <a:buNone/>
            </a:pPr>
            <a:endParaRPr lang="en-US" dirty="0">
              <a:latin typeface="Abadi" panose="020B0604020104020204" pitchFamily="34" charset="0"/>
            </a:endParaRPr>
          </a:p>
        </p:txBody>
      </p:sp>
      <p:pic>
        <p:nvPicPr>
          <p:cNvPr id="2050" name="Picture 2">
            <a:extLst>
              <a:ext uri="{FF2B5EF4-FFF2-40B4-BE49-F238E27FC236}">
                <a16:creationId xmlns:a16="http://schemas.microsoft.com/office/drawing/2014/main" id="{D9E56707-8D8C-B4A1-D79E-2AC2A796A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3" y="365057"/>
            <a:ext cx="4143777" cy="2971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154F080-D9C0-2D0E-4354-8E675CC7D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122" y="3611528"/>
            <a:ext cx="4143777"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789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After running the independent samples t-tests for front and back pocket sizes between men’s and women’s jeans, the results weren’t entirely unexpected after looking at the box plots from earlier</a:t>
            </a: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368132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After running the independent samples t-tests for front and back pocket sizes between men’s and women’s jeans, the results weren’t entirely unexpected after looking at the box plots from earlier</a:t>
            </a:r>
          </a:p>
          <a:p>
            <a:pPr marL="0" indent="0">
              <a:buNone/>
            </a:pPr>
            <a:r>
              <a:rPr lang="en-US" dirty="0">
                <a:latin typeface="Abadi" panose="020B0604020104020204" pitchFamily="34" charset="0"/>
              </a:rPr>
              <a:t>For the front pocket size, our test resulted in a p-value of 2.7130561416957525e-28, and a standard deviation value of 17.217516127675193</a:t>
            </a:r>
          </a:p>
          <a:p>
            <a:pPr marL="0" indent="0">
              <a:buNone/>
            </a:pPr>
            <a:r>
              <a:rPr lang="en-US" dirty="0">
                <a:latin typeface="Abadi" panose="020B0604020104020204" pitchFamily="34" charset="0"/>
              </a:rPr>
              <a:t>With these results, we can say with 95% confidence that we can reject our original hypothesis that there is no statistically significant difference in front pocket size between men’s and women’s jeans</a:t>
            </a:r>
          </a:p>
          <a:p>
            <a:pPr marL="0" indent="0">
              <a:buNone/>
            </a:pPr>
            <a:r>
              <a:rPr lang="en-US" dirty="0">
                <a:latin typeface="Abadi" panose="020B0604020104020204" pitchFamily="34" charset="0"/>
              </a:rPr>
              <a:t>Men’s front pockets are bigger than women’s</a:t>
            </a: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81324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For the back pocket size, our test resulted in a p-value of 0.00011587923122639593, and a standard deviation value of 4.0597967872891125</a:t>
            </a:r>
          </a:p>
          <a:p>
            <a:pPr marL="0" indent="0">
              <a:buNone/>
            </a:pPr>
            <a:r>
              <a:rPr lang="en-US" dirty="0">
                <a:latin typeface="Abadi" panose="020B0604020104020204" pitchFamily="34" charset="0"/>
              </a:rPr>
              <a:t>With these results, we can say with 95% confidence that we can reject our original hypothesis that there is no statistically significant difference in back pocket size between men’s and women’s jeans</a:t>
            </a:r>
          </a:p>
          <a:p>
            <a:pPr marL="0" indent="0">
              <a:buNone/>
            </a:pPr>
            <a:r>
              <a:rPr lang="en-US" dirty="0">
                <a:latin typeface="Abadi" panose="020B0604020104020204" pitchFamily="34" charset="0"/>
              </a:rPr>
              <a:t>Men’s back pockets are bigger than women’s</a:t>
            </a: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341041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Now that we’ve proven there’s a statistically significant difference in pocket size between men’s and women’s jeans, let’s see if we can quantify that difference</a:t>
            </a: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169770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9707C-7072-4B55-B48A-C4029CF79D7E}"/>
              </a:ext>
            </a:extLst>
          </p:cNvPr>
          <p:cNvSpPr>
            <a:spLocks noGrp="1"/>
          </p:cNvSpPr>
          <p:nvPr>
            <p:ph type="title"/>
          </p:nvPr>
        </p:nvSpPr>
        <p:spPr>
          <a:xfrm>
            <a:off x="700087" y="909638"/>
            <a:ext cx="10691813" cy="1155618"/>
          </a:xfrm>
        </p:spPr>
        <p:txBody>
          <a:bodyPr>
            <a:normAutofit/>
          </a:bodyPr>
          <a:lstStyle/>
          <a:p>
            <a:r>
              <a:rPr lang="en-US" sz="3400" dirty="0">
                <a:latin typeface="Abadi" panose="020B0604020104020204" pitchFamily="34" charset="0"/>
              </a:rPr>
              <a:t>introduction</a:t>
            </a:r>
          </a:p>
        </p:txBody>
      </p:sp>
      <p:cxnSp>
        <p:nvCxnSpPr>
          <p:cNvPr id="38" name="Straight Connector 32">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4">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716535-2D1B-64AC-18A5-C500D8CF088E}"/>
              </a:ext>
            </a:extLst>
          </p:cNvPr>
          <p:cNvSpPr>
            <a:spLocks noGrp="1"/>
          </p:cNvSpPr>
          <p:nvPr>
            <p:ph idx="1"/>
          </p:nvPr>
        </p:nvSpPr>
        <p:spPr/>
        <p:txBody>
          <a:bodyPr/>
          <a:lstStyle/>
          <a:p>
            <a:pPr marL="0" indent="0">
              <a:buNone/>
            </a:pPr>
            <a:r>
              <a:rPr lang="en-US" dirty="0">
                <a:latin typeface="Abadi" panose="020B0604020104020204" pitchFamily="34" charset="0"/>
              </a:rPr>
              <a:t>When I think about my favorite jeans, they're always the most comfortable ones with the best sized pockets. A lot of content online points to women's clothing either not having pockets at all, having fake pockets, or having tiny and unusable pockets. I found this to be a very interesting question and want to see how common this is. I also want to see at what magnitude pocket size varies in blue jeans, not only between genders, but also between jean styles.</a:t>
            </a:r>
          </a:p>
        </p:txBody>
      </p:sp>
    </p:spTree>
    <p:extLst>
      <p:ext uri="{BB962C8B-B14F-4D97-AF65-F5344CB8AC3E}">
        <p14:creationId xmlns:p14="http://schemas.microsoft.com/office/powerpoint/2010/main" val="4121629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Now that we’ve proven there’s a statistically significant difference in pocket size between men’s and women’s jeans, let’s see if we can quantify that difference </a:t>
            </a:r>
          </a:p>
          <a:p>
            <a:pPr marL="0" indent="0">
              <a:buNone/>
            </a:pPr>
            <a:r>
              <a:rPr lang="en-US" dirty="0">
                <a:latin typeface="Abadi" panose="020B0604020104020204" pitchFamily="34" charset="0"/>
              </a:rPr>
              <a:t>I’ve already split the two recorded genders into separate populations, so I can write my own function to calculate the percent change between the mean pocket size values for each gender</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423335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hypothesis two conclusion</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Now that we’ve proven there’s a statistically significant difference in pocket size between men’s and women’s jeans, let’s see if we can quantify that difference </a:t>
            </a:r>
          </a:p>
          <a:p>
            <a:pPr marL="0" indent="0">
              <a:buNone/>
            </a:pPr>
            <a:r>
              <a:rPr lang="en-US" dirty="0">
                <a:latin typeface="Abadi" panose="020B0604020104020204" pitchFamily="34" charset="0"/>
              </a:rPr>
              <a:t>I’ve already split the two recorded genders into separate populations, so I can write my own function to calculate the percent change between the mean pocket size values for each gender</a:t>
            </a:r>
          </a:p>
          <a:p>
            <a:pPr marL="0" indent="0">
              <a:buNone/>
            </a:pPr>
            <a:r>
              <a:rPr lang="en-US" dirty="0">
                <a:latin typeface="Abadi" panose="020B0604020104020204" pitchFamily="34" charset="0"/>
              </a:rPr>
              <a:t>Using this function, I found that:</a:t>
            </a:r>
          </a:p>
          <a:p>
            <a:r>
              <a:rPr lang="en-US" dirty="0">
                <a:latin typeface="Abadi" panose="020B0604020104020204" pitchFamily="34" charset="0"/>
              </a:rPr>
              <a:t>On average, the front pockets in men’s jeans are 74% larger than in women’s jeans</a:t>
            </a:r>
          </a:p>
          <a:p>
            <a:r>
              <a:rPr lang="en-US" dirty="0">
                <a:latin typeface="Abadi" panose="020B0604020104020204" pitchFamily="34" charset="0"/>
              </a:rPr>
              <a:t>Men’s back pockets are 9% larger on average</a:t>
            </a: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1223651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695323" y="616581"/>
            <a:ext cx="2895941" cy="1230401"/>
          </a:xfrm>
        </p:spPr>
        <p:txBody>
          <a:bodyPr>
            <a:normAutofit/>
          </a:bodyPr>
          <a:lstStyle/>
          <a:p>
            <a:r>
              <a:rPr lang="en-US" sz="2600">
                <a:latin typeface="Abadi" panose="020B0604020104020204" pitchFamily="34" charset="0"/>
              </a:rPr>
              <a:t>hypothesis two conclusion</a:t>
            </a:r>
          </a:p>
        </p:txBody>
      </p:sp>
      <p:cxnSp>
        <p:nvCxnSpPr>
          <p:cNvPr id="73" name="Straight Connector 7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169572" y="616581"/>
            <a:ext cx="6713312" cy="1230401"/>
          </a:xfrm>
        </p:spPr>
        <p:txBody>
          <a:bodyPr>
            <a:normAutofit/>
          </a:bodyPr>
          <a:lstStyle/>
          <a:p>
            <a:pPr marL="0" indent="0">
              <a:buNone/>
            </a:pPr>
            <a:r>
              <a:rPr lang="en-US" sz="1800" dirty="0">
                <a:latin typeface="Abadi" panose="020B0604020104020204" pitchFamily="34" charset="0"/>
              </a:rPr>
              <a:t>As you can see from this bar plot, there is a significant difference in front pocket size between men’s and women’s jeans across all 20 brands that were measured for this study</a:t>
            </a:r>
          </a:p>
          <a:p>
            <a:pPr marL="0" indent="0">
              <a:buNone/>
            </a:pPr>
            <a:endParaRPr lang="en-US" sz="1800" dirty="0">
              <a:latin typeface="Abadi" panose="020B0604020104020204" pitchFamily="34" charset="0"/>
            </a:endParaRPr>
          </a:p>
        </p:txBody>
      </p:sp>
      <p:pic>
        <p:nvPicPr>
          <p:cNvPr id="4098" name="Picture 2">
            <a:extLst>
              <a:ext uri="{FF2B5EF4-FFF2-40B4-BE49-F238E27FC236}">
                <a16:creationId xmlns:a16="http://schemas.microsoft.com/office/drawing/2014/main" id="{DBAA6C5E-9CC6-F05A-940F-A06EEB789EFF}"/>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9116" y="1883711"/>
            <a:ext cx="9573768" cy="479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87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B1E9-3C2F-40A7-8DFE-BCB4DB6D7615}"/>
              </a:ext>
            </a:extLst>
          </p:cNvPr>
          <p:cNvSpPr>
            <a:spLocks noGrp="1"/>
          </p:cNvSpPr>
          <p:nvPr>
            <p:ph type="title"/>
          </p:nvPr>
        </p:nvSpPr>
        <p:spPr>
          <a:xfrm>
            <a:off x="695323" y="616581"/>
            <a:ext cx="2895941" cy="1230401"/>
          </a:xfrm>
        </p:spPr>
        <p:txBody>
          <a:bodyPr>
            <a:normAutofit/>
          </a:bodyPr>
          <a:lstStyle/>
          <a:p>
            <a:r>
              <a:rPr lang="en-US" sz="2600">
                <a:latin typeface="Abadi" panose="020B0604020104020204" pitchFamily="34" charset="0"/>
              </a:rPr>
              <a:t>hypothesis two conclusion</a:t>
            </a:r>
          </a:p>
        </p:txBody>
      </p:sp>
      <p:cxnSp>
        <p:nvCxnSpPr>
          <p:cNvPr id="73" name="Straight Connector 7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3FE49-F5BC-41DD-ACEE-20260A0AA8A1}"/>
              </a:ext>
            </a:extLst>
          </p:cNvPr>
          <p:cNvSpPr>
            <a:spLocks noGrp="1"/>
          </p:cNvSpPr>
          <p:nvPr>
            <p:ph idx="1"/>
          </p:nvPr>
        </p:nvSpPr>
        <p:spPr>
          <a:xfrm>
            <a:off x="4169572" y="616581"/>
            <a:ext cx="6713312" cy="1230401"/>
          </a:xfrm>
        </p:spPr>
        <p:txBody>
          <a:bodyPr>
            <a:normAutofit/>
          </a:bodyPr>
          <a:lstStyle/>
          <a:p>
            <a:pPr marL="0" indent="0">
              <a:buNone/>
            </a:pPr>
            <a:r>
              <a:rPr lang="en-US" sz="1900" dirty="0">
                <a:latin typeface="Abadi" panose="020B0604020104020204" pitchFamily="34" charset="0"/>
              </a:rPr>
              <a:t>As you can see from this bar plot, there is a difference in back pocket size between men’s and women’s jeans across the 20 brands that were measured for this study</a:t>
            </a:r>
          </a:p>
          <a:p>
            <a:pPr marL="0" indent="0">
              <a:buNone/>
            </a:pPr>
            <a:endParaRPr lang="en-US" sz="1900" dirty="0">
              <a:latin typeface="Abadi" panose="020B0604020104020204" pitchFamily="34" charset="0"/>
            </a:endParaRPr>
          </a:p>
        </p:txBody>
      </p:sp>
      <p:pic>
        <p:nvPicPr>
          <p:cNvPr id="5122" name="Picture 2">
            <a:extLst>
              <a:ext uri="{FF2B5EF4-FFF2-40B4-BE49-F238E27FC236}">
                <a16:creationId xmlns:a16="http://schemas.microsoft.com/office/drawing/2014/main" id="{85C248A0-5EAA-D301-1310-4F8B8B6AE21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16" y="1883711"/>
            <a:ext cx="9573768" cy="479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53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75135-E206-46B1-8437-D56B62D86355}"/>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conclusion</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3C5C25-CC52-4669-BB59-AE431A82C988}"/>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There is no statistically significant difference in pocket size between skinny and straight leg jeans</a:t>
            </a:r>
          </a:p>
          <a:p>
            <a:pPr marL="0" indent="0">
              <a:buNone/>
            </a:pPr>
            <a:r>
              <a:rPr lang="en-US" dirty="0">
                <a:latin typeface="Abadi" panose="020B0604020104020204" pitchFamily="34" charset="0"/>
              </a:rPr>
              <a:t>There is a statistically significant difference in pocket size between men’s and women’s jeans</a:t>
            </a:r>
          </a:p>
        </p:txBody>
      </p:sp>
    </p:spTree>
    <p:extLst>
      <p:ext uri="{BB962C8B-B14F-4D97-AF65-F5344CB8AC3E}">
        <p14:creationId xmlns:p14="http://schemas.microsoft.com/office/powerpoint/2010/main" val="217512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75135-E206-46B1-8437-D56B62D86355}"/>
              </a:ext>
            </a:extLst>
          </p:cNvPr>
          <p:cNvSpPr>
            <a:spLocks noGrp="1"/>
          </p:cNvSpPr>
          <p:nvPr>
            <p:ph type="title"/>
          </p:nvPr>
        </p:nvSpPr>
        <p:spPr>
          <a:xfrm>
            <a:off x="717482" y="908957"/>
            <a:ext cx="3819375" cy="3352767"/>
          </a:xfrm>
        </p:spPr>
        <p:txBody>
          <a:bodyPr>
            <a:normAutofit/>
          </a:bodyPr>
          <a:lstStyle/>
          <a:p>
            <a:r>
              <a:rPr lang="en-US" sz="2900" dirty="0">
                <a:latin typeface="Abadi" panose="020B0604020104020204" pitchFamily="34" charset="0"/>
              </a:rPr>
              <a:t>recommendations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ABB7F95-0E4A-9504-7768-C518096FAA78}"/>
              </a:ext>
            </a:extLst>
          </p:cNvPr>
          <p:cNvPicPr>
            <a:picLocks noChangeAspect="1"/>
          </p:cNvPicPr>
          <p:nvPr/>
        </p:nvPicPr>
        <p:blipFill>
          <a:blip r:embed="rId2"/>
          <a:stretch>
            <a:fillRect/>
          </a:stretch>
        </p:blipFill>
        <p:spPr>
          <a:xfrm>
            <a:off x="855893" y="2817778"/>
            <a:ext cx="5240107" cy="1931160"/>
          </a:xfrm>
          <a:prstGeom prst="rect">
            <a:avLst/>
          </a:prstGeom>
        </p:spPr>
      </p:pic>
      <p:pic>
        <p:nvPicPr>
          <p:cNvPr id="7" name="Picture 6">
            <a:extLst>
              <a:ext uri="{FF2B5EF4-FFF2-40B4-BE49-F238E27FC236}">
                <a16:creationId xmlns:a16="http://schemas.microsoft.com/office/drawing/2014/main" id="{2FC0D9E8-1E14-A6E7-2560-136A2755A3F7}"/>
              </a:ext>
            </a:extLst>
          </p:cNvPr>
          <p:cNvPicPr>
            <a:picLocks noChangeAspect="1"/>
          </p:cNvPicPr>
          <p:nvPr/>
        </p:nvPicPr>
        <p:blipFill>
          <a:blip r:embed="rId3"/>
          <a:stretch>
            <a:fillRect/>
          </a:stretch>
        </p:blipFill>
        <p:spPr>
          <a:xfrm>
            <a:off x="6234410" y="2817777"/>
            <a:ext cx="5101697" cy="1934627"/>
          </a:xfrm>
          <a:prstGeom prst="rect">
            <a:avLst/>
          </a:prstGeom>
        </p:spPr>
      </p:pic>
      <p:sp>
        <p:nvSpPr>
          <p:cNvPr id="8" name="TextBox 7">
            <a:extLst>
              <a:ext uri="{FF2B5EF4-FFF2-40B4-BE49-F238E27FC236}">
                <a16:creationId xmlns:a16="http://schemas.microsoft.com/office/drawing/2014/main" id="{C896CFE6-4264-4D0F-475D-2DC00AEE5095}"/>
              </a:ext>
            </a:extLst>
          </p:cNvPr>
          <p:cNvSpPr txBox="1"/>
          <p:nvPr/>
        </p:nvSpPr>
        <p:spPr>
          <a:xfrm>
            <a:off x="855893" y="1961231"/>
            <a:ext cx="5240107" cy="646331"/>
          </a:xfrm>
          <a:prstGeom prst="rect">
            <a:avLst/>
          </a:prstGeom>
          <a:noFill/>
        </p:spPr>
        <p:txBody>
          <a:bodyPr wrap="square" rtlCol="0">
            <a:spAutoFit/>
          </a:bodyPr>
          <a:lstStyle/>
          <a:p>
            <a:r>
              <a:rPr lang="en-US" dirty="0">
                <a:latin typeface="Abadi" panose="020B0604020104020204" pitchFamily="34" charset="0"/>
              </a:rPr>
              <a:t>These are the top 5 women’s jeans from the study in order of descending front pocket size</a:t>
            </a:r>
          </a:p>
        </p:txBody>
      </p:sp>
      <p:sp>
        <p:nvSpPr>
          <p:cNvPr id="10" name="TextBox 9">
            <a:extLst>
              <a:ext uri="{FF2B5EF4-FFF2-40B4-BE49-F238E27FC236}">
                <a16:creationId xmlns:a16="http://schemas.microsoft.com/office/drawing/2014/main" id="{6DD759F1-51EB-384C-4D80-51A76C081480}"/>
              </a:ext>
            </a:extLst>
          </p:cNvPr>
          <p:cNvSpPr txBox="1"/>
          <p:nvPr/>
        </p:nvSpPr>
        <p:spPr>
          <a:xfrm>
            <a:off x="6091342" y="1961231"/>
            <a:ext cx="5240107" cy="923330"/>
          </a:xfrm>
          <a:prstGeom prst="rect">
            <a:avLst/>
          </a:prstGeom>
          <a:noFill/>
        </p:spPr>
        <p:txBody>
          <a:bodyPr wrap="square" rtlCol="0">
            <a:spAutoFit/>
          </a:bodyPr>
          <a:lstStyle/>
          <a:p>
            <a:r>
              <a:rPr lang="en-US" dirty="0">
                <a:latin typeface="Abadi" panose="020B0604020104020204" pitchFamily="34" charset="0"/>
              </a:rPr>
              <a:t>These are the top 5 men’s jeans from the study in order of descending front pocket size</a:t>
            </a:r>
          </a:p>
          <a:p>
            <a:endParaRPr lang="en-US" dirty="0"/>
          </a:p>
        </p:txBody>
      </p:sp>
    </p:spTree>
    <p:extLst>
      <p:ext uri="{BB962C8B-B14F-4D97-AF65-F5344CB8AC3E}">
        <p14:creationId xmlns:p14="http://schemas.microsoft.com/office/powerpoint/2010/main" val="141115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23A39-8C8D-4614-AD40-1B13232EE535}"/>
              </a:ext>
            </a:extLst>
          </p:cNvPr>
          <p:cNvSpPr>
            <a:spLocks noGrp="1"/>
          </p:cNvSpPr>
          <p:nvPr>
            <p:ph type="title"/>
          </p:nvPr>
        </p:nvSpPr>
        <p:spPr>
          <a:xfrm>
            <a:off x="695325" y="897753"/>
            <a:ext cx="3635046" cy="1575391"/>
          </a:xfrm>
        </p:spPr>
        <p:txBody>
          <a:bodyPr>
            <a:normAutofit/>
          </a:bodyPr>
          <a:lstStyle/>
          <a:p>
            <a:r>
              <a:rPr lang="en-US" sz="2900" dirty="0">
                <a:latin typeface="Abadi" panose="020B0604020104020204" pitchFamily="34" charset="0"/>
              </a:rPr>
              <a:t>recommendations</a:t>
            </a:r>
          </a:p>
        </p:txBody>
      </p:sp>
      <p:cxnSp>
        <p:nvCxnSpPr>
          <p:cNvPr id="22" name="Straight Connector 2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9BF36B-E47C-435B-B76F-953BA50821C9}"/>
              </a:ext>
            </a:extLst>
          </p:cNvPr>
          <p:cNvSpPr>
            <a:spLocks noGrp="1"/>
          </p:cNvSpPr>
          <p:nvPr>
            <p:ph idx="1"/>
          </p:nvPr>
        </p:nvSpPr>
        <p:spPr>
          <a:xfrm>
            <a:off x="695324" y="2710035"/>
            <a:ext cx="10823575" cy="3500265"/>
          </a:xfrm>
        </p:spPr>
        <p:txBody>
          <a:bodyPr>
            <a:normAutofit/>
          </a:bodyPr>
          <a:lstStyle/>
          <a:p>
            <a:pPr marL="0" indent="0">
              <a:buNone/>
            </a:pPr>
            <a:r>
              <a:rPr lang="en-US" dirty="0">
                <a:latin typeface="Abadi" panose="020B0604020104020204" pitchFamily="34" charset="0"/>
              </a:rPr>
              <a:t>I recommend jeans manufacturers increase the pocket size in women's jeans. Not all women carry purses, so fake/no pockets or tiny pockets need to be a thing of the past. Women around the world want bigger pockets, social media has spoken! Until manufacturers catch on, women wanting jeans with bigger pockets could choose a pair from the top five list I created or try on a pair of men's skinny jeans</a:t>
            </a:r>
          </a:p>
        </p:txBody>
      </p:sp>
    </p:spTree>
    <p:extLst>
      <p:ext uri="{BB962C8B-B14F-4D97-AF65-F5344CB8AC3E}">
        <p14:creationId xmlns:p14="http://schemas.microsoft.com/office/powerpoint/2010/main" val="157058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Yellow question mark">
            <a:extLst>
              <a:ext uri="{FF2B5EF4-FFF2-40B4-BE49-F238E27FC236}">
                <a16:creationId xmlns:a16="http://schemas.microsoft.com/office/drawing/2014/main" id="{77633263-F924-E87E-0373-8BC53EFE8CF5}"/>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23" name="Rectangle 14">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11D0-9C6C-4A50-85C4-9DC569307400}"/>
              </a:ext>
            </a:extLst>
          </p:cNvPr>
          <p:cNvSpPr>
            <a:spLocks noGrp="1"/>
          </p:cNvSpPr>
          <p:nvPr>
            <p:ph type="title"/>
          </p:nvPr>
        </p:nvSpPr>
        <p:spPr>
          <a:xfrm>
            <a:off x="695326" y="5528235"/>
            <a:ext cx="10696574" cy="770964"/>
          </a:xfrm>
        </p:spPr>
        <p:txBody>
          <a:bodyPr vert="horz" lIns="91440" tIns="45720" rIns="91440" bIns="45720" rtlCol="0" anchor="b">
            <a:normAutofit/>
          </a:bodyPr>
          <a:lstStyle/>
          <a:p>
            <a:r>
              <a:rPr lang="en-US">
                <a:solidFill>
                  <a:srgbClr val="FFFFFF"/>
                </a:solidFill>
              </a:rPr>
              <a:t>Questions?</a:t>
            </a:r>
          </a:p>
        </p:txBody>
      </p:sp>
    </p:spTree>
    <p:extLst>
      <p:ext uri="{BB962C8B-B14F-4D97-AF65-F5344CB8AC3E}">
        <p14:creationId xmlns:p14="http://schemas.microsoft.com/office/powerpoint/2010/main" val="2788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AAD36-B5A3-46C6-912C-001C5EFAC880}"/>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Data Overview</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E937D-42A3-427E-8870-8AB9629A79F5}"/>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Data was collected by Jan </a:t>
            </a:r>
            <a:r>
              <a:rPr lang="en-US" dirty="0" err="1">
                <a:latin typeface="Abadi" panose="020B0604020104020204" pitchFamily="34" charset="0"/>
              </a:rPr>
              <a:t>Diehm</a:t>
            </a:r>
            <a:r>
              <a:rPr lang="en-US" dirty="0">
                <a:latin typeface="Abadi" panose="020B0604020104020204" pitchFamily="34" charset="0"/>
              </a:rPr>
              <a:t> and Amber Thomas of </a:t>
            </a:r>
            <a:r>
              <a:rPr lang="en-US" i="1" dirty="0">
                <a:latin typeface="Abadi" panose="020B0604020104020204" pitchFamily="34" charset="0"/>
              </a:rPr>
              <a:t>The Pudding </a:t>
            </a:r>
            <a:r>
              <a:rPr lang="en-US" dirty="0">
                <a:latin typeface="Abadi" panose="020B0604020104020204" pitchFamily="34" charset="0"/>
              </a:rPr>
              <a:t>web publication.</a:t>
            </a:r>
          </a:p>
          <a:p>
            <a:pPr marL="0" indent="0">
              <a:buNone/>
            </a:pPr>
            <a:r>
              <a:rPr lang="en-US" dirty="0">
                <a:latin typeface="Abadi" panose="020B0604020104020204" pitchFamily="34" charset="0"/>
              </a:rPr>
              <a:t>Measurements of the height and width of the pockets for jeans from 20 major brands were taken inside brick-and-mortar stores for both men’s and women’s jeans and recorded on a data collection sheet.</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88684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AAD36-B5A3-46C6-912C-001C5EFAC880}"/>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Data Overview</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E937D-42A3-427E-8870-8AB9629A79F5}"/>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Data was collected by Jan </a:t>
            </a:r>
            <a:r>
              <a:rPr lang="en-US" dirty="0" err="1">
                <a:latin typeface="Abadi" panose="020B0604020104020204" pitchFamily="34" charset="0"/>
              </a:rPr>
              <a:t>Diehm</a:t>
            </a:r>
            <a:r>
              <a:rPr lang="en-US" dirty="0">
                <a:latin typeface="Abadi" panose="020B0604020104020204" pitchFamily="34" charset="0"/>
              </a:rPr>
              <a:t> and Amber Thomas of </a:t>
            </a:r>
            <a:r>
              <a:rPr lang="en-US" i="1" dirty="0">
                <a:latin typeface="Abadi" panose="020B0604020104020204" pitchFamily="34" charset="0"/>
              </a:rPr>
              <a:t>The Pudding </a:t>
            </a:r>
            <a:r>
              <a:rPr lang="en-US" dirty="0">
                <a:latin typeface="Abadi" panose="020B0604020104020204" pitchFamily="34" charset="0"/>
              </a:rPr>
              <a:t>web publication.</a:t>
            </a:r>
          </a:p>
          <a:p>
            <a:pPr marL="0" indent="0">
              <a:buNone/>
            </a:pPr>
            <a:r>
              <a:rPr lang="en-US" dirty="0">
                <a:latin typeface="Abadi" panose="020B0604020104020204" pitchFamily="34" charset="0"/>
              </a:rPr>
              <a:t>Measurements of the height and width of the pockets for jeans from 20 major brands were taken inside brick-and-mortar stores for both men’s and women’s jeans and recorded on a data collection sheet.</a:t>
            </a:r>
          </a:p>
          <a:p>
            <a:pPr marL="0" indent="0">
              <a:buNone/>
            </a:pPr>
            <a:r>
              <a:rPr lang="en-US" dirty="0">
                <a:latin typeface="Abadi" panose="020B0604020104020204" pitchFamily="34" charset="0"/>
              </a:rPr>
              <a:t>To ensure proportion accuracy, all jeans measured had a 32” waistband so they all fit roughly the same sized person.</a:t>
            </a:r>
          </a:p>
          <a:p>
            <a:pPr marL="0" indent="0">
              <a:buNone/>
            </a:pPr>
            <a:r>
              <a:rPr lang="en-US" dirty="0">
                <a:latin typeface="Abadi" panose="020B0604020104020204" pitchFamily="34" charset="0"/>
              </a:rPr>
              <a:t>All measurements are recorded in centimeters</a:t>
            </a:r>
          </a:p>
          <a:p>
            <a:pPr marL="0" indent="0">
              <a:buNone/>
            </a:pPr>
            <a:r>
              <a:rPr lang="en-US" dirty="0">
                <a:latin typeface="Abadi" panose="020B0604020104020204" pitchFamily="34" charset="0"/>
                <a:hlinkClick r:id="rId2"/>
              </a:rPr>
              <a:t>Data Source</a:t>
            </a: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100373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AAD36-B5A3-46C6-912C-001C5EFAC880}"/>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Data Overview</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E937D-42A3-427E-8870-8AB9629A79F5}"/>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Dataset contains 80 rows and 20 columns</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293248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9707C-7072-4B55-B48A-C4029CF79D7E}"/>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goals</a:t>
            </a:r>
          </a:p>
        </p:txBody>
      </p:sp>
      <p:cxnSp>
        <p:nvCxnSpPr>
          <p:cNvPr id="46" name="Straight Connector 45">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716535-2D1B-64AC-18A5-C500D8CF088E}"/>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Questions I hope to answer:</a:t>
            </a:r>
          </a:p>
          <a:p>
            <a:r>
              <a:rPr lang="en-US" dirty="0">
                <a:latin typeface="Abadi" panose="020B0604020104020204" pitchFamily="34" charset="0"/>
              </a:rPr>
              <a:t>Is there a difference in pocket size between skinny and straight leg jeans?</a:t>
            </a:r>
          </a:p>
          <a:p>
            <a:r>
              <a:rPr lang="en-US" dirty="0">
                <a:latin typeface="Abadi" panose="020B0604020104020204" pitchFamily="34" charset="0"/>
              </a:rPr>
              <a:t>Is there a difference in pocket size between men's and women's jeans?</a:t>
            </a:r>
          </a:p>
          <a:p>
            <a:r>
              <a:rPr lang="en-US" dirty="0">
                <a:latin typeface="Abadi" panose="020B0604020104020204" pitchFamily="34" charset="0"/>
              </a:rPr>
              <a:t>What are the top 5 jeans with the largest pockets?</a:t>
            </a:r>
          </a:p>
        </p:txBody>
      </p:sp>
    </p:spTree>
    <p:extLst>
      <p:ext uri="{BB962C8B-B14F-4D97-AF65-F5344CB8AC3E}">
        <p14:creationId xmlns:p14="http://schemas.microsoft.com/office/powerpoint/2010/main" val="209839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86430-9242-45C6-BD88-3EA47C9C0F48}"/>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Definitions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9D4CB3-5B15-4752-B0F9-544BA8985F81}"/>
              </a:ext>
            </a:extLst>
          </p:cNvPr>
          <p:cNvSpPr>
            <a:spLocks noGrp="1"/>
          </p:cNvSpPr>
          <p:nvPr>
            <p:ph idx="1"/>
          </p:nvPr>
        </p:nvSpPr>
        <p:spPr>
          <a:xfrm>
            <a:off x="4770990" y="908957"/>
            <a:ext cx="6620910" cy="5223325"/>
          </a:xfrm>
        </p:spPr>
        <p:txBody>
          <a:bodyPr>
            <a:normAutofit/>
          </a:bodyPr>
          <a:lstStyle/>
          <a:p>
            <a:pPr marL="0" indent="0">
              <a:buNone/>
            </a:pPr>
            <a:r>
              <a:rPr lang="en-US" dirty="0">
                <a:latin typeface="Abadi" panose="020B0604020104020204" pitchFamily="34" charset="0"/>
              </a:rPr>
              <a:t>Through the course of this presentation, I’ll be using several field names that may not be familiar to you or are specific to this dataset, so let’s get a better understanding of these before we dive into the data.</a:t>
            </a:r>
          </a:p>
          <a:p>
            <a:pPr marL="0" indent="0">
              <a:buNone/>
            </a:pPr>
            <a:endParaRPr lang="en-US" dirty="0">
              <a:latin typeface="Abadi" panose="020B0604020104020204" pitchFamily="34" charset="0"/>
            </a:endParaRPr>
          </a:p>
          <a:p>
            <a:pPr marL="0" indent="0">
              <a:buNone/>
            </a:pPr>
            <a:endParaRPr lang="en-US" dirty="0">
              <a:latin typeface="Abadi" panose="020B0604020104020204" pitchFamily="34" charset="0"/>
            </a:endParaRPr>
          </a:p>
        </p:txBody>
      </p:sp>
    </p:spTree>
    <p:extLst>
      <p:ext uri="{BB962C8B-B14F-4D97-AF65-F5344CB8AC3E}">
        <p14:creationId xmlns:p14="http://schemas.microsoft.com/office/powerpoint/2010/main" val="176312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86430-9242-45C6-BD88-3EA47C9C0F48}"/>
              </a:ext>
            </a:extLst>
          </p:cNvPr>
          <p:cNvSpPr>
            <a:spLocks noGrp="1"/>
          </p:cNvSpPr>
          <p:nvPr>
            <p:ph type="title"/>
          </p:nvPr>
        </p:nvSpPr>
        <p:spPr>
          <a:xfrm>
            <a:off x="717482" y="908957"/>
            <a:ext cx="3819375" cy="3352767"/>
          </a:xfrm>
        </p:spPr>
        <p:txBody>
          <a:bodyPr>
            <a:normAutofit/>
          </a:bodyPr>
          <a:lstStyle/>
          <a:p>
            <a:r>
              <a:rPr lang="en-US" sz="3400" dirty="0">
                <a:latin typeface="Abadi" panose="020B0604020104020204" pitchFamily="34" charset="0"/>
              </a:rPr>
              <a:t>Definitions</a:t>
            </a:r>
          </a:p>
        </p:txBody>
      </p:sp>
      <p:cxnSp>
        <p:nvCxnSpPr>
          <p:cNvPr id="17" name="Straight Connector 16">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E9F6DFC0-E1CD-5547-273D-294441570B73}"/>
              </a:ext>
            </a:extLst>
          </p:cNvPr>
          <p:cNvGraphicFramePr>
            <a:graphicFrameLocks noGrp="1"/>
          </p:cNvGraphicFramePr>
          <p:nvPr>
            <p:ph idx="1"/>
            <p:extLst>
              <p:ext uri="{D42A27DB-BD31-4B8C-83A1-F6EECF244321}">
                <p14:modId xmlns:p14="http://schemas.microsoft.com/office/powerpoint/2010/main" val="1290952921"/>
              </p:ext>
            </p:extLst>
          </p:nvPr>
        </p:nvGraphicFramePr>
        <p:xfrm>
          <a:off x="5502694" y="1"/>
          <a:ext cx="6689305" cy="6873312"/>
        </p:xfrm>
        <a:graphic>
          <a:graphicData uri="http://schemas.openxmlformats.org/drawingml/2006/table">
            <a:tbl>
              <a:tblPr firstRow="1">
                <a:tableStyleId>{EB344D84-9AFB-497E-A393-DC336BA19D2E}</a:tableStyleId>
              </a:tblPr>
              <a:tblGrid>
                <a:gridCol w="2640002">
                  <a:extLst>
                    <a:ext uri="{9D8B030D-6E8A-4147-A177-3AD203B41FA5}">
                      <a16:colId xmlns:a16="http://schemas.microsoft.com/office/drawing/2014/main" val="3083758768"/>
                    </a:ext>
                  </a:extLst>
                </a:gridCol>
                <a:gridCol w="2644765">
                  <a:extLst>
                    <a:ext uri="{9D8B030D-6E8A-4147-A177-3AD203B41FA5}">
                      <a16:colId xmlns:a16="http://schemas.microsoft.com/office/drawing/2014/main" val="3221876753"/>
                    </a:ext>
                  </a:extLst>
                </a:gridCol>
                <a:gridCol w="1404538">
                  <a:extLst>
                    <a:ext uri="{9D8B030D-6E8A-4147-A177-3AD203B41FA5}">
                      <a16:colId xmlns:a16="http://schemas.microsoft.com/office/drawing/2014/main" val="3750032133"/>
                    </a:ext>
                  </a:extLst>
                </a:gridCol>
              </a:tblGrid>
              <a:tr h="356497">
                <a:tc>
                  <a:txBody>
                    <a:bodyPr/>
                    <a:lstStyle/>
                    <a:p>
                      <a:r>
                        <a:rPr lang="en-US" sz="1400" dirty="0">
                          <a:solidFill>
                            <a:schemeClr val="bg1"/>
                          </a:solidFill>
                          <a:latin typeface="Abadi" panose="020B0604020104020204" pitchFamily="34" charset="0"/>
                        </a:rPr>
                        <a:t>Field Name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Definition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Data Type</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516269176"/>
                  </a:ext>
                </a:extLst>
              </a:tr>
              <a:tr h="320847">
                <a:tc>
                  <a:txBody>
                    <a:bodyPr/>
                    <a:lstStyle/>
                    <a:p>
                      <a:r>
                        <a:rPr lang="en-US" sz="1400" dirty="0">
                          <a:solidFill>
                            <a:schemeClr val="tx1"/>
                          </a:solidFill>
                          <a:latin typeface="Abadi" panose="020B0604020104020204" pitchFamily="34" charset="0"/>
                        </a:rPr>
                        <a:t>brand</a:t>
                      </a:r>
                    </a:p>
                  </a:txBody>
                  <a:tcPr>
                    <a:lnL>
                      <a:noFill/>
                    </a:lnL>
                    <a:lnR>
                      <a:noFill/>
                    </a:lnR>
                    <a:lnT w="25400" cmpd="sng">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The full brand name</a:t>
                      </a:r>
                    </a:p>
                  </a:txBody>
                  <a:tcPr>
                    <a:lnL>
                      <a:noFill/>
                    </a:lnL>
                    <a:lnR>
                      <a:noFill/>
                    </a:lnR>
                    <a:lnT w="25400" cmpd="sng">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Object</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89221887"/>
                  </a:ext>
                </a:extLst>
              </a:tr>
              <a:tr h="975375">
                <a:tc>
                  <a:txBody>
                    <a:bodyPr/>
                    <a:lstStyle/>
                    <a:p>
                      <a:r>
                        <a:rPr lang="en-US" sz="1400" dirty="0">
                          <a:latin typeface="Abadi" panose="020B0604020104020204" pitchFamily="34" charset="0"/>
                        </a:rPr>
                        <a:t>style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The cut of each pair of jeans (in our analysis, we combined straight and boot-cut styles and skinny and slim styles)</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Object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824005"/>
                  </a:ext>
                </a:extLst>
              </a:tr>
              <a:tr h="616024">
                <a:tc>
                  <a:txBody>
                    <a:bodyPr/>
                    <a:lstStyle/>
                    <a:p>
                      <a:r>
                        <a:rPr lang="en-US" sz="1400" dirty="0" err="1">
                          <a:latin typeface="Abadi" panose="020B0604020104020204" pitchFamily="34" charset="0"/>
                        </a:rPr>
                        <a:t>menWomen</a:t>
                      </a:r>
                      <a:endParaRPr lang="en-US" sz="1400" dirty="0">
                        <a:latin typeface="Abadi" panose="020B0604020104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Whether the jeans were listed as “men’s” or “women’s”</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Object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35953473"/>
                  </a:ext>
                </a:extLst>
              </a:tr>
              <a:tr h="954437">
                <a:tc>
                  <a:txBody>
                    <a:bodyPr/>
                    <a:lstStyle/>
                    <a:p>
                      <a:r>
                        <a:rPr lang="en-US" sz="1400" dirty="0">
                          <a:latin typeface="Abadi" panose="020B0604020104020204" pitchFamily="34" charset="0"/>
                        </a:rPr>
                        <a:t>name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The name of the specific style of measured pair of jeans as indicated by the tag (ex., Modern Skinny)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Object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1052394"/>
                  </a:ext>
                </a:extLst>
              </a:tr>
              <a:tr h="534745">
                <a:tc>
                  <a:txBody>
                    <a:bodyPr/>
                    <a:lstStyle/>
                    <a:p>
                      <a:r>
                        <a:rPr lang="en-US" sz="1400" dirty="0">
                          <a:latin typeface="Abadi" panose="020B0604020104020204" pitchFamily="34" charset="0"/>
                        </a:rPr>
                        <a:t>price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The price in U.S. dollars of each pair of jeans</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Float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77090241"/>
                  </a:ext>
                </a:extLst>
              </a:tr>
              <a:tr h="1514396">
                <a:tc>
                  <a:txBody>
                    <a:bodyPr/>
                    <a:lstStyle/>
                    <a:p>
                      <a:r>
                        <a:rPr lang="en-US" sz="1400" dirty="0" err="1">
                          <a:latin typeface="Abadi" panose="020B0604020104020204" pitchFamily="34" charset="0"/>
                        </a:rPr>
                        <a:t>maxAreaFront</a:t>
                      </a:r>
                      <a:endParaRPr lang="en-US" sz="1400" dirty="0">
                        <a:latin typeface="Abadi" panose="020B0604020104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The area of the front pocket in square centimeters calculated by multiplying the height of the pocket from the top rivet to the lowest point by the width at the widest point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Float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31534565"/>
                  </a:ext>
                </a:extLst>
              </a:tr>
              <a:tr h="1600991">
                <a:tc>
                  <a:txBody>
                    <a:bodyPr/>
                    <a:lstStyle/>
                    <a:p>
                      <a:r>
                        <a:rPr lang="en-US" sz="1400" dirty="0" err="1">
                          <a:latin typeface="Abadi" panose="020B0604020104020204" pitchFamily="34" charset="0"/>
                        </a:rPr>
                        <a:t>maxAreaBack</a:t>
                      </a:r>
                      <a:endParaRPr lang="en-US" sz="1400" dirty="0">
                        <a:latin typeface="Abadi" panose="020B0604020104020204" pitchFamily="34" charset="0"/>
                      </a:endParaRP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badi" panose="020B0604020104020204" pitchFamily="34" charset="0"/>
                        </a:rPr>
                        <a:t>The area of the back pocket in square centimeters calculated by multiplying the height of the pocket from the top to the lowest point by the width at the widest point</a:t>
                      </a:r>
                    </a:p>
                    <a:p>
                      <a:endParaRPr lang="en-US" sz="1400" dirty="0">
                        <a:latin typeface="Abadi" panose="020B0604020104020204" pitchFamily="34" charset="0"/>
                      </a:endParaRPr>
                    </a:p>
                  </a:txBody>
                  <a:tcPr>
                    <a:lnL>
                      <a:noFill/>
                    </a:lnL>
                    <a:lnR>
                      <a:noFill/>
                    </a:lnR>
                    <a:lnT>
                      <a:noFill/>
                    </a:lnT>
                    <a:lnB w="25400" cmpd="sng">
                      <a:noFill/>
                    </a:lnB>
                    <a:lnTlToBr w="12700" cmpd="sng">
                      <a:noFill/>
                      <a:prstDash val="solid"/>
                    </a:lnTlToBr>
                    <a:lnBlToTr w="12700" cmpd="sng">
                      <a:noFill/>
                      <a:prstDash val="solid"/>
                    </a:lnBlToTr>
                  </a:tcPr>
                </a:tc>
                <a:tc>
                  <a:txBody>
                    <a:bodyPr/>
                    <a:lstStyle/>
                    <a:p>
                      <a:r>
                        <a:rPr lang="en-US" sz="1400" dirty="0">
                          <a:latin typeface="Abadi" panose="020B0604020104020204" pitchFamily="34" charset="0"/>
                        </a:rPr>
                        <a:t>Float</a:t>
                      </a:r>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782380707"/>
                  </a:ext>
                </a:extLst>
              </a:tr>
            </a:tbl>
          </a:graphicData>
        </a:graphic>
      </p:graphicFrame>
    </p:spTree>
    <p:extLst>
      <p:ext uri="{BB962C8B-B14F-4D97-AF65-F5344CB8AC3E}">
        <p14:creationId xmlns:p14="http://schemas.microsoft.com/office/powerpoint/2010/main" val="249462407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Chronicle</Template>
  <TotalTime>1273</TotalTime>
  <Words>1798</Words>
  <Application>Microsoft Office PowerPoint</Application>
  <PresentationFormat>Widescreen</PresentationFormat>
  <Paragraphs>140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Abadi</vt:lpstr>
      <vt:lpstr>Arial</vt:lpstr>
      <vt:lpstr>Calibri</vt:lpstr>
      <vt:lpstr>Calisto MT</vt:lpstr>
      <vt:lpstr>Univers Condensed</vt:lpstr>
      <vt:lpstr>ChronicleVTI</vt:lpstr>
      <vt:lpstr>Blue Jeans Pocket Size</vt:lpstr>
      <vt:lpstr>introduction</vt:lpstr>
      <vt:lpstr>introduction</vt:lpstr>
      <vt:lpstr>Data Overview</vt:lpstr>
      <vt:lpstr>Data Overview</vt:lpstr>
      <vt:lpstr>Data Overview</vt:lpstr>
      <vt:lpstr>goals</vt:lpstr>
      <vt:lpstr>Definitions</vt:lpstr>
      <vt:lpstr>Definitions</vt:lpstr>
      <vt:lpstr>Hypotheses</vt:lpstr>
      <vt:lpstr>Methods</vt:lpstr>
      <vt:lpstr>Methods</vt:lpstr>
      <vt:lpstr>Methods</vt:lpstr>
      <vt:lpstr>Exploratory analysis</vt:lpstr>
      <vt:lpstr>Testing hypothesis one</vt:lpstr>
      <vt:lpstr>Testing hypothesis one</vt:lpstr>
      <vt:lpstr>Testing hypothesis one</vt:lpstr>
      <vt:lpstr>hypothesis one conclusion</vt:lpstr>
      <vt:lpstr>hypothesis one conclusion</vt:lpstr>
      <vt:lpstr>hypothesis one conclusion</vt:lpstr>
      <vt:lpstr>hypothesis one conclusion</vt:lpstr>
      <vt:lpstr>hypothesis one conclusion</vt:lpstr>
      <vt:lpstr>Testing hypothesis two</vt:lpstr>
      <vt:lpstr>Testing hypothesis two</vt:lpstr>
      <vt:lpstr>Testing hypothesis two</vt:lpstr>
      <vt:lpstr>hypothesis two conclusion</vt:lpstr>
      <vt:lpstr>hypothesis two conclusion</vt:lpstr>
      <vt:lpstr>hypothesis two conclusion</vt:lpstr>
      <vt:lpstr>hypothesis two conclusion</vt:lpstr>
      <vt:lpstr>hypothesis two conclusion</vt:lpstr>
      <vt:lpstr>hypothesis two conclusion</vt:lpstr>
      <vt:lpstr>hypothesis two conclusion</vt:lpstr>
      <vt:lpstr>hypothesis two conclusion</vt:lpstr>
      <vt:lpstr>conclusion</vt:lpstr>
      <vt:lpstr>recommendations</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fuel-efficient daily driver</dc:title>
  <dc:creator>Bryan Casahuaman</dc:creator>
  <cp:lastModifiedBy>Bryan Casahuaman</cp:lastModifiedBy>
  <cp:revision>1</cp:revision>
  <dcterms:created xsi:type="dcterms:W3CDTF">2022-04-15T00:42:42Z</dcterms:created>
  <dcterms:modified xsi:type="dcterms:W3CDTF">2022-05-13T19:32:28Z</dcterms:modified>
</cp:coreProperties>
</file>