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Dosis Light"/>
      <p:regular r:id="rId25"/>
      <p:bold r:id="rId26"/>
    </p:embeddedFont>
    <p:embeddedFont>
      <p:font typeface="Dosis"/>
      <p:regular r:id="rId27"/>
      <p:bold r:id="rId28"/>
    </p:embeddedFont>
    <p:embeddedFont>
      <p:font typeface="Staatliches"/>
      <p:regular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Abel"/>
      <p:regular r:id="rId34"/>
    </p:embeddedFont>
    <p:embeddedFont>
      <p:font typeface="Squada One"/>
      <p:regular r:id="rId35"/>
    </p:embeddedFont>
    <p:embeddedFont>
      <p:font typeface="Josefin Sans"/>
      <p:regular r:id="rId36"/>
      <p:bold r:id="rId37"/>
      <p:italic r:id="rId38"/>
      <p:boldItalic r:id="rId39"/>
    </p:embeddedFont>
    <p:embeddedFont>
      <p:font typeface="Josefin Sans Light"/>
      <p:regular r:id="rId40"/>
      <p:bold r:id="rId41"/>
      <p:italic r:id="rId42"/>
      <p:boldItalic r:id="rId43"/>
    </p:embeddedFont>
    <p:embeddedFont>
      <p:font typeface="Fira Sans Condensed Extra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Light-regular.fntdata"/><Relationship Id="rId20" Type="http://schemas.openxmlformats.org/officeDocument/2006/relationships/slide" Target="slides/slide15.xml"/><Relationship Id="rId42" Type="http://schemas.openxmlformats.org/officeDocument/2006/relationships/font" Target="fonts/JosefinSansLight-italic.fntdata"/><Relationship Id="rId41" Type="http://schemas.openxmlformats.org/officeDocument/2006/relationships/font" Target="fonts/JosefinSansLight-bold.fntdata"/><Relationship Id="rId22" Type="http://schemas.openxmlformats.org/officeDocument/2006/relationships/slide" Target="slides/slide17.xml"/><Relationship Id="rId44" Type="http://schemas.openxmlformats.org/officeDocument/2006/relationships/font" Target="fonts/FiraSansCondensedExtraLight-regular.fntdata"/><Relationship Id="rId21" Type="http://schemas.openxmlformats.org/officeDocument/2006/relationships/slide" Target="slides/slide16.xml"/><Relationship Id="rId43" Type="http://schemas.openxmlformats.org/officeDocument/2006/relationships/font" Target="fonts/JosefinSansLight-boldItalic.fntdata"/><Relationship Id="rId24" Type="http://schemas.openxmlformats.org/officeDocument/2006/relationships/slide" Target="slides/slide19.xml"/><Relationship Id="rId46" Type="http://schemas.openxmlformats.org/officeDocument/2006/relationships/font" Target="fonts/FiraSansCondensedExtraLight-italic.fntdata"/><Relationship Id="rId23" Type="http://schemas.openxmlformats.org/officeDocument/2006/relationships/slide" Target="slides/slide18.xml"/><Relationship Id="rId45" Type="http://schemas.openxmlformats.org/officeDocument/2006/relationships/font" Target="fonts/FiraSansCondensed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Light-bold.fntdata"/><Relationship Id="rId25" Type="http://schemas.openxmlformats.org/officeDocument/2006/relationships/font" Target="fonts/DosisLight-regular.fntdata"/><Relationship Id="rId47" Type="http://schemas.openxmlformats.org/officeDocument/2006/relationships/font" Target="fonts/FiraSansCondensedExtraLight-boldItalic.fntdata"/><Relationship Id="rId28" Type="http://schemas.openxmlformats.org/officeDocument/2006/relationships/font" Target="fonts/Dosis-bold.fntdata"/><Relationship Id="rId27" Type="http://schemas.openxmlformats.org/officeDocument/2006/relationships/font" Target="fonts/Dosi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taatliche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8.xml"/><Relationship Id="rId35" Type="http://schemas.openxmlformats.org/officeDocument/2006/relationships/font" Target="fonts/SquadaOne-regular.fntdata"/><Relationship Id="rId12" Type="http://schemas.openxmlformats.org/officeDocument/2006/relationships/slide" Target="slides/slide7.xml"/><Relationship Id="rId34" Type="http://schemas.openxmlformats.org/officeDocument/2006/relationships/font" Target="fonts/Abel-regular.fntdata"/><Relationship Id="rId15" Type="http://schemas.openxmlformats.org/officeDocument/2006/relationships/slide" Target="slides/slide10.xml"/><Relationship Id="rId37" Type="http://schemas.openxmlformats.org/officeDocument/2006/relationships/font" Target="fonts/JosefinSans-bold.fntdata"/><Relationship Id="rId14" Type="http://schemas.openxmlformats.org/officeDocument/2006/relationships/slide" Target="slides/slide9.xml"/><Relationship Id="rId36" Type="http://schemas.openxmlformats.org/officeDocument/2006/relationships/font" Target="fonts/JosefinSans-regular.fntdata"/><Relationship Id="rId17" Type="http://schemas.openxmlformats.org/officeDocument/2006/relationships/slide" Target="slides/slide12.xml"/><Relationship Id="rId39" Type="http://schemas.openxmlformats.org/officeDocument/2006/relationships/font" Target="fonts/Josefi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Josefi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71f33f51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71f33f51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1f33f51b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71f33f51b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71f33f51b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71f33f51b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71f33f51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71f33f51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45caf3b90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45caf3b90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71f33f51b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71f33f51b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71f33f51b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71f33f51b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476dc5d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476dc5d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47b732b9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47b732b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47b732b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47b732b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854c95c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854c95c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71f33f51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71f33f51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dfce81f1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dfce81f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668020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668020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chemeClr val="accen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chemeClr val="accen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chemeClr val="accen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chemeClr val="accen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rgbClr val="FAFAFA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rgbClr val="FAFAFA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rgbClr val="FAFAFA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bel"/>
              <a:buChar char="●"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b="1"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chemeClr val="accen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chemeClr val="accen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chemeClr val="accen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●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○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■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●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○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■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●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Light"/>
              <a:buChar char="○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Light"/>
              <a:buChar char="■"/>
              <a:defRPr sz="11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https://huggingface.co/Pbcongos" TargetMode="External"/><Relationship Id="rId9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hyperlink" Target="https://github.com/Bcongos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linkedin.com/in/pedro-congo-santander-12b42b6a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bcongos@gmail.com" TargetMode="External"/><Relationship Id="rId4" Type="http://schemas.openxmlformats.org/officeDocument/2006/relationships/hyperlink" Target="https://huggingface.co/Pbcongos" TargetMode="External"/><Relationship Id="rId9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hyperlink" Target="https://github.com/Bcongos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www.linkedin.com/in/pedro-congo-santander-12b42b6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5013313" y="2972326"/>
            <a:ext cx="33324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Programa Embajadores del Sabor</a:t>
            </a:r>
            <a:endParaRPr b="1" sz="23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2" name="Google Shape;112;p19"/>
          <p:cNvSpPr txBox="1"/>
          <p:nvPr>
            <p:ph type="ctrTitle"/>
          </p:nvPr>
        </p:nvSpPr>
        <p:spPr>
          <a:xfrm>
            <a:off x="4818625" y="1315925"/>
            <a:ext cx="3527100" cy="19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 #2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3929803" y="3468170"/>
            <a:ext cx="392527" cy="195448"/>
          </a:xfrm>
          <a:custGeom>
            <a:rect b="b" l="l" r="r" t="t"/>
            <a:pathLst>
              <a:path extrusionOk="0" h="9587" w="19254">
                <a:moveTo>
                  <a:pt x="9627" y="1"/>
                </a:moveTo>
                <a:cubicBezTo>
                  <a:pt x="7382" y="1"/>
                  <a:pt x="5137" y="469"/>
                  <a:pt x="3424" y="1406"/>
                </a:cubicBezTo>
                <a:cubicBezTo>
                  <a:pt x="1" y="3276"/>
                  <a:pt x="1" y="6310"/>
                  <a:pt x="3424" y="8184"/>
                </a:cubicBezTo>
                <a:cubicBezTo>
                  <a:pt x="5137" y="9119"/>
                  <a:pt x="7382" y="9587"/>
                  <a:pt x="9627" y="9587"/>
                </a:cubicBezTo>
                <a:cubicBezTo>
                  <a:pt x="11871" y="9587"/>
                  <a:pt x="14115" y="9119"/>
                  <a:pt x="15827" y="8184"/>
                </a:cubicBezTo>
                <a:cubicBezTo>
                  <a:pt x="19253" y="6310"/>
                  <a:pt x="19253" y="3276"/>
                  <a:pt x="15827" y="1406"/>
                </a:cubicBezTo>
                <a:cubicBezTo>
                  <a:pt x="14115" y="469"/>
                  <a:pt x="11871" y="1"/>
                  <a:pt x="96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734953" y="2970188"/>
            <a:ext cx="119791" cy="62974"/>
          </a:xfrm>
          <a:custGeom>
            <a:rect b="b" l="l" r="r" t="t"/>
            <a:pathLst>
              <a:path extrusionOk="0" h="1565" w="2977">
                <a:moveTo>
                  <a:pt x="1488" y="0"/>
                </a:moveTo>
                <a:cubicBezTo>
                  <a:pt x="1141" y="0"/>
                  <a:pt x="794" y="76"/>
                  <a:pt x="530" y="228"/>
                </a:cubicBezTo>
                <a:cubicBezTo>
                  <a:pt x="0" y="536"/>
                  <a:pt x="0" y="1030"/>
                  <a:pt x="530" y="1334"/>
                </a:cubicBezTo>
                <a:cubicBezTo>
                  <a:pt x="794" y="1488"/>
                  <a:pt x="1141" y="1565"/>
                  <a:pt x="1488" y="1565"/>
                </a:cubicBezTo>
                <a:cubicBezTo>
                  <a:pt x="1835" y="1565"/>
                  <a:pt x="2182" y="1488"/>
                  <a:pt x="2447" y="1334"/>
                </a:cubicBezTo>
                <a:cubicBezTo>
                  <a:pt x="2976" y="1030"/>
                  <a:pt x="2976" y="536"/>
                  <a:pt x="2447" y="228"/>
                </a:cubicBezTo>
                <a:cubicBezTo>
                  <a:pt x="2182" y="76"/>
                  <a:pt x="1835" y="0"/>
                  <a:pt x="14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246533" y="3179782"/>
            <a:ext cx="811177" cy="578636"/>
          </a:xfrm>
          <a:custGeom>
            <a:rect b="b" l="l" r="r" t="t"/>
            <a:pathLst>
              <a:path extrusionOk="0" h="14380" w="20159">
                <a:moveTo>
                  <a:pt x="10080" y="975"/>
                </a:moveTo>
                <a:cubicBezTo>
                  <a:pt x="12605" y="975"/>
                  <a:pt x="14964" y="1535"/>
                  <a:pt x="16721" y="2549"/>
                </a:cubicBezTo>
                <a:cubicBezTo>
                  <a:pt x="18308" y="3466"/>
                  <a:pt x="19185" y="4627"/>
                  <a:pt x="19185" y="5818"/>
                </a:cubicBezTo>
                <a:cubicBezTo>
                  <a:pt x="19185" y="7009"/>
                  <a:pt x="18308" y="8170"/>
                  <a:pt x="16721" y="9088"/>
                </a:cubicBezTo>
                <a:cubicBezTo>
                  <a:pt x="14964" y="10105"/>
                  <a:pt x="12605" y="10661"/>
                  <a:pt x="10080" y="10661"/>
                </a:cubicBezTo>
                <a:cubicBezTo>
                  <a:pt x="7557" y="10661"/>
                  <a:pt x="5199" y="10105"/>
                  <a:pt x="3441" y="9088"/>
                </a:cubicBezTo>
                <a:cubicBezTo>
                  <a:pt x="1851" y="8170"/>
                  <a:pt x="977" y="7009"/>
                  <a:pt x="977" y="5818"/>
                </a:cubicBezTo>
                <a:cubicBezTo>
                  <a:pt x="977" y="4627"/>
                  <a:pt x="1851" y="3466"/>
                  <a:pt x="3441" y="2549"/>
                </a:cubicBezTo>
                <a:cubicBezTo>
                  <a:pt x="5199" y="1535"/>
                  <a:pt x="7557" y="975"/>
                  <a:pt x="10080" y="975"/>
                </a:cubicBezTo>
                <a:close/>
                <a:moveTo>
                  <a:pt x="10080" y="0"/>
                </a:moveTo>
                <a:cubicBezTo>
                  <a:pt x="7500" y="0"/>
                  <a:pt x="4921" y="569"/>
                  <a:pt x="2954" y="1705"/>
                </a:cubicBezTo>
                <a:cubicBezTo>
                  <a:pt x="988" y="2839"/>
                  <a:pt x="1" y="4330"/>
                  <a:pt x="1" y="5818"/>
                </a:cubicBezTo>
                <a:lnTo>
                  <a:pt x="1" y="8562"/>
                </a:lnTo>
                <a:cubicBezTo>
                  <a:pt x="1" y="10050"/>
                  <a:pt x="988" y="11539"/>
                  <a:pt x="2954" y="12675"/>
                </a:cubicBezTo>
                <a:cubicBezTo>
                  <a:pt x="4921" y="13811"/>
                  <a:pt x="7500" y="14379"/>
                  <a:pt x="10080" y="14379"/>
                </a:cubicBezTo>
                <a:cubicBezTo>
                  <a:pt x="12659" y="14379"/>
                  <a:pt x="15238" y="13811"/>
                  <a:pt x="17206" y="12675"/>
                </a:cubicBezTo>
                <a:cubicBezTo>
                  <a:pt x="19176" y="11539"/>
                  <a:pt x="20158" y="10050"/>
                  <a:pt x="20158" y="8562"/>
                </a:cubicBezTo>
                <a:lnTo>
                  <a:pt x="20158" y="5818"/>
                </a:lnTo>
                <a:cubicBezTo>
                  <a:pt x="20158" y="4330"/>
                  <a:pt x="19176" y="2839"/>
                  <a:pt x="17206" y="1705"/>
                </a:cubicBezTo>
                <a:cubicBezTo>
                  <a:pt x="15238" y="569"/>
                  <a:pt x="12659" y="0"/>
                  <a:pt x="1008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46694" y="3248385"/>
            <a:ext cx="118705" cy="159628"/>
          </a:xfrm>
          <a:custGeom>
            <a:rect b="b" l="l" r="r" t="t"/>
            <a:pathLst>
              <a:path extrusionOk="0" h="3967" w="2950">
                <a:moveTo>
                  <a:pt x="2950" y="0"/>
                </a:moveTo>
                <a:cubicBezTo>
                  <a:pt x="1619" y="766"/>
                  <a:pt x="738" y="1695"/>
                  <a:pt x="307" y="2677"/>
                </a:cubicBezTo>
                <a:lnTo>
                  <a:pt x="307" y="2677"/>
                </a:lnTo>
                <a:cubicBezTo>
                  <a:pt x="739" y="1695"/>
                  <a:pt x="1621" y="766"/>
                  <a:pt x="2950" y="0"/>
                </a:cubicBezTo>
                <a:close/>
                <a:moveTo>
                  <a:pt x="307" y="2677"/>
                </a:moveTo>
                <a:lnTo>
                  <a:pt x="307" y="2677"/>
                </a:lnTo>
                <a:cubicBezTo>
                  <a:pt x="229" y="2855"/>
                  <a:pt x="165" y="3034"/>
                  <a:pt x="116" y="3215"/>
                </a:cubicBezTo>
                <a:cubicBezTo>
                  <a:pt x="114" y="3226"/>
                  <a:pt x="111" y="3237"/>
                  <a:pt x="109" y="3248"/>
                </a:cubicBezTo>
                <a:lnTo>
                  <a:pt x="109" y="3248"/>
                </a:lnTo>
                <a:cubicBezTo>
                  <a:pt x="158" y="3056"/>
                  <a:pt x="224" y="2865"/>
                  <a:pt x="307" y="2677"/>
                </a:cubicBezTo>
                <a:close/>
                <a:moveTo>
                  <a:pt x="109" y="3248"/>
                </a:moveTo>
                <a:cubicBezTo>
                  <a:pt x="93" y="3309"/>
                  <a:pt x="79" y="3371"/>
                  <a:pt x="66" y="3433"/>
                </a:cubicBezTo>
                <a:lnTo>
                  <a:pt x="66" y="3433"/>
                </a:lnTo>
                <a:cubicBezTo>
                  <a:pt x="78" y="3374"/>
                  <a:pt x="92" y="3315"/>
                  <a:pt x="107" y="3256"/>
                </a:cubicBezTo>
                <a:cubicBezTo>
                  <a:pt x="107" y="3253"/>
                  <a:pt x="108" y="3250"/>
                  <a:pt x="109" y="3248"/>
                </a:cubicBezTo>
                <a:close/>
                <a:moveTo>
                  <a:pt x="66" y="3433"/>
                </a:moveTo>
                <a:lnTo>
                  <a:pt x="66" y="3433"/>
                </a:lnTo>
                <a:cubicBezTo>
                  <a:pt x="63" y="3446"/>
                  <a:pt x="61" y="3459"/>
                  <a:pt x="58" y="3471"/>
                </a:cubicBezTo>
                <a:cubicBezTo>
                  <a:pt x="56" y="3486"/>
                  <a:pt x="53" y="3500"/>
                  <a:pt x="50" y="3515"/>
                </a:cubicBezTo>
                <a:lnTo>
                  <a:pt x="50" y="3515"/>
                </a:lnTo>
                <a:cubicBezTo>
                  <a:pt x="55" y="3488"/>
                  <a:pt x="61" y="3460"/>
                  <a:pt x="66" y="3433"/>
                </a:cubicBezTo>
                <a:close/>
                <a:moveTo>
                  <a:pt x="50" y="3515"/>
                </a:moveTo>
                <a:lnTo>
                  <a:pt x="50" y="3515"/>
                </a:lnTo>
                <a:cubicBezTo>
                  <a:pt x="34" y="3609"/>
                  <a:pt x="21" y="3704"/>
                  <a:pt x="12" y="3798"/>
                </a:cubicBezTo>
                <a:lnTo>
                  <a:pt x="12" y="3798"/>
                </a:lnTo>
                <a:cubicBezTo>
                  <a:pt x="21" y="3704"/>
                  <a:pt x="34" y="3609"/>
                  <a:pt x="50" y="3515"/>
                </a:cubicBezTo>
                <a:close/>
                <a:moveTo>
                  <a:pt x="12" y="3798"/>
                </a:moveTo>
                <a:lnTo>
                  <a:pt x="12" y="3798"/>
                </a:lnTo>
                <a:cubicBezTo>
                  <a:pt x="7" y="3855"/>
                  <a:pt x="3" y="3911"/>
                  <a:pt x="1" y="3966"/>
                </a:cubicBezTo>
                <a:cubicBezTo>
                  <a:pt x="3" y="3910"/>
                  <a:pt x="7" y="3854"/>
                  <a:pt x="12" y="37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652125" y="3469044"/>
            <a:ext cx="350602" cy="139750"/>
          </a:xfrm>
          <a:custGeom>
            <a:rect b="b" l="l" r="r" t="t"/>
            <a:pathLst>
              <a:path extrusionOk="0" h="3473" w="8713">
                <a:moveTo>
                  <a:pt x="8713" y="1"/>
                </a:moveTo>
                <a:cubicBezTo>
                  <a:pt x="8688" y="44"/>
                  <a:pt x="8662" y="87"/>
                  <a:pt x="8634" y="129"/>
                </a:cubicBezTo>
                <a:lnTo>
                  <a:pt x="8634" y="129"/>
                </a:lnTo>
                <a:cubicBezTo>
                  <a:pt x="8662" y="87"/>
                  <a:pt x="8688" y="44"/>
                  <a:pt x="8713" y="1"/>
                </a:cubicBezTo>
                <a:close/>
                <a:moveTo>
                  <a:pt x="8634" y="129"/>
                </a:moveTo>
                <a:lnTo>
                  <a:pt x="8634" y="129"/>
                </a:lnTo>
                <a:cubicBezTo>
                  <a:pt x="8252" y="724"/>
                  <a:pt x="7645" y="1286"/>
                  <a:pt x="6836" y="1782"/>
                </a:cubicBezTo>
                <a:cubicBezTo>
                  <a:pt x="6832" y="1786"/>
                  <a:pt x="6829" y="1786"/>
                  <a:pt x="6829" y="1786"/>
                </a:cubicBezTo>
                <a:cubicBezTo>
                  <a:pt x="6829" y="1787"/>
                  <a:pt x="6829" y="1787"/>
                  <a:pt x="6829" y="1788"/>
                </a:cubicBezTo>
                <a:lnTo>
                  <a:pt x="6829" y="1788"/>
                </a:lnTo>
                <a:cubicBezTo>
                  <a:pt x="7640" y="1292"/>
                  <a:pt x="8250" y="726"/>
                  <a:pt x="8634" y="129"/>
                </a:cubicBezTo>
                <a:close/>
                <a:moveTo>
                  <a:pt x="6829" y="1788"/>
                </a:moveTo>
                <a:cubicBezTo>
                  <a:pt x="6828" y="1788"/>
                  <a:pt x="6826" y="1789"/>
                  <a:pt x="6825" y="1790"/>
                </a:cubicBezTo>
                <a:lnTo>
                  <a:pt x="6825" y="1790"/>
                </a:lnTo>
                <a:cubicBezTo>
                  <a:pt x="6826" y="1790"/>
                  <a:pt x="6826" y="1790"/>
                  <a:pt x="6826" y="1790"/>
                </a:cubicBezTo>
                <a:cubicBezTo>
                  <a:pt x="6826" y="1790"/>
                  <a:pt x="6828" y="1790"/>
                  <a:pt x="6829" y="1788"/>
                </a:cubicBezTo>
                <a:close/>
                <a:moveTo>
                  <a:pt x="6825" y="1790"/>
                </a:moveTo>
                <a:cubicBezTo>
                  <a:pt x="6825" y="1790"/>
                  <a:pt x="6824" y="1790"/>
                  <a:pt x="6823" y="1791"/>
                </a:cubicBezTo>
                <a:lnTo>
                  <a:pt x="6823" y="1791"/>
                </a:lnTo>
                <a:cubicBezTo>
                  <a:pt x="6824" y="1791"/>
                  <a:pt x="6824" y="1790"/>
                  <a:pt x="6825" y="1790"/>
                </a:cubicBezTo>
                <a:close/>
                <a:moveTo>
                  <a:pt x="6823" y="1791"/>
                </a:moveTo>
                <a:lnTo>
                  <a:pt x="6823" y="1791"/>
                </a:lnTo>
                <a:cubicBezTo>
                  <a:pt x="6822" y="1792"/>
                  <a:pt x="6821" y="1793"/>
                  <a:pt x="6819" y="1793"/>
                </a:cubicBezTo>
                <a:lnTo>
                  <a:pt x="6819" y="1793"/>
                </a:lnTo>
                <a:cubicBezTo>
                  <a:pt x="6820" y="1793"/>
                  <a:pt x="6821" y="1793"/>
                  <a:pt x="6823" y="1793"/>
                </a:cubicBezTo>
                <a:cubicBezTo>
                  <a:pt x="6823" y="1792"/>
                  <a:pt x="6823" y="1792"/>
                  <a:pt x="6823" y="1791"/>
                </a:cubicBezTo>
                <a:close/>
                <a:moveTo>
                  <a:pt x="6819" y="1793"/>
                </a:moveTo>
                <a:lnTo>
                  <a:pt x="6819" y="1793"/>
                </a:lnTo>
                <a:cubicBezTo>
                  <a:pt x="6819" y="1794"/>
                  <a:pt x="6818" y="1794"/>
                  <a:pt x="6817" y="1795"/>
                </a:cubicBezTo>
                <a:lnTo>
                  <a:pt x="6817" y="1795"/>
                </a:lnTo>
                <a:cubicBezTo>
                  <a:pt x="6818" y="1794"/>
                  <a:pt x="6819" y="1794"/>
                  <a:pt x="6819" y="1793"/>
                </a:cubicBezTo>
                <a:close/>
                <a:moveTo>
                  <a:pt x="6817" y="1795"/>
                </a:moveTo>
                <a:cubicBezTo>
                  <a:pt x="6816" y="1795"/>
                  <a:pt x="6815" y="1796"/>
                  <a:pt x="6815" y="1796"/>
                </a:cubicBezTo>
                <a:lnTo>
                  <a:pt x="6815" y="1796"/>
                </a:lnTo>
                <a:cubicBezTo>
                  <a:pt x="6816" y="1796"/>
                  <a:pt x="6817" y="1795"/>
                  <a:pt x="6817" y="1795"/>
                </a:cubicBezTo>
                <a:close/>
                <a:moveTo>
                  <a:pt x="6812" y="1796"/>
                </a:moveTo>
                <a:lnTo>
                  <a:pt x="6808" y="1800"/>
                </a:lnTo>
                <a:lnTo>
                  <a:pt x="6808" y="1800"/>
                </a:lnTo>
                <a:cubicBezTo>
                  <a:pt x="6810" y="1799"/>
                  <a:pt x="6812" y="1798"/>
                  <a:pt x="6815" y="1796"/>
                </a:cubicBezTo>
                <a:close/>
                <a:moveTo>
                  <a:pt x="6808" y="1800"/>
                </a:moveTo>
                <a:cubicBezTo>
                  <a:pt x="6806" y="1801"/>
                  <a:pt x="6805" y="1802"/>
                  <a:pt x="6804" y="1803"/>
                </a:cubicBezTo>
                <a:lnTo>
                  <a:pt x="6805" y="1803"/>
                </a:lnTo>
                <a:lnTo>
                  <a:pt x="6808" y="1800"/>
                </a:lnTo>
                <a:close/>
                <a:moveTo>
                  <a:pt x="6802" y="1803"/>
                </a:moveTo>
                <a:cubicBezTo>
                  <a:pt x="6802" y="1803"/>
                  <a:pt x="6799" y="1806"/>
                  <a:pt x="6795" y="1806"/>
                </a:cubicBezTo>
                <a:lnTo>
                  <a:pt x="6795" y="1808"/>
                </a:lnTo>
                <a:lnTo>
                  <a:pt x="6795" y="1808"/>
                </a:lnTo>
                <a:cubicBezTo>
                  <a:pt x="6798" y="1807"/>
                  <a:pt x="6801" y="1805"/>
                  <a:pt x="6804" y="1803"/>
                </a:cubicBezTo>
                <a:close/>
                <a:moveTo>
                  <a:pt x="6795" y="1808"/>
                </a:moveTo>
                <a:cubicBezTo>
                  <a:pt x="6794" y="1809"/>
                  <a:pt x="6792" y="1810"/>
                  <a:pt x="6791" y="1810"/>
                </a:cubicBezTo>
                <a:lnTo>
                  <a:pt x="6791" y="1810"/>
                </a:lnTo>
                <a:cubicBezTo>
                  <a:pt x="6792" y="1810"/>
                  <a:pt x="6793" y="1810"/>
                  <a:pt x="6795" y="1810"/>
                </a:cubicBezTo>
                <a:lnTo>
                  <a:pt x="6795" y="1808"/>
                </a:lnTo>
                <a:close/>
                <a:moveTo>
                  <a:pt x="6791" y="1810"/>
                </a:moveTo>
                <a:lnTo>
                  <a:pt x="6791" y="1810"/>
                </a:lnTo>
                <a:cubicBezTo>
                  <a:pt x="6790" y="1811"/>
                  <a:pt x="6789" y="1811"/>
                  <a:pt x="6788" y="1812"/>
                </a:cubicBezTo>
                <a:lnTo>
                  <a:pt x="6788" y="1812"/>
                </a:lnTo>
                <a:cubicBezTo>
                  <a:pt x="6789" y="1812"/>
                  <a:pt x="6790" y="1811"/>
                  <a:pt x="6791" y="1810"/>
                </a:cubicBezTo>
                <a:close/>
                <a:moveTo>
                  <a:pt x="6788" y="1812"/>
                </a:moveTo>
                <a:lnTo>
                  <a:pt x="6788" y="1812"/>
                </a:lnTo>
                <a:cubicBezTo>
                  <a:pt x="6788" y="1813"/>
                  <a:pt x="6787" y="1813"/>
                  <a:pt x="6786" y="1814"/>
                </a:cubicBezTo>
                <a:lnTo>
                  <a:pt x="6788" y="1814"/>
                </a:lnTo>
                <a:cubicBezTo>
                  <a:pt x="6788" y="1813"/>
                  <a:pt x="6788" y="1813"/>
                  <a:pt x="6788" y="1812"/>
                </a:cubicBezTo>
                <a:close/>
                <a:moveTo>
                  <a:pt x="6785" y="1814"/>
                </a:moveTo>
                <a:cubicBezTo>
                  <a:pt x="6770" y="1823"/>
                  <a:pt x="6755" y="1832"/>
                  <a:pt x="6740" y="1841"/>
                </a:cubicBezTo>
                <a:lnTo>
                  <a:pt x="6740" y="1841"/>
                </a:lnTo>
                <a:cubicBezTo>
                  <a:pt x="6755" y="1832"/>
                  <a:pt x="6771" y="1823"/>
                  <a:pt x="6786" y="1814"/>
                </a:cubicBezTo>
                <a:close/>
                <a:moveTo>
                  <a:pt x="6740" y="1841"/>
                </a:moveTo>
                <a:lnTo>
                  <a:pt x="6740" y="1841"/>
                </a:lnTo>
                <a:cubicBezTo>
                  <a:pt x="6715" y="1856"/>
                  <a:pt x="6690" y="1870"/>
                  <a:pt x="6666" y="1885"/>
                </a:cubicBezTo>
                <a:lnTo>
                  <a:pt x="6669" y="1885"/>
                </a:lnTo>
                <a:cubicBezTo>
                  <a:pt x="6691" y="1870"/>
                  <a:pt x="6716" y="1856"/>
                  <a:pt x="6740" y="1841"/>
                </a:cubicBezTo>
                <a:close/>
                <a:moveTo>
                  <a:pt x="6665" y="1885"/>
                </a:moveTo>
                <a:cubicBezTo>
                  <a:pt x="6665" y="1885"/>
                  <a:pt x="6665" y="1885"/>
                  <a:pt x="6665" y="1885"/>
                </a:cubicBezTo>
                <a:lnTo>
                  <a:pt x="6665" y="1885"/>
                </a:lnTo>
                <a:cubicBezTo>
                  <a:pt x="6665" y="1885"/>
                  <a:pt x="6665" y="1885"/>
                  <a:pt x="6666" y="1885"/>
                </a:cubicBezTo>
                <a:close/>
                <a:moveTo>
                  <a:pt x="6665" y="1885"/>
                </a:moveTo>
                <a:cubicBezTo>
                  <a:pt x="6663" y="1886"/>
                  <a:pt x="6662" y="1887"/>
                  <a:pt x="6660" y="1888"/>
                </a:cubicBezTo>
                <a:lnTo>
                  <a:pt x="6660" y="1888"/>
                </a:lnTo>
                <a:cubicBezTo>
                  <a:pt x="6662" y="1887"/>
                  <a:pt x="6664" y="1886"/>
                  <a:pt x="6665" y="1885"/>
                </a:cubicBezTo>
                <a:close/>
                <a:moveTo>
                  <a:pt x="6660" y="1888"/>
                </a:moveTo>
                <a:cubicBezTo>
                  <a:pt x="6660" y="1888"/>
                  <a:pt x="6659" y="1888"/>
                  <a:pt x="6659" y="1888"/>
                </a:cubicBezTo>
                <a:cubicBezTo>
                  <a:pt x="6658" y="1889"/>
                  <a:pt x="6658" y="1889"/>
                  <a:pt x="6657" y="1890"/>
                </a:cubicBezTo>
                <a:lnTo>
                  <a:pt x="6657" y="1890"/>
                </a:lnTo>
                <a:cubicBezTo>
                  <a:pt x="6658" y="1889"/>
                  <a:pt x="6659" y="1888"/>
                  <a:pt x="6660" y="1888"/>
                </a:cubicBezTo>
                <a:close/>
                <a:moveTo>
                  <a:pt x="6657" y="1890"/>
                </a:moveTo>
                <a:lnTo>
                  <a:pt x="6657" y="1890"/>
                </a:lnTo>
                <a:cubicBezTo>
                  <a:pt x="6654" y="1892"/>
                  <a:pt x="6650" y="1894"/>
                  <a:pt x="6647" y="1896"/>
                </a:cubicBezTo>
                <a:lnTo>
                  <a:pt x="6647" y="1896"/>
                </a:lnTo>
                <a:cubicBezTo>
                  <a:pt x="6647" y="1896"/>
                  <a:pt x="6648" y="1895"/>
                  <a:pt x="6648" y="1895"/>
                </a:cubicBezTo>
                <a:lnTo>
                  <a:pt x="6651" y="1895"/>
                </a:lnTo>
                <a:cubicBezTo>
                  <a:pt x="6651" y="1893"/>
                  <a:pt x="6654" y="1892"/>
                  <a:pt x="6657" y="1890"/>
                </a:cubicBezTo>
                <a:close/>
                <a:moveTo>
                  <a:pt x="6647" y="1896"/>
                </a:moveTo>
                <a:cubicBezTo>
                  <a:pt x="6644" y="1896"/>
                  <a:pt x="6641" y="1899"/>
                  <a:pt x="6638" y="1899"/>
                </a:cubicBezTo>
                <a:cubicBezTo>
                  <a:pt x="4880" y="2916"/>
                  <a:pt x="2522" y="3472"/>
                  <a:pt x="0" y="3472"/>
                </a:cubicBezTo>
                <a:cubicBezTo>
                  <a:pt x="2525" y="3472"/>
                  <a:pt x="4884" y="2916"/>
                  <a:pt x="6641" y="1899"/>
                </a:cubicBezTo>
                <a:cubicBezTo>
                  <a:pt x="6643" y="1898"/>
                  <a:pt x="6645" y="1897"/>
                  <a:pt x="6647" y="189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232289" y="3179701"/>
            <a:ext cx="864976" cy="468341"/>
          </a:xfrm>
          <a:custGeom>
            <a:rect b="b" l="l" r="r" t="t"/>
            <a:pathLst>
              <a:path extrusionOk="0" h="11639" w="21496">
                <a:moveTo>
                  <a:pt x="10434" y="977"/>
                </a:moveTo>
                <a:cubicBezTo>
                  <a:pt x="11359" y="977"/>
                  <a:pt x="12263" y="1052"/>
                  <a:pt x="13120" y="1195"/>
                </a:cubicBezTo>
                <a:cubicBezTo>
                  <a:pt x="14386" y="1411"/>
                  <a:pt x="15554" y="1776"/>
                  <a:pt x="16560" y="2274"/>
                </a:cubicBezTo>
                <a:lnTo>
                  <a:pt x="16564" y="2277"/>
                </a:lnTo>
                <a:lnTo>
                  <a:pt x="16567" y="2277"/>
                </a:lnTo>
                <a:cubicBezTo>
                  <a:pt x="16741" y="2362"/>
                  <a:pt x="16908" y="2455"/>
                  <a:pt x="17072" y="2551"/>
                </a:cubicBezTo>
                <a:cubicBezTo>
                  <a:pt x="17178" y="2612"/>
                  <a:pt x="17280" y="2674"/>
                  <a:pt x="17383" y="2735"/>
                </a:cubicBezTo>
                <a:cubicBezTo>
                  <a:pt x="17383" y="2738"/>
                  <a:pt x="17386" y="2738"/>
                  <a:pt x="17389" y="2742"/>
                </a:cubicBezTo>
                <a:cubicBezTo>
                  <a:pt x="17392" y="2742"/>
                  <a:pt x="17392" y="2745"/>
                  <a:pt x="17397" y="2745"/>
                </a:cubicBezTo>
                <a:cubicBezTo>
                  <a:pt x="17963" y="3107"/>
                  <a:pt x="18424" y="3503"/>
                  <a:pt x="18772" y="3919"/>
                </a:cubicBezTo>
                <a:cubicBezTo>
                  <a:pt x="18772" y="3919"/>
                  <a:pt x="18775" y="3919"/>
                  <a:pt x="18775" y="3923"/>
                </a:cubicBezTo>
                <a:cubicBezTo>
                  <a:pt x="19276" y="4523"/>
                  <a:pt x="19539" y="5168"/>
                  <a:pt x="19539" y="5820"/>
                </a:cubicBezTo>
                <a:cubicBezTo>
                  <a:pt x="19539" y="6288"/>
                  <a:pt x="19403" y="6749"/>
                  <a:pt x="19147" y="7192"/>
                </a:cubicBezTo>
                <a:cubicBezTo>
                  <a:pt x="18744" y="7882"/>
                  <a:pt x="18041" y="8534"/>
                  <a:pt x="17075" y="9090"/>
                </a:cubicBezTo>
                <a:cubicBezTo>
                  <a:pt x="15318" y="10107"/>
                  <a:pt x="12959" y="10663"/>
                  <a:pt x="10434" y="10663"/>
                </a:cubicBezTo>
                <a:cubicBezTo>
                  <a:pt x="7911" y="10663"/>
                  <a:pt x="5553" y="10107"/>
                  <a:pt x="3795" y="9090"/>
                </a:cubicBezTo>
                <a:cubicBezTo>
                  <a:pt x="3792" y="9090"/>
                  <a:pt x="3789" y="9086"/>
                  <a:pt x="3785" y="9086"/>
                </a:cubicBezTo>
                <a:cubicBezTo>
                  <a:pt x="3782" y="9083"/>
                  <a:pt x="3779" y="9083"/>
                  <a:pt x="3775" y="9079"/>
                </a:cubicBezTo>
                <a:cubicBezTo>
                  <a:pt x="3771" y="9079"/>
                  <a:pt x="3768" y="9076"/>
                  <a:pt x="3768" y="9076"/>
                </a:cubicBezTo>
                <a:cubicBezTo>
                  <a:pt x="3710" y="9042"/>
                  <a:pt x="3656" y="9011"/>
                  <a:pt x="3604" y="8977"/>
                </a:cubicBezTo>
                <a:lnTo>
                  <a:pt x="3601" y="8977"/>
                </a:lnTo>
                <a:cubicBezTo>
                  <a:pt x="3601" y="8973"/>
                  <a:pt x="3598" y="8973"/>
                  <a:pt x="3594" y="8970"/>
                </a:cubicBezTo>
                <a:cubicBezTo>
                  <a:pt x="3590" y="8970"/>
                  <a:pt x="3587" y="8967"/>
                  <a:pt x="3587" y="8967"/>
                </a:cubicBezTo>
                <a:lnTo>
                  <a:pt x="3584" y="8967"/>
                </a:lnTo>
                <a:cubicBezTo>
                  <a:pt x="3581" y="8964"/>
                  <a:pt x="3581" y="8964"/>
                  <a:pt x="3577" y="8960"/>
                </a:cubicBezTo>
                <a:lnTo>
                  <a:pt x="3574" y="8960"/>
                </a:lnTo>
                <a:cubicBezTo>
                  <a:pt x="3570" y="8956"/>
                  <a:pt x="3570" y="8956"/>
                  <a:pt x="3567" y="8956"/>
                </a:cubicBezTo>
                <a:cubicBezTo>
                  <a:pt x="3567" y="8953"/>
                  <a:pt x="3563" y="8953"/>
                  <a:pt x="3563" y="8953"/>
                </a:cubicBezTo>
                <a:lnTo>
                  <a:pt x="3560" y="8950"/>
                </a:lnTo>
                <a:cubicBezTo>
                  <a:pt x="3560" y="8950"/>
                  <a:pt x="3557" y="8950"/>
                  <a:pt x="3553" y="8946"/>
                </a:cubicBezTo>
                <a:cubicBezTo>
                  <a:pt x="2577" y="8339"/>
                  <a:pt x="1901" y="7636"/>
                  <a:pt x="1570" y="6895"/>
                </a:cubicBezTo>
                <a:cubicBezTo>
                  <a:pt x="1410" y="6544"/>
                  <a:pt x="1328" y="6185"/>
                  <a:pt x="1328" y="5820"/>
                </a:cubicBezTo>
                <a:cubicBezTo>
                  <a:pt x="1328" y="4629"/>
                  <a:pt x="2205" y="3468"/>
                  <a:pt x="3795" y="2551"/>
                </a:cubicBezTo>
                <a:cubicBezTo>
                  <a:pt x="5553" y="1537"/>
                  <a:pt x="7911" y="977"/>
                  <a:pt x="10434" y="977"/>
                </a:cubicBezTo>
                <a:close/>
                <a:moveTo>
                  <a:pt x="10434" y="1"/>
                </a:moveTo>
                <a:cubicBezTo>
                  <a:pt x="7854" y="1"/>
                  <a:pt x="5277" y="571"/>
                  <a:pt x="3308" y="1707"/>
                </a:cubicBezTo>
                <a:cubicBezTo>
                  <a:pt x="1738" y="2612"/>
                  <a:pt x="792" y="3745"/>
                  <a:pt x="474" y="4922"/>
                </a:cubicBezTo>
                <a:lnTo>
                  <a:pt x="478" y="4922"/>
                </a:lnTo>
                <a:cubicBezTo>
                  <a:pt x="0" y="6694"/>
                  <a:pt x="945" y="8567"/>
                  <a:pt x="3308" y="9936"/>
                </a:cubicBezTo>
                <a:cubicBezTo>
                  <a:pt x="3481" y="10035"/>
                  <a:pt x="3662" y="10131"/>
                  <a:pt x="3843" y="10223"/>
                </a:cubicBezTo>
                <a:cubicBezTo>
                  <a:pt x="5731" y="11168"/>
                  <a:pt x="8082" y="11639"/>
                  <a:pt x="10434" y="11639"/>
                </a:cubicBezTo>
                <a:cubicBezTo>
                  <a:pt x="13014" y="11639"/>
                  <a:pt x="15595" y="11073"/>
                  <a:pt x="17560" y="9936"/>
                </a:cubicBezTo>
                <a:cubicBezTo>
                  <a:pt x="21495" y="7663"/>
                  <a:pt x="21495" y="3977"/>
                  <a:pt x="17560" y="1707"/>
                </a:cubicBezTo>
                <a:cubicBezTo>
                  <a:pt x="15595" y="571"/>
                  <a:pt x="13014" y="1"/>
                  <a:pt x="104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2285684" y="3219013"/>
            <a:ext cx="732872" cy="250085"/>
          </a:xfrm>
          <a:custGeom>
            <a:rect b="b" l="l" r="r" t="t"/>
            <a:pathLst>
              <a:path extrusionOk="0" h="6215" w="18213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796" y="5522"/>
                  <a:pt x="1499" y="4874"/>
                  <a:pt x="2468" y="4318"/>
                </a:cubicBezTo>
                <a:cubicBezTo>
                  <a:pt x="4226" y="3300"/>
                  <a:pt x="6584" y="2741"/>
                  <a:pt x="9107" y="2741"/>
                </a:cubicBezTo>
                <a:cubicBezTo>
                  <a:pt x="11629" y="2741"/>
                  <a:pt x="13991" y="3300"/>
                  <a:pt x="15745" y="4318"/>
                </a:cubicBezTo>
                <a:cubicBezTo>
                  <a:pt x="16714" y="4874"/>
                  <a:pt x="17417" y="5522"/>
                  <a:pt x="17820" y="6215"/>
                </a:cubicBezTo>
                <a:cubicBezTo>
                  <a:pt x="18076" y="5772"/>
                  <a:pt x="18212" y="5311"/>
                  <a:pt x="18212" y="4843"/>
                </a:cubicBezTo>
                <a:cubicBezTo>
                  <a:pt x="18212" y="3652"/>
                  <a:pt x="17335" y="2491"/>
                  <a:pt x="15745" y="1574"/>
                </a:cubicBezTo>
                <a:cubicBezTo>
                  <a:pt x="13991" y="560"/>
                  <a:pt x="11629" y="0"/>
                  <a:pt x="910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2285684" y="3219013"/>
            <a:ext cx="732872" cy="250085"/>
          </a:xfrm>
          <a:custGeom>
            <a:rect b="b" l="l" r="r" t="t"/>
            <a:pathLst>
              <a:path extrusionOk="0" h="6215" w="18213">
                <a:moveTo>
                  <a:pt x="9107" y="0"/>
                </a:moveTo>
                <a:cubicBezTo>
                  <a:pt x="6584" y="0"/>
                  <a:pt x="4226" y="560"/>
                  <a:pt x="2468" y="1574"/>
                </a:cubicBezTo>
                <a:cubicBezTo>
                  <a:pt x="878" y="2491"/>
                  <a:pt x="1" y="3652"/>
                  <a:pt x="1" y="4843"/>
                </a:cubicBezTo>
                <a:cubicBezTo>
                  <a:pt x="1" y="5311"/>
                  <a:pt x="138" y="5772"/>
                  <a:pt x="397" y="6215"/>
                </a:cubicBezTo>
                <a:cubicBezTo>
                  <a:pt x="253" y="5969"/>
                  <a:pt x="148" y="5717"/>
                  <a:pt x="83" y="5465"/>
                </a:cubicBezTo>
                <a:cubicBezTo>
                  <a:pt x="332" y="4495"/>
                  <a:pt x="1154" y="3573"/>
                  <a:pt x="2468" y="2816"/>
                </a:cubicBezTo>
                <a:cubicBezTo>
                  <a:pt x="4226" y="1799"/>
                  <a:pt x="6584" y="1242"/>
                  <a:pt x="9107" y="1242"/>
                </a:cubicBezTo>
                <a:cubicBezTo>
                  <a:pt x="11632" y="1242"/>
                  <a:pt x="13987" y="1799"/>
                  <a:pt x="15745" y="2816"/>
                </a:cubicBezTo>
                <a:cubicBezTo>
                  <a:pt x="17059" y="3573"/>
                  <a:pt x="17881" y="4495"/>
                  <a:pt x="18130" y="5465"/>
                </a:cubicBezTo>
                <a:cubicBezTo>
                  <a:pt x="18066" y="5717"/>
                  <a:pt x="17960" y="5969"/>
                  <a:pt x="17817" y="6212"/>
                </a:cubicBezTo>
                <a:lnTo>
                  <a:pt x="17820" y="6215"/>
                </a:lnTo>
                <a:cubicBezTo>
                  <a:pt x="18076" y="5772"/>
                  <a:pt x="18212" y="5311"/>
                  <a:pt x="18212" y="4843"/>
                </a:cubicBezTo>
                <a:cubicBezTo>
                  <a:pt x="18212" y="4191"/>
                  <a:pt x="17949" y="3546"/>
                  <a:pt x="17448" y="2946"/>
                </a:cubicBezTo>
                <a:cubicBezTo>
                  <a:pt x="17448" y="2942"/>
                  <a:pt x="17445" y="2942"/>
                  <a:pt x="17445" y="2942"/>
                </a:cubicBezTo>
                <a:cubicBezTo>
                  <a:pt x="17097" y="2526"/>
                  <a:pt x="16636" y="2130"/>
                  <a:pt x="16070" y="1768"/>
                </a:cubicBezTo>
                <a:cubicBezTo>
                  <a:pt x="16065" y="1768"/>
                  <a:pt x="16065" y="1765"/>
                  <a:pt x="16062" y="1765"/>
                </a:cubicBezTo>
                <a:cubicBezTo>
                  <a:pt x="16059" y="1761"/>
                  <a:pt x="16056" y="1761"/>
                  <a:pt x="16056" y="1758"/>
                </a:cubicBezTo>
                <a:cubicBezTo>
                  <a:pt x="15953" y="1697"/>
                  <a:pt x="15851" y="1635"/>
                  <a:pt x="15745" y="1574"/>
                </a:cubicBezTo>
                <a:cubicBezTo>
                  <a:pt x="15581" y="1478"/>
                  <a:pt x="15414" y="1385"/>
                  <a:pt x="15240" y="1300"/>
                </a:cubicBezTo>
                <a:lnTo>
                  <a:pt x="15237" y="1300"/>
                </a:lnTo>
                <a:lnTo>
                  <a:pt x="15233" y="1297"/>
                </a:lnTo>
                <a:cubicBezTo>
                  <a:pt x="13543" y="457"/>
                  <a:pt x="11393" y="0"/>
                  <a:pt x="91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301618" y="3329262"/>
            <a:ext cx="701003" cy="279540"/>
          </a:xfrm>
          <a:custGeom>
            <a:rect b="b" l="l" r="r" t="t"/>
            <a:pathLst>
              <a:path extrusionOk="0" h="6947" w="17421">
                <a:moveTo>
                  <a:pt x="8711" y="1"/>
                </a:moveTo>
                <a:cubicBezTo>
                  <a:pt x="6188" y="1"/>
                  <a:pt x="3830" y="560"/>
                  <a:pt x="2072" y="1578"/>
                </a:cubicBezTo>
                <a:cubicBezTo>
                  <a:pt x="1103" y="2134"/>
                  <a:pt x="400" y="2782"/>
                  <a:pt x="1" y="3475"/>
                </a:cubicBezTo>
                <a:cubicBezTo>
                  <a:pt x="175" y="3772"/>
                  <a:pt x="404" y="4062"/>
                  <a:pt x="684" y="4342"/>
                </a:cubicBezTo>
                <a:lnTo>
                  <a:pt x="687" y="4342"/>
                </a:lnTo>
                <a:lnTo>
                  <a:pt x="687" y="4346"/>
                </a:lnTo>
                <a:cubicBezTo>
                  <a:pt x="1059" y="4711"/>
                  <a:pt x="1523" y="5055"/>
                  <a:pt x="2072" y="5373"/>
                </a:cubicBezTo>
                <a:cubicBezTo>
                  <a:pt x="3830" y="6390"/>
                  <a:pt x="6188" y="6946"/>
                  <a:pt x="8711" y="6946"/>
                </a:cubicBezTo>
                <a:cubicBezTo>
                  <a:pt x="11233" y="6946"/>
                  <a:pt x="13591" y="6390"/>
                  <a:pt x="15349" y="5373"/>
                </a:cubicBezTo>
                <a:cubicBezTo>
                  <a:pt x="15352" y="5373"/>
                  <a:pt x="15356" y="5369"/>
                  <a:pt x="15359" y="5369"/>
                </a:cubicBezTo>
                <a:lnTo>
                  <a:pt x="15362" y="5369"/>
                </a:lnTo>
                <a:cubicBezTo>
                  <a:pt x="15362" y="5366"/>
                  <a:pt x="15366" y="5366"/>
                  <a:pt x="15370" y="5362"/>
                </a:cubicBezTo>
                <a:cubicBezTo>
                  <a:pt x="15373" y="5362"/>
                  <a:pt x="15376" y="5359"/>
                  <a:pt x="15376" y="5359"/>
                </a:cubicBezTo>
                <a:lnTo>
                  <a:pt x="15380" y="5359"/>
                </a:lnTo>
                <a:cubicBezTo>
                  <a:pt x="15417" y="5335"/>
                  <a:pt x="15458" y="5311"/>
                  <a:pt x="15496" y="5288"/>
                </a:cubicBezTo>
                <a:lnTo>
                  <a:pt x="15499" y="5288"/>
                </a:lnTo>
                <a:cubicBezTo>
                  <a:pt x="15499" y="5284"/>
                  <a:pt x="15502" y="5284"/>
                  <a:pt x="15506" y="5284"/>
                </a:cubicBezTo>
                <a:lnTo>
                  <a:pt x="15506" y="5280"/>
                </a:lnTo>
                <a:cubicBezTo>
                  <a:pt x="15510" y="5280"/>
                  <a:pt x="15513" y="5277"/>
                  <a:pt x="15513" y="5277"/>
                </a:cubicBezTo>
                <a:lnTo>
                  <a:pt x="15516" y="5277"/>
                </a:lnTo>
                <a:lnTo>
                  <a:pt x="15523" y="5270"/>
                </a:lnTo>
                <a:lnTo>
                  <a:pt x="15526" y="5270"/>
                </a:lnTo>
                <a:cubicBezTo>
                  <a:pt x="15530" y="5267"/>
                  <a:pt x="15530" y="5267"/>
                  <a:pt x="15534" y="5267"/>
                </a:cubicBezTo>
                <a:cubicBezTo>
                  <a:pt x="15534" y="5264"/>
                  <a:pt x="15537" y="5264"/>
                  <a:pt x="15537" y="5264"/>
                </a:cubicBezTo>
                <a:cubicBezTo>
                  <a:pt x="15537" y="5264"/>
                  <a:pt x="15540" y="5264"/>
                  <a:pt x="15540" y="5260"/>
                </a:cubicBezTo>
                <a:cubicBezTo>
                  <a:pt x="15540" y="5260"/>
                  <a:pt x="15543" y="5260"/>
                  <a:pt x="15547" y="5256"/>
                </a:cubicBezTo>
                <a:cubicBezTo>
                  <a:pt x="16414" y="4724"/>
                  <a:pt x="17049" y="4117"/>
                  <a:pt x="17421" y="3472"/>
                </a:cubicBezTo>
                <a:cubicBezTo>
                  <a:pt x="17021" y="2782"/>
                  <a:pt x="16318" y="2134"/>
                  <a:pt x="15349" y="1578"/>
                </a:cubicBezTo>
                <a:cubicBezTo>
                  <a:pt x="13595" y="560"/>
                  <a:pt x="11233" y="1"/>
                  <a:pt x="87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329261" y="3504091"/>
            <a:ext cx="55771" cy="41366"/>
          </a:xfrm>
          <a:custGeom>
            <a:rect b="b" l="l" r="r" t="t"/>
            <a:pathLst>
              <a:path extrusionOk="0" h="1028" w="1386">
                <a:moveTo>
                  <a:pt x="0" y="1"/>
                </a:moveTo>
                <a:cubicBezTo>
                  <a:pt x="122" y="121"/>
                  <a:pt x="254" y="238"/>
                  <a:pt x="396" y="354"/>
                </a:cubicBezTo>
                <a:lnTo>
                  <a:pt x="396" y="354"/>
                </a:lnTo>
                <a:cubicBezTo>
                  <a:pt x="255" y="238"/>
                  <a:pt x="122" y="120"/>
                  <a:pt x="0" y="1"/>
                </a:cubicBezTo>
                <a:close/>
                <a:moveTo>
                  <a:pt x="396" y="354"/>
                </a:moveTo>
                <a:cubicBezTo>
                  <a:pt x="622" y="537"/>
                  <a:pt x="871" y="714"/>
                  <a:pt x="1143" y="884"/>
                </a:cubicBezTo>
                <a:cubicBezTo>
                  <a:pt x="1147" y="888"/>
                  <a:pt x="1150" y="888"/>
                  <a:pt x="1150" y="888"/>
                </a:cubicBezTo>
                <a:lnTo>
                  <a:pt x="1153" y="891"/>
                </a:lnTo>
                <a:cubicBezTo>
                  <a:pt x="1153" y="891"/>
                  <a:pt x="1157" y="891"/>
                  <a:pt x="1157" y="894"/>
                </a:cubicBezTo>
                <a:cubicBezTo>
                  <a:pt x="1160" y="894"/>
                  <a:pt x="1160" y="894"/>
                  <a:pt x="1164" y="898"/>
                </a:cubicBezTo>
                <a:lnTo>
                  <a:pt x="1167" y="898"/>
                </a:lnTo>
                <a:cubicBezTo>
                  <a:pt x="1171" y="902"/>
                  <a:pt x="1171" y="902"/>
                  <a:pt x="1174" y="905"/>
                </a:cubicBezTo>
                <a:lnTo>
                  <a:pt x="1177" y="905"/>
                </a:lnTo>
                <a:cubicBezTo>
                  <a:pt x="1177" y="905"/>
                  <a:pt x="1180" y="908"/>
                  <a:pt x="1184" y="908"/>
                </a:cubicBezTo>
                <a:cubicBezTo>
                  <a:pt x="1188" y="911"/>
                  <a:pt x="1191" y="911"/>
                  <a:pt x="1191" y="915"/>
                </a:cubicBezTo>
                <a:lnTo>
                  <a:pt x="1194" y="915"/>
                </a:lnTo>
                <a:cubicBezTo>
                  <a:pt x="1246" y="949"/>
                  <a:pt x="1300" y="980"/>
                  <a:pt x="1358" y="1014"/>
                </a:cubicBezTo>
                <a:cubicBezTo>
                  <a:pt x="1358" y="1014"/>
                  <a:pt x="1361" y="1017"/>
                  <a:pt x="1365" y="1017"/>
                </a:cubicBezTo>
                <a:cubicBezTo>
                  <a:pt x="1369" y="1021"/>
                  <a:pt x="1372" y="1021"/>
                  <a:pt x="1375" y="1024"/>
                </a:cubicBezTo>
                <a:cubicBezTo>
                  <a:pt x="1379" y="1024"/>
                  <a:pt x="1382" y="1028"/>
                  <a:pt x="1385" y="1028"/>
                </a:cubicBezTo>
                <a:cubicBezTo>
                  <a:pt x="1017" y="814"/>
                  <a:pt x="686" y="589"/>
                  <a:pt x="396" y="35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375252" y="3539660"/>
            <a:ext cx="1972" cy="1247"/>
          </a:xfrm>
          <a:custGeom>
            <a:rect b="b" l="l" r="r" t="t"/>
            <a:pathLst>
              <a:path extrusionOk="0" h="31" w="49">
                <a:moveTo>
                  <a:pt x="41" y="24"/>
                </a:moveTo>
                <a:cubicBezTo>
                  <a:pt x="45" y="27"/>
                  <a:pt x="48" y="27"/>
                  <a:pt x="48" y="31"/>
                </a:cubicBezTo>
                <a:cubicBezTo>
                  <a:pt x="48" y="27"/>
                  <a:pt x="45" y="27"/>
                  <a:pt x="41" y="24"/>
                </a:cubicBezTo>
                <a:close/>
                <a:moveTo>
                  <a:pt x="34" y="21"/>
                </a:moveTo>
                <a:cubicBezTo>
                  <a:pt x="34" y="21"/>
                  <a:pt x="37" y="24"/>
                  <a:pt x="41" y="24"/>
                </a:cubicBezTo>
                <a:cubicBezTo>
                  <a:pt x="37" y="24"/>
                  <a:pt x="34" y="21"/>
                  <a:pt x="34" y="21"/>
                </a:cubicBezTo>
                <a:close/>
                <a:moveTo>
                  <a:pt x="24" y="14"/>
                </a:moveTo>
                <a:cubicBezTo>
                  <a:pt x="28" y="18"/>
                  <a:pt x="28" y="18"/>
                  <a:pt x="31" y="21"/>
                </a:cubicBezTo>
                <a:cubicBezTo>
                  <a:pt x="28" y="18"/>
                  <a:pt x="28" y="18"/>
                  <a:pt x="24" y="14"/>
                </a:cubicBezTo>
                <a:close/>
                <a:moveTo>
                  <a:pt x="14" y="10"/>
                </a:moveTo>
                <a:cubicBezTo>
                  <a:pt x="17" y="10"/>
                  <a:pt x="17" y="10"/>
                  <a:pt x="21" y="14"/>
                </a:cubicBezTo>
                <a:cubicBezTo>
                  <a:pt x="17" y="10"/>
                  <a:pt x="17" y="10"/>
                  <a:pt x="14" y="10"/>
                </a:cubicBezTo>
                <a:close/>
                <a:moveTo>
                  <a:pt x="7" y="4"/>
                </a:moveTo>
                <a:lnTo>
                  <a:pt x="10" y="7"/>
                </a:lnTo>
                <a:lnTo>
                  <a:pt x="7" y="4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927148" y="3540747"/>
            <a:ext cx="40" cy="40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377304" y="3540867"/>
            <a:ext cx="6639" cy="4024"/>
          </a:xfrm>
          <a:custGeom>
            <a:rect b="b" l="l" r="r" t="t"/>
            <a:pathLst>
              <a:path extrusionOk="0" h="100" w="165">
                <a:moveTo>
                  <a:pt x="0" y="1"/>
                </a:moveTo>
                <a:cubicBezTo>
                  <a:pt x="52" y="35"/>
                  <a:pt x="106" y="66"/>
                  <a:pt x="164" y="100"/>
                </a:cubicBezTo>
                <a:cubicBezTo>
                  <a:pt x="106" y="66"/>
                  <a:pt x="52" y="35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2920428" y="3540867"/>
            <a:ext cx="6519" cy="4024"/>
          </a:xfrm>
          <a:custGeom>
            <a:rect b="b" l="l" r="r" t="t"/>
            <a:pathLst>
              <a:path extrusionOk="0" h="100" w="162">
                <a:moveTo>
                  <a:pt x="117" y="29"/>
                </a:moveTo>
                <a:cubicBezTo>
                  <a:pt x="79" y="52"/>
                  <a:pt x="38" y="76"/>
                  <a:pt x="1" y="100"/>
                </a:cubicBezTo>
                <a:cubicBezTo>
                  <a:pt x="38" y="76"/>
                  <a:pt x="79" y="52"/>
                  <a:pt x="117" y="29"/>
                </a:cubicBezTo>
                <a:close/>
                <a:moveTo>
                  <a:pt x="127" y="25"/>
                </a:moveTo>
                <a:cubicBezTo>
                  <a:pt x="123" y="25"/>
                  <a:pt x="120" y="25"/>
                  <a:pt x="120" y="29"/>
                </a:cubicBezTo>
                <a:cubicBezTo>
                  <a:pt x="120" y="25"/>
                  <a:pt x="123" y="25"/>
                  <a:pt x="127" y="25"/>
                </a:cubicBezTo>
                <a:close/>
                <a:moveTo>
                  <a:pt x="134" y="18"/>
                </a:moveTo>
                <a:cubicBezTo>
                  <a:pt x="134" y="18"/>
                  <a:pt x="131" y="21"/>
                  <a:pt x="127" y="21"/>
                </a:cubicBezTo>
                <a:cubicBezTo>
                  <a:pt x="131" y="21"/>
                  <a:pt x="134" y="18"/>
                  <a:pt x="134" y="18"/>
                </a:cubicBezTo>
                <a:close/>
                <a:moveTo>
                  <a:pt x="144" y="11"/>
                </a:moveTo>
                <a:lnTo>
                  <a:pt x="137" y="18"/>
                </a:lnTo>
                <a:lnTo>
                  <a:pt x="144" y="11"/>
                </a:lnTo>
                <a:close/>
                <a:moveTo>
                  <a:pt x="155" y="8"/>
                </a:moveTo>
                <a:cubicBezTo>
                  <a:pt x="151" y="8"/>
                  <a:pt x="151" y="8"/>
                  <a:pt x="147" y="11"/>
                </a:cubicBezTo>
                <a:cubicBezTo>
                  <a:pt x="151" y="8"/>
                  <a:pt x="151" y="8"/>
                  <a:pt x="155" y="8"/>
                </a:cubicBezTo>
                <a:close/>
                <a:moveTo>
                  <a:pt x="161" y="1"/>
                </a:moveTo>
                <a:cubicBezTo>
                  <a:pt x="161" y="5"/>
                  <a:pt x="158" y="5"/>
                  <a:pt x="158" y="5"/>
                </a:cubicBezTo>
                <a:cubicBezTo>
                  <a:pt x="158" y="5"/>
                  <a:pt x="161" y="5"/>
                  <a:pt x="16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383903" y="3544851"/>
            <a:ext cx="282" cy="201"/>
          </a:xfrm>
          <a:custGeom>
            <a:rect b="b" l="l" r="r" t="t"/>
            <a:pathLst>
              <a:path extrusionOk="0" h="5" w="7">
                <a:moveTo>
                  <a:pt x="0" y="1"/>
                </a:moveTo>
                <a:cubicBezTo>
                  <a:pt x="0" y="1"/>
                  <a:pt x="3" y="4"/>
                  <a:pt x="7" y="4"/>
                </a:cubicBezTo>
                <a:cubicBezTo>
                  <a:pt x="3" y="4"/>
                  <a:pt x="0" y="1"/>
                  <a:pt x="0" y="1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2920026" y="3544851"/>
            <a:ext cx="322" cy="201"/>
          </a:xfrm>
          <a:custGeom>
            <a:rect b="b" l="l" r="r" t="t"/>
            <a:pathLst>
              <a:path extrusionOk="0" h="5" w="8">
                <a:moveTo>
                  <a:pt x="7" y="1"/>
                </a:moveTo>
                <a:cubicBezTo>
                  <a:pt x="7" y="1"/>
                  <a:pt x="4" y="4"/>
                  <a:pt x="1" y="4"/>
                </a:cubicBezTo>
                <a:cubicBezTo>
                  <a:pt x="4" y="4"/>
                  <a:pt x="7" y="1"/>
                  <a:pt x="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2384145" y="3545012"/>
            <a:ext cx="483" cy="322"/>
          </a:xfrm>
          <a:custGeom>
            <a:rect b="b" l="l" r="r" t="t"/>
            <a:pathLst>
              <a:path extrusionOk="0" h="8" w="12">
                <a:moveTo>
                  <a:pt x="1" y="0"/>
                </a:moveTo>
                <a:cubicBezTo>
                  <a:pt x="5" y="4"/>
                  <a:pt x="8" y="4"/>
                  <a:pt x="11" y="7"/>
                </a:cubicBezTo>
                <a:cubicBezTo>
                  <a:pt x="8" y="4"/>
                  <a:pt x="5" y="4"/>
                  <a:pt x="1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919744" y="3545012"/>
            <a:ext cx="322" cy="322"/>
          </a:xfrm>
          <a:custGeom>
            <a:rect b="b" l="l" r="r" t="t"/>
            <a:pathLst>
              <a:path extrusionOk="0" h="8" w="8">
                <a:moveTo>
                  <a:pt x="8" y="0"/>
                </a:moveTo>
                <a:cubicBezTo>
                  <a:pt x="4" y="4"/>
                  <a:pt x="0" y="4"/>
                  <a:pt x="0" y="7"/>
                </a:cubicBezTo>
                <a:cubicBezTo>
                  <a:pt x="0" y="4"/>
                  <a:pt x="4" y="4"/>
                  <a:pt x="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384587" y="3545293"/>
            <a:ext cx="443" cy="161"/>
          </a:xfrm>
          <a:custGeom>
            <a:rect b="b" l="l" r="r" t="t"/>
            <a:pathLst>
              <a:path extrusionOk="0" h="4" w="11">
                <a:moveTo>
                  <a:pt x="0" y="0"/>
                </a:moveTo>
                <a:cubicBezTo>
                  <a:pt x="4" y="0"/>
                  <a:pt x="7" y="4"/>
                  <a:pt x="10" y="4"/>
                </a:cubicBezTo>
                <a:cubicBezTo>
                  <a:pt x="7" y="4"/>
                  <a:pt x="4" y="0"/>
                  <a:pt x="0" y="0"/>
                </a:cubicBezTo>
                <a:close/>
              </a:path>
            </a:pathLst>
          </a:custGeom>
          <a:solidFill>
            <a:srgbClr val="A4F1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919221" y="3545293"/>
            <a:ext cx="443" cy="161"/>
          </a:xfrm>
          <a:custGeom>
            <a:rect b="b" l="l" r="r" t="t"/>
            <a:pathLst>
              <a:path extrusionOk="0" h="4" w="11">
                <a:moveTo>
                  <a:pt x="10" y="0"/>
                </a:moveTo>
                <a:cubicBezTo>
                  <a:pt x="7" y="0"/>
                  <a:pt x="3" y="4"/>
                  <a:pt x="0" y="4"/>
                </a:cubicBezTo>
                <a:cubicBezTo>
                  <a:pt x="3" y="4"/>
                  <a:pt x="7" y="0"/>
                  <a:pt x="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2288983" y="3268946"/>
            <a:ext cx="726273" cy="200149"/>
          </a:xfrm>
          <a:custGeom>
            <a:rect b="b" l="l" r="r" t="t"/>
            <a:pathLst>
              <a:path extrusionOk="0" h="4974" w="18049">
                <a:moveTo>
                  <a:pt x="9025" y="1"/>
                </a:moveTo>
                <a:cubicBezTo>
                  <a:pt x="6502" y="1"/>
                  <a:pt x="4144" y="558"/>
                  <a:pt x="2386" y="1575"/>
                </a:cubicBezTo>
                <a:cubicBezTo>
                  <a:pt x="1072" y="2332"/>
                  <a:pt x="250" y="3254"/>
                  <a:pt x="1" y="4224"/>
                </a:cubicBezTo>
                <a:cubicBezTo>
                  <a:pt x="66" y="4476"/>
                  <a:pt x="171" y="4728"/>
                  <a:pt x="315" y="4974"/>
                </a:cubicBezTo>
                <a:cubicBezTo>
                  <a:pt x="714" y="4281"/>
                  <a:pt x="1417" y="3633"/>
                  <a:pt x="2386" y="3077"/>
                </a:cubicBezTo>
                <a:cubicBezTo>
                  <a:pt x="4144" y="2059"/>
                  <a:pt x="6502" y="1500"/>
                  <a:pt x="9025" y="1500"/>
                </a:cubicBezTo>
                <a:cubicBezTo>
                  <a:pt x="11547" y="1500"/>
                  <a:pt x="13909" y="2059"/>
                  <a:pt x="15663" y="3077"/>
                </a:cubicBezTo>
                <a:cubicBezTo>
                  <a:pt x="16632" y="3633"/>
                  <a:pt x="17335" y="4281"/>
                  <a:pt x="17735" y="4971"/>
                </a:cubicBezTo>
                <a:cubicBezTo>
                  <a:pt x="17878" y="4728"/>
                  <a:pt x="17984" y="4476"/>
                  <a:pt x="18048" y="4224"/>
                </a:cubicBezTo>
                <a:cubicBezTo>
                  <a:pt x="17799" y="3254"/>
                  <a:pt x="16977" y="2332"/>
                  <a:pt x="15663" y="1575"/>
                </a:cubicBezTo>
                <a:cubicBezTo>
                  <a:pt x="13905" y="558"/>
                  <a:pt x="11550" y="1"/>
                  <a:pt x="902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246533" y="3407965"/>
            <a:ext cx="201" cy="8410"/>
          </a:xfrm>
          <a:custGeom>
            <a:rect b="b" l="l" r="r" t="t"/>
            <a:pathLst>
              <a:path extrusionOk="0" h="209" w="5">
                <a:moveTo>
                  <a:pt x="5" y="0"/>
                </a:moveTo>
                <a:cubicBezTo>
                  <a:pt x="1" y="48"/>
                  <a:pt x="1" y="99"/>
                  <a:pt x="1" y="147"/>
                </a:cubicBezTo>
                <a:lnTo>
                  <a:pt x="1" y="208"/>
                </a:lnTo>
                <a:cubicBezTo>
                  <a:pt x="1" y="140"/>
                  <a:pt x="1" y="68"/>
                  <a:pt x="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2246533" y="3423496"/>
            <a:ext cx="225580" cy="310685"/>
          </a:xfrm>
          <a:custGeom>
            <a:rect b="b" l="l" r="r" t="t"/>
            <a:pathLst>
              <a:path extrusionOk="0" h="7721" w="5606">
                <a:moveTo>
                  <a:pt x="5602" y="7720"/>
                </a:moveTo>
                <a:lnTo>
                  <a:pt x="5605" y="7720"/>
                </a:lnTo>
                <a:lnTo>
                  <a:pt x="5602" y="7720"/>
                </a:lnTo>
                <a:close/>
                <a:moveTo>
                  <a:pt x="3227" y="6772"/>
                </a:moveTo>
                <a:cubicBezTo>
                  <a:pt x="3950" y="7161"/>
                  <a:pt x="4748" y="7474"/>
                  <a:pt x="5595" y="7717"/>
                </a:cubicBezTo>
                <a:cubicBezTo>
                  <a:pt x="4748" y="7474"/>
                  <a:pt x="3950" y="7161"/>
                  <a:pt x="3227" y="6772"/>
                </a:cubicBezTo>
                <a:close/>
                <a:moveTo>
                  <a:pt x="1" y="0"/>
                </a:moveTo>
                <a:lnTo>
                  <a:pt x="1" y="0"/>
                </a:lnTo>
                <a:lnTo>
                  <a:pt x="1" y="2505"/>
                </a:lnTo>
                <a:cubicBezTo>
                  <a:pt x="1" y="3348"/>
                  <a:pt x="319" y="4195"/>
                  <a:pt x="950" y="4973"/>
                </a:cubicBezTo>
                <a:lnTo>
                  <a:pt x="950" y="4973"/>
                </a:lnTo>
                <a:cubicBezTo>
                  <a:pt x="319" y="4195"/>
                  <a:pt x="1" y="3348"/>
                  <a:pt x="1" y="2505"/>
                </a:cubicBezTo>
                <a:close/>
              </a:path>
            </a:pathLst>
          </a:custGeom>
          <a:solidFill>
            <a:srgbClr val="CFCF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246533" y="3416334"/>
            <a:ext cx="310041" cy="335553"/>
          </a:xfrm>
          <a:custGeom>
            <a:rect b="b" l="l" r="r" t="t"/>
            <a:pathLst>
              <a:path extrusionOk="0" h="8339" w="7705">
                <a:moveTo>
                  <a:pt x="1" y="0"/>
                </a:moveTo>
                <a:lnTo>
                  <a:pt x="1" y="178"/>
                </a:lnTo>
                <a:lnTo>
                  <a:pt x="1" y="2683"/>
                </a:lnTo>
                <a:cubicBezTo>
                  <a:pt x="1" y="3526"/>
                  <a:pt x="319" y="4373"/>
                  <a:pt x="950" y="5151"/>
                </a:cubicBezTo>
                <a:lnTo>
                  <a:pt x="2053" y="4523"/>
                </a:lnTo>
                <a:lnTo>
                  <a:pt x="2056" y="4523"/>
                </a:lnTo>
                <a:cubicBezTo>
                  <a:pt x="2107" y="4492"/>
                  <a:pt x="2168" y="4478"/>
                  <a:pt x="2237" y="4478"/>
                </a:cubicBezTo>
                <a:cubicBezTo>
                  <a:pt x="2332" y="4478"/>
                  <a:pt x="2438" y="4509"/>
                  <a:pt x="2551" y="4574"/>
                </a:cubicBezTo>
                <a:cubicBezTo>
                  <a:pt x="2929" y="4795"/>
                  <a:pt x="3236" y="5318"/>
                  <a:pt x="3254" y="5762"/>
                </a:cubicBezTo>
                <a:lnTo>
                  <a:pt x="3254" y="5765"/>
                </a:lnTo>
                <a:lnTo>
                  <a:pt x="3254" y="5772"/>
                </a:lnTo>
                <a:lnTo>
                  <a:pt x="3254" y="5775"/>
                </a:lnTo>
                <a:lnTo>
                  <a:pt x="3254" y="5778"/>
                </a:lnTo>
                <a:lnTo>
                  <a:pt x="3254" y="5782"/>
                </a:lnTo>
                <a:lnTo>
                  <a:pt x="3254" y="5786"/>
                </a:lnTo>
                <a:lnTo>
                  <a:pt x="3254" y="5789"/>
                </a:lnTo>
                <a:lnTo>
                  <a:pt x="3254" y="5792"/>
                </a:lnTo>
                <a:lnTo>
                  <a:pt x="3254" y="5796"/>
                </a:lnTo>
                <a:lnTo>
                  <a:pt x="3254" y="5799"/>
                </a:lnTo>
                <a:cubicBezTo>
                  <a:pt x="3254" y="6028"/>
                  <a:pt x="3172" y="6185"/>
                  <a:pt x="3042" y="6257"/>
                </a:cubicBezTo>
                <a:lnTo>
                  <a:pt x="2540" y="6543"/>
                </a:lnTo>
                <a:cubicBezTo>
                  <a:pt x="2674" y="6629"/>
                  <a:pt x="2810" y="6714"/>
                  <a:pt x="2954" y="6796"/>
                </a:cubicBezTo>
                <a:cubicBezTo>
                  <a:pt x="3042" y="6851"/>
                  <a:pt x="3134" y="6898"/>
                  <a:pt x="3227" y="6950"/>
                </a:cubicBezTo>
                <a:cubicBezTo>
                  <a:pt x="3950" y="7339"/>
                  <a:pt x="4748" y="7652"/>
                  <a:pt x="5595" y="7895"/>
                </a:cubicBezTo>
                <a:cubicBezTo>
                  <a:pt x="5599" y="7895"/>
                  <a:pt x="5602" y="7898"/>
                  <a:pt x="5602" y="7898"/>
                </a:cubicBezTo>
                <a:lnTo>
                  <a:pt x="5605" y="7898"/>
                </a:lnTo>
                <a:cubicBezTo>
                  <a:pt x="6278" y="8089"/>
                  <a:pt x="6984" y="8236"/>
                  <a:pt x="7705" y="8338"/>
                </a:cubicBezTo>
                <a:lnTo>
                  <a:pt x="7705" y="5598"/>
                </a:lnTo>
                <a:cubicBezTo>
                  <a:pt x="6189" y="5383"/>
                  <a:pt x="4739" y="4967"/>
                  <a:pt x="3489" y="4342"/>
                </a:cubicBezTo>
                <a:cubicBezTo>
                  <a:pt x="3308" y="4250"/>
                  <a:pt x="3127" y="4154"/>
                  <a:pt x="2954" y="4055"/>
                </a:cubicBezTo>
                <a:cubicBezTo>
                  <a:pt x="1012" y="2932"/>
                  <a:pt x="29" y="1471"/>
                  <a:pt x="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2246533" y="3388048"/>
            <a:ext cx="2535" cy="28328"/>
          </a:xfrm>
          <a:custGeom>
            <a:rect b="b" l="l" r="r" t="t"/>
            <a:pathLst>
              <a:path extrusionOk="0" h="704" w="63">
                <a:moveTo>
                  <a:pt x="62" y="0"/>
                </a:moveTo>
                <a:cubicBezTo>
                  <a:pt x="21" y="215"/>
                  <a:pt x="1" y="427"/>
                  <a:pt x="1" y="642"/>
                </a:cubicBezTo>
                <a:lnTo>
                  <a:pt x="1" y="703"/>
                </a:lnTo>
                <a:cubicBezTo>
                  <a:pt x="1" y="635"/>
                  <a:pt x="1" y="563"/>
                  <a:pt x="5" y="495"/>
                </a:cubicBezTo>
                <a:cubicBezTo>
                  <a:pt x="11" y="331"/>
                  <a:pt x="32" y="164"/>
                  <a:pt x="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232289" y="3377747"/>
            <a:ext cx="133110" cy="201758"/>
          </a:xfrm>
          <a:custGeom>
            <a:rect b="b" l="l" r="r" t="t"/>
            <a:pathLst>
              <a:path extrusionOk="0" h="5014" w="3308">
                <a:moveTo>
                  <a:pt x="474" y="0"/>
                </a:moveTo>
                <a:cubicBezTo>
                  <a:pt x="471" y="14"/>
                  <a:pt x="468" y="28"/>
                  <a:pt x="465" y="41"/>
                </a:cubicBezTo>
                <a:cubicBezTo>
                  <a:pt x="447" y="113"/>
                  <a:pt x="430" y="184"/>
                  <a:pt x="416" y="256"/>
                </a:cubicBezTo>
                <a:cubicBezTo>
                  <a:pt x="375" y="471"/>
                  <a:pt x="355" y="683"/>
                  <a:pt x="355" y="898"/>
                </a:cubicBezTo>
                <a:lnTo>
                  <a:pt x="355" y="959"/>
                </a:lnTo>
                <a:cubicBezTo>
                  <a:pt x="383" y="2430"/>
                  <a:pt x="1366" y="3891"/>
                  <a:pt x="3308" y="5014"/>
                </a:cubicBezTo>
                <a:cubicBezTo>
                  <a:pt x="945" y="3645"/>
                  <a:pt x="0" y="1772"/>
                  <a:pt x="478" y="0"/>
                </a:cubicBezTo>
                <a:close/>
              </a:path>
            </a:pathLst>
          </a:custGeom>
          <a:solidFill>
            <a:srgbClr val="5DD0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2184085" y="3596475"/>
            <a:ext cx="193388" cy="151459"/>
          </a:xfrm>
          <a:custGeom>
            <a:rect b="b" l="l" r="r" t="t"/>
            <a:pathLst>
              <a:path extrusionOk="0" h="3764" w="4806">
                <a:moveTo>
                  <a:pt x="3789" y="0"/>
                </a:moveTo>
                <a:cubicBezTo>
                  <a:pt x="3722" y="0"/>
                  <a:pt x="3660" y="16"/>
                  <a:pt x="3608" y="46"/>
                </a:cubicBezTo>
                <a:lnTo>
                  <a:pt x="3605" y="46"/>
                </a:lnTo>
                <a:lnTo>
                  <a:pt x="212" y="1981"/>
                </a:lnTo>
                <a:lnTo>
                  <a:pt x="209" y="1984"/>
                </a:lnTo>
                <a:cubicBezTo>
                  <a:pt x="83" y="2059"/>
                  <a:pt x="4" y="2216"/>
                  <a:pt x="4" y="2438"/>
                </a:cubicBezTo>
                <a:cubicBezTo>
                  <a:pt x="1" y="2889"/>
                  <a:pt x="314" y="3438"/>
                  <a:pt x="703" y="3664"/>
                </a:cubicBezTo>
                <a:cubicBezTo>
                  <a:pt x="817" y="3731"/>
                  <a:pt x="926" y="3763"/>
                  <a:pt x="1021" y="3763"/>
                </a:cubicBezTo>
                <a:cubicBezTo>
                  <a:pt x="1088" y="3763"/>
                  <a:pt x="1149" y="3747"/>
                  <a:pt x="1201" y="3718"/>
                </a:cubicBezTo>
                <a:lnTo>
                  <a:pt x="4594" y="1780"/>
                </a:lnTo>
                <a:cubicBezTo>
                  <a:pt x="4724" y="1708"/>
                  <a:pt x="4806" y="1551"/>
                  <a:pt x="4806" y="1322"/>
                </a:cubicBezTo>
                <a:cubicBezTo>
                  <a:pt x="4806" y="871"/>
                  <a:pt x="4492" y="326"/>
                  <a:pt x="4103" y="97"/>
                </a:cubicBezTo>
                <a:cubicBezTo>
                  <a:pt x="3991" y="31"/>
                  <a:pt x="3884" y="0"/>
                  <a:pt x="37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2196598" y="3628383"/>
            <a:ext cx="180874" cy="119550"/>
          </a:xfrm>
          <a:custGeom>
            <a:rect b="b" l="l" r="r" t="t"/>
            <a:pathLst>
              <a:path extrusionOk="0" h="2971" w="4495">
                <a:moveTo>
                  <a:pt x="4375" y="0"/>
                </a:moveTo>
                <a:lnTo>
                  <a:pt x="0" y="2505"/>
                </a:lnTo>
                <a:cubicBezTo>
                  <a:pt x="112" y="2655"/>
                  <a:pt x="246" y="2789"/>
                  <a:pt x="392" y="2871"/>
                </a:cubicBezTo>
                <a:cubicBezTo>
                  <a:pt x="506" y="2938"/>
                  <a:pt x="615" y="2970"/>
                  <a:pt x="710" y="2970"/>
                </a:cubicBezTo>
                <a:cubicBezTo>
                  <a:pt x="777" y="2970"/>
                  <a:pt x="838" y="2954"/>
                  <a:pt x="890" y="2925"/>
                </a:cubicBezTo>
                <a:lnTo>
                  <a:pt x="4283" y="987"/>
                </a:lnTo>
                <a:cubicBezTo>
                  <a:pt x="4413" y="915"/>
                  <a:pt x="4495" y="758"/>
                  <a:pt x="4495" y="529"/>
                </a:cubicBezTo>
                <a:cubicBezTo>
                  <a:pt x="4495" y="362"/>
                  <a:pt x="4450" y="177"/>
                  <a:pt x="4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719746" y="3674253"/>
            <a:ext cx="515743" cy="363519"/>
          </a:xfrm>
          <a:custGeom>
            <a:rect b="b" l="l" r="r" t="t"/>
            <a:pathLst>
              <a:path extrusionOk="0" h="9034" w="12817">
                <a:moveTo>
                  <a:pt x="11493" y="0"/>
                </a:moveTo>
                <a:cubicBezTo>
                  <a:pt x="11409" y="0"/>
                  <a:pt x="11331" y="19"/>
                  <a:pt x="11264" y="55"/>
                </a:cubicBezTo>
                <a:lnTo>
                  <a:pt x="11254" y="58"/>
                </a:lnTo>
                <a:lnTo>
                  <a:pt x="11254" y="61"/>
                </a:lnTo>
                <a:lnTo>
                  <a:pt x="1" y="6069"/>
                </a:lnTo>
                <a:lnTo>
                  <a:pt x="1680" y="9034"/>
                </a:lnTo>
                <a:lnTo>
                  <a:pt x="12544" y="2317"/>
                </a:lnTo>
                <a:cubicBezTo>
                  <a:pt x="12711" y="2222"/>
                  <a:pt x="12814" y="2017"/>
                  <a:pt x="12817" y="1723"/>
                </a:cubicBezTo>
                <a:cubicBezTo>
                  <a:pt x="12817" y="1137"/>
                  <a:pt x="12411" y="423"/>
                  <a:pt x="11902" y="126"/>
                </a:cubicBezTo>
                <a:cubicBezTo>
                  <a:pt x="11756" y="41"/>
                  <a:pt x="11616" y="0"/>
                  <a:pt x="114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235427" y="3742897"/>
            <a:ext cx="40" cy="604"/>
          </a:xfrm>
          <a:custGeom>
            <a:rect b="b" l="l" r="r" t="t"/>
            <a:pathLst>
              <a:path extrusionOk="0" h="15" w="1">
                <a:moveTo>
                  <a:pt x="1" y="11"/>
                </a:moveTo>
                <a:lnTo>
                  <a:pt x="1" y="14"/>
                </a:lnTo>
                <a:lnTo>
                  <a:pt x="1" y="11"/>
                </a:lnTo>
                <a:close/>
                <a:moveTo>
                  <a:pt x="1" y="7"/>
                </a:moveTo>
                <a:lnTo>
                  <a:pt x="1" y="7"/>
                </a:lnTo>
                <a:lnTo>
                  <a:pt x="1" y="7"/>
                </a:lnTo>
                <a:close/>
                <a:moveTo>
                  <a:pt x="1" y="4"/>
                </a:moveTo>
                <a:lnTo>
                  <a:pt x="1" y="4"/>
                </a:lnTo>
                <a:lnTo>
                  <a:pt x="1" y="4"/>
                </a:lnTo>
                <a:close/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786620" y="3704591"/>
            <a:ext cx="448865" cy="332253"/>
          </a:xfrm>
          <a:custGeom>
            <a:rect b="b" l="l" r="r" t="t"/>
            <a:pathLst>
              <a:path extrusionOk="0" h="8257" w="11155">
                <a:moveTo>
                  <a:pt x="10848" y="0"/>
                </a:moveTo>
                <a:lnTo>
                  <a:pt x="1" y="6263"/>
                </a:lnTo>
                <a:cubicBezTo>
                  <a:pt x="234" y="6652"/>
                  <a:pt x="380" y="7096"/>
                  <a:pt x="380" y="7495"/>
                </a:cubicBezTo>
                <a:lnTo>
                  <a:pt x="380" y="7502"/>
                </a:lnTo>
                <a:cubicBezTo>
                  <a:pt x="377" y="7864"/>
                  <a:pt x="257" y="8123"/>
                  <a:pt x="59" y="8256"/>
                </a:cubicBezTo>
                <a:lnTo>
                  <a:pt x="10882" y="1563"/>
                </a:lnTo>
                <a:cubicBezTo>
                  <a:pt x="11049" y="1468"/>
                  <a:pt x="11152" y="1263"/>
                  <a:pt x="11155" y="969"/>
                </a:cubicBezTo>
                <a:lnTo>
                  <a:pt x="11155" y="966"/>
                </a:lnTo>
                <a:lnTo>
                  <a:pt x="11155" y="963"/>
                </a:lnTo>
                <a:lnTo>
                  <a:pt x="11155" y="959"/>
                </a:lnTo>
                <a:lnTo>
                  <a:pt x="11155" y="956"/>
                </a:lnTo>
                <a:lnTo>
                  <a:pt x="11155" y="953"/>
                </a:lnTo>
                <a:cubicBezTo>
                  <a:pt x="11152" y="642"/>
                  <a:pt x="11032" y="298"/>
                  <a:pt x="1084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9"/>
          <p:cNvGrpSpPr/>
          <p:nvPr/>
        </p:nvGrpSpPr>
        <p:grpSpPr>
          <a:xfrm>
            <a:off x="1491213" y="1392129"/>
            <a:ext cx="1747660" cy="2275525"/>
            <a:chOff x="1353450" y="3339600"/>
            <a:chExt cx="206650" cy="371175"/>
          </a:xfrm>
        </p:grpSpPr>
        <p:sp>
          <p:nvSpPr>
            <p:cNvPr id="145" name="Google Shape;145;p19"/>
            <p:cNvSpPr/>
            <p:nvPr/>
          </p:nvSpPr>
          <p:spPr>
            <a:xfrm>
              <a:off x="1362700" y="3513150"/>
              <a:ext cx="117425" cy="134475"/>
            </a:xfrm>
            <a:custGeom>
              <a:rect b="b" l="l" r="r" t="t"/>
              <a:pathLst>
                <a:path extrusionOk="0" h="5379" w="4697">
                  <a:moveTo>
                    <a:pt x="4073" y="0"/>
                  </a:moveTo>
                  <a:cubicBezTo>
                    <a:pt x="3953" y="0"/>
                    <a:pt x="3829" y="53"/>
                    <a:pt x="3729" y="181"/>
                  </a:cubicBezTo>
                  <a:lnTo>
                    <a:pt x="232" y="4657"/>
                  </a:lnTo>
                  <a:cubicBezTo>
                    <a:pt x="0" y="4949"/>
                    <a:pt x="215" y="5379"/>
                    <a:pt x="584" y="5379"/>
                  </a:cubicBezTo>
                  <a:cubicBezTo>
                    <a:pt x="722" y="5379"/>
                    <a:pt x="851" y="5319"/>
                    <a:pt x="937" y="5207"/>
                  </a:cubicBezTo>
                  <a:lnTo>
                    <a:pt x="4433" y="731"/>
                  </a:lnTo>
                  <a:cubicBezTo>
                    <a:pt x="4697" y="386"/>
                    <a:pt x="4397" y="0"/>
                    <a:pt x="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474325" y="3513225"/>
              <a:ext cx="75475" cy="122375"/>
            </a:xfrm>
            <a:custGeom>
              <a:rect b="b" l="l" r="r" t="t"/>
              <a:pathLst>
                <a:path extrusionOk="0" h="4895" w="3019">
                  <a:moveTo>
                    <a:pt x="588" y="0"/>
                  </a:moveTo>
                  <a:cubicBezTo>
                    <a:pt x="296" y="0"/>
                    <a:pt x="1" y="289"/>
                    <a:pt x="166" y="642"/>
                  </a:cubicBezTo>
                  <a:lnTo>
                    <a:pt x="2082" y="4645"/>
                  </a:lnTo>
                  <a:cubicBezTo>
                    <a:pt x="2151" y="4800"/>
                    <a:pt x="2305" y="4895"/>
                    <a:pt x="2477" y="4895"/>
                  </a:cubicBezTo>
                  <a:cubicBezTo>
                    <a:pt x="2804" y="4895"/>
                    <a:pt x="3018" y="4551"/>
                    <a:pt x="2881" y="4259"/>
                  </a:cubicBezTo>
                  <a:lnTo>
                    <a:pt x="974" y="255"/>
                  </a:lnTo>
                  <a:cubicBezTo>
                    <a:pt x="887" y="75"/>
                    <a:pt x="738" y="0"/>
                    <a:pt x="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397050" y="3542675"/>
              <a:ext cx="56875" cy="168100"/>
            </a:xfrm>
            <a:custGeom>
              <a:rect b="b" l="l" r="r" t="t"/>
              <a:pathLst>
                <a:path extrusionOk="0" h="6724" w="2275">
                  <a:moveTo>
                    <a:pt x="1757" y="0"/>
                  </a:moveTo>
                  <a:cubicBezTo>
                    <a:pt x="1571" y="0"/>
                    <a:pt x="1387" y="107"/>
                    <a:pt x="1332" y="349"/>
                  </a:cubicBezTo>
                  <a:lnTo>
                    <a:pt x="52" y="6182"/>
                  </a:lnTo>
                  <a:cubicBezTo>
                    <a:pt x="1" y="6414"/>
                    <a:pt x="147" y="6655"/>
                    <a:pt x="387" y="6706"/>
                  </a:cubicBezTo>
                  <a:cubicBezTo>
                    <a:pt x="422" y="6715"/>
                    <a:pt x="456" y="6715"/>
                    <a:pt x="482" y="6724"/>
                  </a:cubicBezTo>
                  <a:cubicBezTo>
                    <a:pt x="697" y="6715"/>
                    <a:pt x="877" y="6569"/>
                    <a:pt x="920" y="6371"/>
                  </a:cubicBezTo>
                  <a:lnTo>
                    <a:pt x="2200" y="538"/>
                  </a:lnTo>
                  <a:cubicBezTo>
                    <a:pt x="2275" y="204"/>
                    <a:pt x="2014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1353450" y="3339600"/>
              <a:ext cx="206650" cy="281925"/>
            </a:xfrm>
            <a:custGeom>
              <a:rect b="b" l="l" r="r" t="t"/>
              <a:pathLst>
                <a:path extrusionOk="0" h="11277" w="8266">
                  <a:moveTo>
                    <a:pt x="6994" y="1"/>
                  </a:moveTo>
                  <a:cubicBezTo>
                    <a:pt x="6934" y="1"/>
                    <a:pt x="6882" y="18"/>
                    <a:pt x="6831" y="44"/>
                  </a:cubicBezTo>
                  <a:lnTo>
                    <a:pt x="482" y="3712"/>
                  </a:lnTo>
                  <a:cubicBezTo>
                    <a:pt x="190" y="3884"/>
                    <a:pt x="1" y="4193"/>
                    <a:pt x="1" y="4537"/>
                  </a:cubicBezTo>
                  <a:lnTo>
                    <a:pt x="1" y="10413"/>
                  </a:lnTo>
                  <a:cubicBezTo>
                    <a:pt x="1" y="10534"/>
                    <a:pt x="78" y="10645"/>
                    <a:pt x="181" y="10697"/>
                  </a:cubicBezTo>
                  <a:lnTo>
                    <a:pt x="1118" y="11238"/>
                  </a:lnTo>
                  <a:cubicBezTo>
                    <a:pt x="1169" y="11264"/>
                    <a:pt x="1223" y="11277"/>
                    <a:pt x="1277" y="11277"/>
                  </a:cubicBezTo>
                  <a:cubicBezTo>
                    <a:pt x="1330" y="11277"/>
                    <a:pt x="1384" y="11264"/>
                    <a:pt x="1436" y="11238"/>
                  </a:cubicBezTo>
                  <a:lnTo>
                    <a:pt x="7793" y="7561"/>
                  </a:lnTo>
                  <a:cubicBezTo>
                    <a:pt x="8085" y="7398"/>
                    <a:pt x="8266" y="7080"/>
                    <a:pt x="8266" y="6736"/>
                  </a:cubicBezTo>
                  <a:lnTo>
                    <a:pt x="8266" y="860"/>
                  </a:lnTo>
                  <a:cubicBezTo>
                    <a:pt x="8266" y="740"/>
                    <a:pt x="8188" y="628"/>
                    <a:pt x="8077" y="576"/>
                  </a:cubicBezTo>
                  <a:lnTo>
                    <a:pt x="7157" y="35"/>
                  </a:lnTo>
                  <a:cubicBezTo>
                    <a:pt x="7106" y="9"/>
                    <a:pt x="7046" y="1"/>
                    <a:pt x="6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1377300" y="3353350"/>
              <a:ext cx="182800" cy="268150"/>
            </a:xfrm>
            <a:custGeom>
              <a:rect b="b" l="l" r="r" t="t"/>
              <a:pathLst>
                <a:path extrusionOk="0" h="10726" w="7312">
                  <a:moveTo>
                    <a:pt x="6995" y="1"/>
                  </a:moveTo>
                  <a:cubicBezTo>
                    <a:pt x="6943" y="1"/>
                    <a:pt x="6889" y="14"/>
                    <a:pt x="6839" y="44"/>
                  </a:cubicBezTo>
                  <a:lnTo>
                    <a:pt x="482" y="3712"/>
                  </a:lnTo>
                  <a:cubicBezTo>
                    <a:pt x="181" y="3884"/>
                    <a:pt x="0" y="4193"/>
                    <a:pt x="0" y="4537"/>
                  </a:cubicBezTo>
                  <a:lnTo>
                    <a:pt x="0" y="10405"/>
                  </a:lnTo>
                  <a:cubicBezTo>
                    <a:pt x="0" y="10591"/>
                    <a:pt x="159" y="10725"/>
                    <a:pt x="331" y="10725"/>
                  </a:cubicBezTo>
                  <a:cubicBezTo>
                    <a:pt x="381" y="10725"/>
                    <a:pt x="433" y="10714"/>
                    <a:pt x="482" y="10688"/>
                  </a:cubicBezTo>
                  <a:lnTo>
                    <a:pt x="6839" y="7011"/>
                  </a:lnTo>
                  <a:cubicBezTo>
                    <a:pt x="7131" y="6848"/>
                    <a:pt x="7312" y="6530"/>
                    <a:pt x="7312" y="6186"/>
                  </a:cubicBezTo>
                  <a:lnTo>
                    <a:pt x="7312" y="318"/>
                  </a:lnTo>
                  <a:cubicBezTo>
                    <a:pt x="7305" y="130"/>
                    <a:pt x="7156" y="1"/>
                    <a:pt x="69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408225" y="3488325"/>
              <a:ext cx="131900" cy="81025"/>
            </a:xfrm>
            <a:custGeom>
              <a:rect b="b" l="l" r="r" t="t"/>
              <a:pathLst>
                <a:path extrusionOk="0" h="3241" w="5276">
                  <a:moveTo>
                    <a:pt x="5215" y="1"/>
                  </a:moveTo>
                  <a:cubicBezTo>
                    <a:pt x="5203" y="1"/>
                    <a:pt x="5188" y="5"/>
                    <a:pt x="5173" y="14"/>
                  </a:cubicBezTo>
                  <a:lnTo>
                    <a:pt x="112" y="2927"/>
                  </a:lnTo>
                  <a:cubicBezTo>
                    <a:pt x="44" y="2978"/>
                    <a:pt x="1" y="3055"/>
                    <a:pt x="1" y="3141"/>
                  </a:cubicBezTo>
                  <a:cubicBezTo>
                    <a:pt x="1" y="3205"/>
                    <a:pt x="29" y="3240"/>
                    <a:pt x="68" y="3240"/>
                  </a:cubicBezTo>
                  <a:cubicBezTo>
                    <a:pt x="82" y="3240"/>
                    <a:pt x="97" y="3236"/>
                    <a:pt x="112" y="3227"/>
                  </a:cubicBezTo>
                  <a:lnTo>
                    <a:pt x="5173" y="306"/>
                  </a:lnTo>
                  <a:cubicBezTo>
                    <a:pt x="5233" y="255"/>
                    <a:pt x="5276" y="177"/>
                    <a:pt x="5276" y="100"/>
                  </a:cubicBezTo>
                  <a:cubicBezTo>
                    <a:pt x="5276" y="36"/>
                    <a:pt x="5252" y="1"/>
                    <a:pt x="5215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418750" y="3496850"/>
              <a:ext cx="28375" cy="60350"/>
            </a:xfrm>
            <a:custGeom>
              <a:rect b="b" l="l" r="r" t="t"/>
              <a:pathLst>
                <a:path extrusionOk="0" h="2414" w="1135">
                  <a:moveTo>
                    <a:pt x="936" y="0"/>
                  </a:moveTo>
                  <a:cubicBezTo>
                    <a:pt x="899" y="0"/>
                    <a:pt x="858" y="11"/>
                    <a:pt x="817" y="34"/>
                  </a:cubicBezTo>
                  <a:lnTo>
                    <a:pt x="318" y="326"/>
                  </a:lnTo>
                  <a:cubicBezTo>
                    <a:pt x="121" y="464"/>
                    <a:pt x="9" y="687"/>
                    <a:pt x="1" y="927"/>
                  </a:cubicBezTo>
                  <a:lnTo>
                    <a:pt x="1" y="2414"/>
                  </a:lnTo>
                  <a:lnTo>
                    <a:pt x="1135" y="1761"/>
                  </a:lnTo>
                  <a:lnTo>
                    <a:pt x="1135" y="275"/>
                  </a:lnTo>
                  <a:cubicBezTo>
                    <a:pt x="1135" y="105"/>
                    <a:pt x="1051" y="0"/>
                    <a:pt x="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1460000" y="3455675"/>
              <a:ext cx="28375" cy="77700"/>
            </a:xfrm>
            <a:custGeom>
              <a:rect b="b" l="l" r="r" t="t"/>
              <a:pathLst>
                <a:path extrusionOk="0" h="3108" w="1135">
                  <a:moveTo>
                    <a:pt x="944" y="0"/>
                  </a:moveTo>
                  <a:cubicBezTo>
                    <a:pt x="905" y="0"/>
                    <a:pt x="861" y="13"/>
                    <a:pt x="816" y="40"/>
                  </a:cubicBezTo>
                  <a:lnTo>
                    <a:pt x="318" y="324"/>
                  </a:lnTo>
                  <a:cubicBezTo>
                    <a:pt x="120" y="461"/>
                    <a:pt x="9" y="684"/>
                    <a:pt x="0" y="925"/>
                  </a:cubicBezTo>
                  <a:lnTo>
                    <a:pt x="0" y="3107"/>
                  </a:lnTo>
                  <a:lnTo>
                    <a:pt x="1134" y="2454"/>
                  </a:lnTo>
                  <a:lnTo>
                    <a:pt x="1134" y="272"/>
                  </a:lnTo>
                  <a:cubicBezTo>
                    <a:pt x="1134" y="101"/>
                    <a:pt x="1055" y="0"/>
                    <a:pt x="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501450" y="3414250"/>
              <a:ext cx="28150" cy="95275"/>
            </a:xfrm>
            <a:custGeom>
              <a:rect b="b" l="l" r="r" t="t"/>
              <a:pathLst>
                <a:path extrusionOk="0" h="3811" w="1126">
                  <a:moveTo>
                    <a:pt x="936" y="0"/>
                  </a:moveTo>
                  <a:cubicBezTo>
                    <a:pt x="897" y="0"/>
                    <a:pt x="854" y="13"/>
                    <a:pt x="808" y="39"/>
                  </a:cubicBezTo>
                  <a:lnTo>
                    <a:pt x="310" y="322"/>
                  </a:lnTo>
                  <a:cubicBezTo>
                    <a:pt x="121" y="468"/>
                    <a:pt x="0" y="692"/>
                    <a:pt x="0" y="924"/>
                  </a:cubicBezTo>
                  <a:lnTo>
                    <a:pt x="0" y="3810"/>
                  </a:lnTo>
                  <a:lnTo>
                    <a:pt x="1126" y="3158"/>
                  </a:lnTo>
                  <a:lnTo>
                    <a:pt x="1126" y="279"/>
                  </a:lnTo>
                  <a:cubicBezTo>
                    <a:pt x="1126" y="106"/>
                    <a:pt x="1049" y="0"/>
                    <a:pt x="9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424600" y="3377925"/>
              <a:ext cx="75150" cy="66500"/>
            </a:xfrm>
            <a:custGeom>
              <a:rect b="b" l="l" r="r" t="t"/>
              <a:pathLst>
                <a:path extrusionOk="0" h="2660" w="3006">
                  <a:moveTo>
                    <a:pt x="2861" y="1"/>
                  </a:moveTo>
                  <a:cubicBezTo>
                    <a:pt x="2835" y="1"/>
                    <a:pt x="2808" y="8"/>
                    <a:pt x="2782" y="23"/>
                  </a:cubicBezTo>
                  <a:lnTo>
                    <a:pt x="256" y="1475"/>
                  </a:lnTo>
                  <a:cubicBezTo>
                    <a:pt x="102" y="1561"/>
                    <a:pt x="7" y="1724"/>
                    <a:pt x="7" y="1904"/>
                  </a:cubicBezTo>
                  <a:lnTo>
                    <a:pt x="7" y="2506"/>
                  </a:lnTo>
                  <a:cubicBezTo>
                    <a:pt x="0" y="2593"/>
                    <a:pt x="78" y="2659"/>
                    <a:pt x="161" y="2659"/>
                  </a:cubicBezTo>
                  <a:cubicBezTo>
                    <a:pt x="184" y="2659"/>
                    <a:pt x="208" y="2654"/>
                    <a:pt x="230" y="2643"/>
                  </a:cubicBezTo>
                  <a:lnTo>
                    <a:pt x="2756" y="1183"/>
                  </a:lnTo>
                  <a:cubicBezTo>
                    <a:pt x="2911" y="1088"/>
                    <a:pt x="3005" y="925"/>
                    <a:pt x="3005" y="753"/>
                  </a:cubicBezTo>
                  <a:lnTo>
                    <a:pt x="3005" y="152"/>
                  </a:lnTo>
                  <a:cubicBezTo>
                    <a:pt x="3005" y="62"/>
                    <a:pt x="2938" y="1"/>
                    <a:pt x="2861" y="1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400500" y="3364075"/>
              <a:ext cx="97100" cy="61475"/>
            </a:xfrm>
            <a:custGeom>
              <a:rect b="b" l="l" r="r" t="t"/>
              <a:pathLst>
                <a:path extrusionOk="0" h="2459" w="3884">
                  <a:moveTo>
                    <a:pt x="2870" y="1"/>
                  </a:moveTo>
                  <a:cubicBezTo>
                    <a:pt x="2842" y="1"/>
                    <a:pt x="2815" y="7"/>
                    <a:pt x="2792" y="18"/>
                  </a:cubicBezTo>
                  <a:lnTo>
                    <a:pt x="267" y="1479"/>
                  </a:lnTo>
                  <a:cubicBezTo>
                    <a:pt x="103" y="1556"/>
                    <a:pt x="0" y="1728"/>
                    <a:pt x="9" y="1908"/>
                  </a:cubicBezTo>
                  <a:lnTo>
                    <a:pt x="971" y="2458"/>
                  </a:lnTo>
                  <a:cubicBezTo>
                    <a:pt x="971" y="2278"/>
                    <a:pt x="1066" y="2115"/>
                    <a:pt x="1220" y="2029"/>
                  </a:cubicBezTo>
                  <a:lnTo>
                    <a:pt x="3746" y="568"/>
                  </a:lnTo>
                  <a:cubicBezTo>
                    <a:pt x="3770" y="554"/>
                    <a:pt x="3796" y="548"/>
                    <a:pt x="3822" y="548"/>
                  </a:cubicBezTo>
                  <a:cubicBezTo>
                    <a:pt x="3843" y="548"/>
                    <a:pt x="3864" y="552"/>
                    <a:pt x="3884" y="560"/>
                  </a:cubicBezTo>
                  <a:lnTo>
                    <a:pt x="2964" y="35"/>
                  </a:lnTo>
                  <a:cubicBezTo>
                    <a:pt x="2940" y="11"/>
                    <a:pt x="2905" y="1"/>
                    <a:pt x="2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5013313" y="4037776"/>
            <a:ext cx="3332400" cy="3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Pedro Congo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57" name="Google Shape;157;p19" title="Captu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70" y="187820"/>
            <a:ext cx="3140550" cy="8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 title="hug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3689" y="4404278"/>
            <a:ext cx="279567" cy="2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 title="github-sign.png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9007" y="4404278"/>
            <a:ext cx="279567" cy="2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 title="linkedin.png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4325" y="4404278"/>
            <a:ext cx="279567" cy="2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0" y="213575"/>
            <a:ext cx="6946224" cy="42950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8" name="Google Shape;258;p28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839" y="425359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825" y="487275"/>
            <a:ext cx="7006401" cy="4332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4" name="Google Shape;264;p29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89" y="17634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idx="4294967295" type="title"/>
          </p:nvPr>
        </p:nvSpPr>
        <p:spPr>
          <a:xfrm>
            <a:off x="2221100" y="1384500"/>
            <a:ext cx="1221300" cy="884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50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270" name="Google Shape;270;p30"/>
          <p:cNvSpPr txBox="1"/>
          <p:nvPr>
            <p:ph idx="4294967295" type="subTitle"/>
          </p:nvPr>
        </p:nvSpPr>
        <p:spPr>
          <a:xfrm>
            <a:off x="254275" y="1384500"/>
            <a:ext cx="1989900" cy="884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Cantidad de usuarios redimiendo</a:t>
            </a:r>
            <a:endParaRPr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271" name="Google Shape;271;p30" title="Captu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264" y="413724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2" name="Google Shape;272;p30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503" y="1277350"/>
            <a:ext cx="5227272" cy="32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 txBox="1"/>
          <p:nvPr>
            <p:ph idx="4294967295" type="title"/>
          </p:nvPr>
        </p:nvSpPr>
        <p:spPr>
          <a:xfrm>
            <a:off x="2221100" y="2451400"/>
            <a:ext cx="1221300" cy="884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mc3_maridajecusquena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274" name="Google Shape;274;p30"/>
          <p:cNvSpPr txBox="1"/>
          <p:nvPr>
            <p:ph idx="4294967295" type="subTitle"/>
          </p:nvPr>
        </p:nvSpPr>
        <p:spPr>
          <a:xfrm>
            <a:off x="254275" y="2451400"/>
            <a:ext cx="1989900" cy="884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Reto que más puntos ha otorgado</a:t>
            </a:r>
            <a:endParaRPr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5" name="Google Shape;275;p30"/>
          <p:cNvSpPr txBox="1"/>
          <p:nvPr>
            <p:ph idx="4294967295" type="title"/>
          </p:nvPr>
        </p:nvSpPr>
        <p:spPr>
          <a:xfrm>
            <a:off x="2221100" y="3518300"/>
            <a:ext cx="1221300" cy="884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572</a:t>
            </a:r>
            <a:endParaRPr sz="5000">
              <a:solidFill>
                <a:schemeClr val="accent1"/>
              </a:solidFill>
            </a:endParaRPr>
          </a:p>
        </p:txBody>
      </p:sp>
      <p:sp>
        <p:nvSpPr>
          <p:cNvPr id="276" name="Google Shape;276;p30"/>
          <p:cNvSpPr txBox="1"/>
          <p:nvPr>
            <p:ph idx="4294967295" type="subTitle"/>
          </p:nvPr>
        </p:nvSpPr>
        <p:spPr>
          <a:xfrm>
            <a:off x="254275" y="3518300"/>
            <a:ext cx="1989900" cy="884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Número de usuarios ganando puntos</a:t>
            </a:r>
            <a:endParaRPr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1" title="Captu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539" y="377574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2" name="Google Shape;282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25" y="345950"/>
            <a:ext cx="4241025" cy="262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31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850" y="345950"/>
            <a:ext cx="4241046" cy="2622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0" y="261325"/>
            <a:ext cx="7432599" cy="4595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9" name="Google Shape;289;p32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114" y="17634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0" y="413725"/>
            <a:ext cx="7118724" cy="440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5" name="Google Shape;295;p33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764" y="3896824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50" y="413725"/>
            <a:ext cx="7192851" cy="4447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1" name="Google Shape;301;p34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4764" y="3896824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4294967295" type="title"/>
          </p:nvPr>
        </p:nvSpPr>
        <p:spPr>
          <a:xfrm>
            <a:off x="2328275" y="678675"/>
            <a:ext cx="1221300" cy="8841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7474F"/>
                </a:solidFill>
              </a:rPr>
              <a:t>377,52</a:t>
            </a:r>
            <a:endParaRPr sz="3500">
              <a:solidFill>
                <a:srgbClr val="37474F"/>
              </a:solidFill>
            </a:endParaRPr>
          </a:p>
        </p:txBody>
      </p:sp>
      <p:sp>
        <p:nvSpPr>
          <p:cNvPr id="307" name="Google Shape;307;p35"/>
          <p:cNvSpPr txBox="1"/>
          <p:nvPr>
            <p:ph idx="2" type="subTitle"/>
          </p:nvPr>
        </p:nvSpPr>
        <p:spPr>
          <a:xfrm>
            <a:off x="361450" y="678675"/>
            <a:ext cx="1966800" cy="884100"/>
          </a:xfrm>
          <a:prstGeom prst="rect">
            <a:avLst/>
          </a:prstGeom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0E0E0"/>
                </a:solidFill>
                <a:latin typeface="Staatliches"/>
                <a:ea typeface="Staatliches"/>
                <a:cs typeface="Staatliches"/>
                <a:sym typeface="Staatliches"/>
              </a:rPr>
              <a:t>Promedio de puntos por usuario.</a:t>
            </a:r>
            <a:endParaRPr>
              <a:solidFill>
                <a:srgbClr val="E0E0E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308" name="Google Shape;308;p3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5100" y="533125"/>
            <a:ext cx="4683000" cy="426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39" y="3896824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10" name="Google Shape;310;p35"/>
          <p:cNvSpPr txBox="1"/>
          <p:nvPr>
            <p:ph idx="4294967295" type="title"/>
          </p:nvPr>
        </p:nvSpPr>
        <p:spPr>
          <a:xfrm>
            <a:off x="2328275" y="1822250"/>
            <a:ext cx="1221300" cy="884100"/>
          </a:xfrm>
          <a:prstGeom prst="rect">
            <a:avLst/>
          </a:prstGeom>
          <a:solidFill>
            <a:srgbClr val="E0E0E0"/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7474F"/>
                </a:solidFill>
              </a:rPr>
              <a:t>aLEXANDRA PEREZ</a:t>
            </a:r>
            <a:endParaRPr sz="1900">
              <a:solidFill>
                <a:srgbClr val="37474F"/>
              </a:solidFill>
            </a:endParaRPr>
          </a:p>
        </p:txBody>
      </p:sp>
      <p:sp>
        <p:nvSpPr>
          <p:cNvPr id="311" name="Google Shape;311;p35"/>
          <p:cNvSpPr txBox="1"/>
          <p:nvPr>
            <p:ph idx="2" type="subTitle"/>
          </p:nvPr>
        </p:nvSpPr>
        <p:spPr>
          <a:xfrm>
            <a:off x="361450" y="1822250"/>
            <a:ext cx="1966800" cy="884100"/>
          </a:xfrm>
          <a:prstGeom prst="rect">
            <a:avLst/>
          </a:prstGeom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E0E0"/>
                </a:solidFill>
                <a:latin typeface="Staatliches"/>
                <a:ea typeface="Staatliches"/>
                <a:cs typeface="Staatliches"/>
                <a:sym typeface="Staatliches"/>
              </a:rPr>
              <a:t>Supervisor con el mayor número de usuarios</a:t>
            </a:r>
            <a:endParaRPr sz="1500">
              <a:solidFill>
                <a:srgbClr val="E0E0E0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0E0E0"/>
                </a:solidFill>
                <a:latin typeface="Staatliches"/>
                <a:ea typeface="Staatliches"/>
                <a:cs typeface="Staatliches"/>
                <a:sym typeface="Staatliches"/>
              </a:rPr>
              <a:t>haciendo retos.</a:t>
            </a:r>
            <a:endParaRPr sz="1500">
              <a:solidFill>
                <a:srgbClr val="E0E0E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454C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/>
        </p:nvSpPr>
        <p:spPr>
          <a:xfrm>
            <a:off x="267900" y="862800"/>
            <a:ext cx="73938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Compromiso e Interés Inicial</a:t>
            </a:r>
            <a:endParaRPr b="1" sz="13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Se destaca el alto interés con 860 pre-registros y 567 registros, y la activa participación de 572 usuarios, quienes acumularon un promedio de 377,52 puntos.</a:t>
            </a:r>
            <a:endParaRPr sz="12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Impacto en la Comunidad</a:t>
            </a:r>
            <a:endParaRPr b="1" sz="13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La dinámica de retos y la acumulación de puntos han fortalecido el sentido de comunidad y competitividad entre los participantes.</a:t>
            </a:r>
            <a:endParaRPr sz="12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Áreas de Mejora</a:t>
            </a:r>
            <a:endParaRPr b="1" sz="13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Se identifican oportunidades en la conversión de pre-registros a registros y en la asignación de supervisores, lo cual permitiría un seguimiento más riguroso.</a:t>
            </a:r>
            <a:endParaRPr sz="12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Potencial de Crecimiento</a:t>
            </a:r>
            <a:endParaRPr b="1" sz="1300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Extender el programa por 6 meses adicionales facilitará la implementación de mejoras, la optimización del seguimiento y la recopilación de datos más completos, lo que consolidará los beneficios y sustentará futuras decisiones.</a:t>
            </a:r>
            <a:endParaRPr sz="1300" u="sng"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380125" y="229075"/>
            <a:ext cx="1963800" cy="4155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rgbClr val="EBE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74F"/>
                </a:solidFill>
                <a:latin typeface="Josefin Sans"/>
                <a:ea typeface="Josefin Sans"/>
                <a:cs typeface="Josefin Sans"/>
                <a:sym typeface="Josefin Sans"/>
              </a:rPr>
              <a:t>Resumen Ejecutivo</a:t>
            </a:r>
            <a:endParaRPr sz="1500">
              <a:solidFill>
                <a:srgbClr val="37474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380125" y="4119150"/>
            <a:ext cx="7147500" cy="6156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rgbClr val="EBE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Josefin Sans"/>
                <a:ea typeface="Josefin Sans"/>
                <a:cs typeface="Josefin Sans"/>
                <a:sym typeface="Josefin Sans"/>
              </a:rPr>
              <a:t>Para concluir se recomienda la extensión del programa por su sólido desempeño, alto nivel de participación y potencial para un crecimiento sostenido.</a:t>
            </a:r>
            <a:endParaRPr>
              <a:solidFill>
                <a:srgbClr val="37474F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319" name="Google Shape;319;p36" title="Captu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814" y="176349"/>
            <a:ext cx="2542910" cy="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/>
        </p:nvSpPr>
        <p:spPr>
          <a:xfrm>
            <a:off x="267900" y="1056100"/>
            <a:ext cx="4460400" cy="1262100"/>
          </a:xfrm>
          <a:prstGeom prst="rect">
            <a:avLst/>
          </a:prstGeom>
          <a:noFill/>
          <a:ln cap="flat" cmpd="sng" w="9525">
            <a:solidFill>
              <a:srgbClr val="EBE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betsabeth.arreaza@embajadores del sabor.com</a:t>
            </a:r>
            <a:endParaRPr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leonelurbina_2013@embajadores del sabor.com</a:t>
            </a:r>
            <a:endParaRPr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lifee_pablito_al@embajadores del sabor.com</a:t>
            </a:r>
            <a:endParaRPr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robin.po@embajadores del sabor.com</a:t>
            </a:r>
            <a:endParaRPr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BEBEB"/>
                </a:solidFill>
                <a:latin typeface="Josefin Sans"/>
                <a:ea typeface="Josefin Sans"/>
                <a:cs typeface="Josefin Sans"/>
                <a:sym typeface="Josefin Sans"/>
              </a:rPr>
              <a:t>said_20_09@embajadores del sabor.com</a:t>
            </a:r>
            <a:endParaRPr>
              <a:solidFill>
                <a:srgbClr val="EBEBEB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267900" y="58600"/>
            <a:ext cx="4460400" cy="997500"/>
          </a:xfrm>
          <a:prstGeom prst="rect">
            <a:avLst/>
          </a:prstGeom>
          <a:solidFill>
            <a:srgbClr val="EBEBEB"/>
          </a:solidFill>
          <a:ln cap="flat" cmpd="sng" w="9525">
            <a:solidFill>
              <a:srgbClr val="EBEB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Estos usuarios no cuentan con </a:t>
            </a:r>
            <a:r>
              <a:rPr lang="en" sz="160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supervisor</a:t>
            </a:r>
            <a:r>
              <a:rPr lang="en" sz="160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 o </a:t>
            </a:r>
            <a:r>
              <a:rPr lang="en" sz="160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ejecutivo</a:t>
            </a:r>
            <a:r>
              <a:rPr lang="en" sz="160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1600">
                <a:solidFill>
                  <a:srgbClr val="37474F"/>
                </a:solidFill>
                <a:latin typeface="Staatliches"/>
                <a:ea typeface="Staatliches"/>
                <a:cs typeface="Staatliches"/>
                <a:sym typeface="Staatliches"/>
              </a:rPr>
              <a:t>además no cuentan con registro y preregistro lo que dificulto su ingreso en varios de los resultados.</a:t>
            </a:r>
            <a:endParaRPr sz="1600">
              <a:solidFill>
                <a:srgbClr val="37474F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26" name="Google Shape;326;p37"/>
          <p:cNvSpPr txBox="1"/>
          <p:nvPr>
            <p:ph idx="13" type="subTitle"/>
          </p:nvPr>
        </p:nvSpPr>
        <p:spPr>
          <a:xfrm>
            <a:off x="5716200" y="3013775"/>
            <a:ext cx="2934300" cy="1767900"/>
          </a:xfrm>
          <a:prstGeom prst="rect">
            <a:avLst/>
          </a:prstGeom>
          <a:solidFill>
            <a:srgbClr val="37474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1F2F3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Pedro Congo</a:t>
            </a:r>
            <a:endParaRPr sz="2700">
              <a:solidFill>
                <a:srgbClr val="F1F2F3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Josefin Sans Light"/>
                <a:ea typeface="Josefin Sans Light"/>
                <a:cs typeface="Josefin Sans Light"/>
                <a:sym typeface="Josefin Sans Light"/>
                <a:hlinkClick r:id="rId3"/>
              </a:rPr>
              <a:t>pbcongos@gmail.com</a:t>
            </a:r>
            <a:endParaRPr sz="2300">
              <a:solidFill>
                <a:srgbClr val="F1F2F3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1F2F3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+573044232150</a:t>
            </a:r>
            <a:endParaRPr sz="2300">
              <a:solidFill>
                <a:srgbClr val="F1F2F3"/>
              </a:solidFill>
              <a:latin typeface="Josefin Sans Light"/>
              <a:ea typeface="Josefin Sans Light"/>
              <a:cs typeface="Josefin Sans Light"/>
              <a:sym typeface="Josefin Sans Light"/>
            </a:endParaRPr>
          </a:p>
        </p:txBody>
      </p:sp>
      <p:pic>
        <p:nvPicPr>
          <p:cNvPr id="327" name="Google Shape;327;p37" title="hug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8489" y="4404278"/>
            <a:ext cx="279567" cy="2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7" title="github-sign.png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3807" y="4404278"/>
            <a:ext cx="279567" cy="2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7" title="linkedin.png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9125" y="4404278"/>
            <a:ext cx="279567" cy="27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6" name="Google Shape;166;p20"/>
          <p:cNvSpPr txBox="1"/>
          <p:nvPr>
            <p:ph idx="1" type="subTitle"/>
          </p:nvPr>
        </p:nvSpPr>
        <p:spPr>
          <a:xfrm>
            <a:off x="856200" y="1115675"/>
            <a:ext cx="708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Dosis"/>
              <a:buChar char="●"/>
            </a:pPr>
            <a:r>
              <a:rPr b="1" lang="en" sz="2000">
                <a:latin typeface="Dosis"/>
                <a:ea typeface="Dosis"/>
                <a:cs typeface="Dosis"/>
                <a:sym typeface="Dosis"/>
              </a:rPr>
              <a:t>Evaluar el desempeño del programa Embajadores del Sabor durante su fase piloto para determinar su viabilidad a futuro.</a:t>
            </a:r>
            <a:endParaRPr b="1" sz="2000"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Dosis"/>
              <a:ea typeface="Dosis"/>
              <a:cs typeface="Dosis"/>
              <a:sym typeface="Dosi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Dosis"/>
              <a:buChar char="●"/>
            </a:pPr>
            <a:r>
              <a:rPr b="1" lang="en" sz="2000">
                <a:latin typeface="Dosis"/>
                <a:ea typeface="Dosis"/>
                <a:cs typeface="Dosis"/>
                <a:sym typeface="Dosis"/>
              </a:rPr>
              <a:t>Presentar un análisis cuantitativo y cualitativo de la data obtenida a partir de la plataforma del programa.</a:t>
            </a:r>
            <a:endParaRPr b="1" sz="2000"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Dosis"/>
              <a:ea typeface="Dosis"/>
              <a:cs typeface="Dosis"/>
              <a:sym typeface="Dosis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Dosis"/>
              <a:buChar char="●"/>
            </a:pPr>
            <a:r>
              <a:rPr b="1" lang="en" sz="2000">
                <a:latin typeface="Dosis"/>
                <a:ea typeface="Dosis"/>
                <a:cs typeface="Dosis"/>
                <a:sym typeface="Dosis"/>
              </a:rPr>
              <a:t>Facilitar la toma de decisiones sobre la continuidad del programa mediante insights comerciales y administrativos.</a:t>
            </a:r>
            <a:endParaRPr b="1" sz="2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7" name="Google Shape;167;p20" title="Captu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220" y="4096820"/>
            <a:ext cx="3140550" cy="8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1135675" y="138600"/>
            <a:ext cx="1108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860</a:t>
            </a:r>
            <a:endParaRPr/>
          </a:p>
        </p:txBody>
      </p:sp>
      <p:sp>
        <p:nvSpPr>
          <p:cNvPr id="173" name="Google Shape;173;p21"/>
          <p:cNvSpPr txBox="1"/>
          <p:nvPr>
            <p:ph idx="4" type="subTitle"/>
          </p:nvPr>
        </p:nvSpPr>
        <p:spPr>
          <a:xfrm>
            <a:off x="488575" y="716400"/>
            <a:ext cx="17556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USUARIOS PRE REGISTRADOS</a:t>
            </a:r>
            <a:endParaRPr/>
          </a:p>
        </p:txBody>
      </p:sp>
      <p:pic>
        <p:nvPicPr>
          <p:cNvPr id="174" name="Google Shape;174;p2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225" y="76200"/>
            <a:ext cx="5133925" cy="243886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5" name="Google Shape;175;p21"/>
          <p:cNvSpPr txBox="1"/>
          <p:nvPr>
            <p:ph type="title"/>
          </p:nvPr>
        </p:nvSpPr>
        <p:spPr>
          <a:xfrm>
            <a:off x="5461350" y="2802075"/>
            <a:ext cx="1108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567</a:t>
            </a:r>
            <a:endParaRPr/>
          </a:p>
        </p:txBody>
      </p:sp>
      <p:sp>
        <p:nvSpPr>
          <p:cNvPr id="176" name="Google Shape;176;p21"/>
          <p:cNvSpPr txBox="1"/>
          <p:nvPr>
            <p:ph idx="4" type="subTitle"/>
          </p:nvPr>
        </p:nvSpPr>
        <p:spPr>
          <a:xfrm>
            <a:off x="5557100" y="3490725"/>
            <a:ext cx="17556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CANTIDAD USUARIOS REGISTRADOS</a:t>
            </a:r>
            <a:endParaRPr/>
          </a:p>
        </p:txBody>
      </p:sp>
      <p:pic>
        <p:nvPicPr>
          <p:cNvPr id="177" name="Google Shape;177;p2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25" y="2767425"/>
            <a:ext cx="5133922" cy="2223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8" name="Google Shape;178;p21" title="Captura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7089" y="425074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 flipH="1">
            <a:off x="8352957" y="3911725"/>
            <a:ext cx="838921" cy="1048047"/>
          </a:xfrm>
          <a:custGeom>
            <a:rect b="b" l="l" r="r" t="t"/>
            <a:pathLst>
              <a:path extrusionOk="0" h="5327" w="4264">
                <a:moveTo>
                  <a:pt x="3206" y="1"/>
                </a:moveTo>
                <a:cubicBezTo>
                  <a:pt x="2530" y="1"/>
                  <a:pt x="1713" y="517"/>
                  <a:pt x="1157" y="1190"/>
                </a:cubicBezTo>
                <a:cubicBezTo>
                  <a:pt x="490" y="1995"/>
                  <a:pt x="11" y="3291"/>
                  <a:pt x="0" y="3919"/>
                </a:cubicBezTo>
                <a:lnTo>
                  <a:pt x="89" y="5327"/>
                </a:lnTo>
                <a:lnTo>
                  <a:pt x="871" y="4086"/>
                </a:lnTo>
                <a:cubicBezTo>
                  <a:pt x="1251" y="3073"/>
                  <a:pt x="2503" y="2353"/>
                  <a:pt x="3339" y="1777"/>
                </a:cubicBezTo>
                <a:cubicBezTo>
                  <a:pt x="4172" y="1200"/>
                  <a:pt x="4264" y="309"/>
                  <a:pt x="3587" y="64"/>
                </a:cubicBezTo>
                <a:cubicBezTo>
                  <a:pt x="3468" y="21"/>
                  <a:pt x="3340" y="1"/>
                  <a:pt x="320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 flipH="1">
            <a:off x="8544193" y="3996127"/>
            <a:ext cx="670507" cy="856027"/>
          </a:xfrm>
          <a:custGeom>
            <a:rect b="b" l="l" r="r" t="t"/>
            <a:pathLst>
              <a:path extrusionOk="0" h="4351" w="3408">
                <a:moveTo>
                  <a:pt x="3357" y="0"/>
                </a:moveTo>
                <a:cubicBezTo>
                  <a:pt x="3352" y="0"/>
                  <a:pt x="3347" y="1"/>
                  <a:pt x="3343" y="2"/>
                </a:cubicBezTo>
                <a:cubicBezTo>
                  <a:pt x="2275" y="377"/>
                  <a:pt x="474" y="2123"/>
                  <a:pt x="8" y="4296"/>
                </a:cubicBezTo>
                <a:cubicBezTo>
                  <a:pt x="1" y="4320"/>
                  <a:pt x="18" y="4344"/>
                  <a:pt x="41" y="4351"/>
                </a:cubicBezTo>
                <a:lnTo>
                  <a:pt x="55" y="4351"/>
                </a:lnTo>
                <a:cubicBezTo>
                  <a:pt x="76" y="4351"/>
                  <a:pt x="93" y="4337"/>
                  <a:pt x="96" y="4317"/>
                </a:cubicBezTo>
                <a:cubicBezTo>
                  <a:pt x="555" y="2175"/>
                  <a:pt x="2323" y="458"/>
                  <a:pt x="3374" y="91"/>
                </a:cubicBezTo>
                <a:cubicBezTo>
                  <a:pt x="3397" y="80"/>
                  <a:pt x="3407" y="57"/>
                  <a:pt x="3401" y="30"/>
                </a:cubicBezTo>
                <a:cubicBezTo>
                  <a:pt x="3393" y="11"/>
                  <a:pt x="3375" y="0"/>
                  <a:pt x="33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2"/>
          <p:cNvGrpSpPr/>
          <p:nvPr/>
        </p:nvGrpSpPr>
        <p:grpSpPr>
          <a:xfrm>
            <a:off x="8492184" y="4443914"/>
            <a:ext cx="731104" cy="680532"/>
            <a:chOff x="8492184" y="4443914"/>
            <a:chExt cx="731104" cy="680532"/>
          </a:xfrm>
        </p:grpSpPr>
        <p:sp>
          <p:nvSpPr>
            <p:cNvPr id="186" name="Google Shape;186;p22"/>
            <p:cNvSpPr/>
            <p:nvPr/>
          </p:nvSpPr>
          <p:spPr>
            <a:xfrm flipH="1">
              <a:off x="8492184" y="4443914"/>
              <a:ext cx="718316" cy="680532"/>
            </a:xfrm>
            <a:custGeom>
              <a:rect b="b" l="l" r="r" t="t"/>
              <a:pathLst>
                <a:path extrusionOk="0" h="3459" w="3651">
                  <a:moveTo>
                    <a:pt x="2642" y="1"/>
                  </a:moveTo>
                  <a:cubicBezTo>
                    <a:pt x="2584" y="1"/>
                    <a:pt x="2524" y="4"/>
                    <a:pt x="2462" y="11"/>
                  </a:cubicBezTo>
                  <a:cubicBezTo>
                    <a:pt x="1666" y="96"/>
                    <a:pt x="251" y="1153"/>
                    <a:pt x="0" y="2782"/>
                  </a:cubicBezTo>
                  <a:lnTo>
                    <a:pt x="136" y="3458"/>
                  </a:lnTo>
                  <a:cubicBezTo>
                    <a:pt x="245" y="3105"/>
                    <a:pt x="687" y="2527"/>
                    <a:pt x="1394" y="2058"/>
                  </a:cubicBezTo>
                  <a:cubicBezTo>
                    <a:pt x="2176" y="1537"/>
                    <a:pt x="3159" y="1310"/>
                    <a:pt x="3393" y="898"/>
                  </a:cubicBezTo>
                  <a:cubicBezTo>
                    <a:pt x="3650" y="444"/>
                    <a:pt x="3321" y="1"/>
                    <a:pt x="2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 flipH="1">
              <a:off x="8653121" y="4529497"/>
              <a:ext cx="570167" cy="521368"/>
            </a:xfrm>
            <a:custGeom>
              <a:rect b="b" l="l" r="r" t="t"/>
              <a:pathLst>
                <a:path extrusionOk="0" h="2650" w="2898">
                  <a:moveTo>
                    <a:pt x="2843" y="1"/>
                  </a:moveTo>
                  <a:cubicBezTo>
                    <a:pt x="2122" y="82"/>
                    <a:pt x="715" y="718"/>
                    <a:pt x="7" y="2585"/>
                  </a:cubicBezTo>
                  <a:cubicBezTo>
                    <a:pt x="1" y="2609"/>
                    <a:pt x="11" y="2635"/>
                    <a:pt x="34" y="2646"/>
                  </a:cubicBezTo>
                  <a:cubicBezTo>
                    <a:pt x="42" y="2646"/>
                    <a:pt x="48" y="2649"/>
                    <a:pt x="55" y="2649"/>
                  </a:cubicBezTo>
                  <a:cubicBezTo>
                    <a:pt x="72" y="2646"/>
                    <a:pt x="89" y="2635"/>
                    <a:pt x="95" y="2619"/>
                  </a:cubicBezTo>
                  <a:cubicBezTo>
                    <a:pt x="786" y="790"/>
                    <a:pt x="2201" y="167"/>
                    <a:pt x="2853" y="93"/>
                  </a:cubicBezTo>
                  <a:cubicBezTo>
                    <a:pt x="2877" y="93"/>
                    <a:pt x="2897" y="69"/>
                    <a:pt x="2894" y="42"/>
                  </a:cubicBezTo>
                  <a:cubicBezTo>
                    <a:pt x="2890" y="18"/>
                    <a:pt x="2870" y="1"/>
                    <a:pt x="2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8" name="Google Shape;188;p22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610825"/>
            <a:ext cx="8172449" cy="298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89" name="Google Shape;189;p22"/>
          <p:cNvGrpSpPr/>
          <p:nvPr/>
        </p:nvGrpSpPr>
        <p:grpSpPr>
          <a:xfrm>
            <a:off x="485783" y="3200842"/>
            <a:ext cx="790685" cy="1839751"/>
            <a:chOff x="4593707" y="2226241"/>
            <a:chExt cx="711368" cy="1655196"/>
          </a:xfrm>
        </p:grpSpPr>
        <p:sp>
          <p:nvSpPr>
            <p:cNvPr id="190" name="Google Shape;190;p22"/>
            <p:cNvSpPr/>
            <p:nvPr/>
          </p:nvSpPr>
          <p:spPr>
            <a:xfrm>
              <a:off x="4593707" y="3585540"/>
              <a:ext cx="681250" cy="295897"/>
            </a:xfrm>
            <a:custGeom>
              <a:rect b="b" l="l" r="r" t="t"/>
              <a:pathLst>
                <a:path extrusionOk="0" h="6728" w="15490">
                  <a:moveTo>
                    <a:pt x="7746" y="1"/>
                  </a:moveTo>
                  <a:cubicBezTo>
                    <a:pt x="5941" y="1"/>
                    <a:pt x="4134" y="328"/>
                    <a:pt x="2755" y="984"/>
                  </a:cubicBezTo>
                  <a:cubicBezTo>
                    <a:pt x="1" y="2298"/>
                    <a:pt x="1" y="4427"/>
                    <a:pt x="2755" y="5742"/>
                  </a:cubicBezTo>
                  <a:cubicBezTo>
                    <a:pt x="4134" y="6399"/>
                    <a:pt x="5941" y="6727"/>
                    <a:pt x="7746" y="6727"/>
                  </a:cubicBezTo>
                  <a:cubicBezTo>
                    <a:pt x="9552" y="6727"/>
                    <a:pt x="11358" y="6399"/>
                    <a:pt x="12735" y="5742"/>
                  </a:cubicBezTo>
                  <a:cubicBezTo>
                    <a:pt x="15489" y="4427"/>
                    <a:pt x="15489" y="2298"/>
                    <a:pt x="12735" y="984"/>
                  </a:cubicBezTo>
                  <a:cubicBezTo>
                    <a:pt x="11358" y="328"/>
                    <a:pt x="9552" y="1"/>
                    <a:pt x="7746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4723093" y="2551245"/>
              <a:ext cx="42837" cy="166156"/>
            </a:xfrm>
            <a:custGeom>
              <a:rect b="b" l="l" r="r" t="t"/>
              <a:pathLst>
                <a:path extrusionOk="0" h="3778" w="974">
                  <a:moveTo>
                    <a:pt x="974" y="0"/>
                  </a:moveTo>
                  <a:cubicBezTo>
                    <a:pt x="510" y="0"/>
                    <a:pt x="93" y="416"/>
                    <a:pt x="93" y="1618"/>
                  </a:cubicBezTo>
                  <a:cubicBezTo>
                    <a:pt x="93" y="2815"/>
                    <a:pt x="1" y="3778"/>
                    <a:pt x="735" y="3778"/>
                  </a:cubicBez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4755374" y="2503352"/>
              <a:ext cx="262737" cy="436853"/>
            </a:xfrm>
            <a:custGeom>
              <a:rect b="b" l="l" r="r" t="t"/>
              <a:pathLst>
                <a:path extrusionOk="0" h="9933" w="5974">
                  <a:moveTo>
                    <a:pt x="103" y="1"/>
                  </a:moveTo>
                  <a:cubicBezTo>
                    <a:pt x="48" y="1"/>
                    <a:pt x="1" y="45"/>
                    <a:pt x="1" y="103"/>
                  </a:cubicBezTo>
                  <a:lnTo>
                    <a:pt x="1" y="9830"/>
                  </a:lnTo>
                  <a:cubicBezTo>
                    <a:pt x="1" y="9887"/>
                    <a:pt x="48" y="9932"/>
                    <a:pt x="103" y="9932"/>
                  </a:cubicBezTo>
                  <a:lnTo>
                    <a:pt x="5871" y="9932"/>
                  </a:lnTo>
                  <a:cubicBezTo>
                    <a:pt x="5930" y="9932"/>
                    <a:pt x="5974" y="9887"/>
                    <a:pt x="5974" y="9830"/>
                  </a:cubicBezTo>
                  <a:lnTo>
                    <a:pt x="5974" y="103"/>
                  </a:lnTo>
                  <a:cubicBezTo>
                    <a:pt x="5974" y="45"/>
                    <a:pt x="5930" y="1"/>
                    <a:pt x="58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5043435" y="2527496"/>
              <a:ext cx="112633" cy="162770"/>
            </a:xfrm>
            <a:custGeom>
              <a:rect b="b" l="l" r="r" t="t"/>
              <a:pathLst>
                <a:path extrusionOk="0" h="3701" w="2561">
                  <a:moveTo>
                    <a:pt x="0" y="0"/>
                  </a:moveTo>
                  <a:lnTo>
                    <a:pt x="0" y="3700"/>
                  </a:lnTo>
                  <a:lnTo>
                    <a:pt x="2560" y="3700"/>
                  </a:lnTo>
                  <a:lnTo>
                    <a:pt x="1809" y="953"/>
                  </a:lnTo>
                  <a:cubicBezTo>
                    <a:pt x="1659" y="389"/>
                    <a:pt x="1147" y="0"/>
                    <a:pt x="5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718168" y="2536952"/>
              <a:ext cx="182869" cy="280153"/>
            </a:xfrm>
            <a:custGeom>
              <a:rect b="b" l="l" r="r" t="t"/>
              <a:pathLst>
                <a:path extrusionOk="0" h="6370" w="4158">
                  <a:moveTo>
                    <a:pt x="2953" y="1"/>
                  </a:moveTo>
                  <a:cubicBezTo>
                    <a:pt x="2403" y="62"/>
                    <a:pt x="1857" y="130"/>
                    <a:pt x="1400" y="1359"/>
                  </a:cubicBezTo>
                  <a:cubicBezTo>
                    <a:pt x="1052" y="2294"/>
                    <a:pt x="386" y="4533"/>
                    <a:pt x="92" y="5540"/>
                  </a:cubicBezTo>
                  <a:cubicBezTo>
                    <a:pt x="1" y="5851"/>
                    <a:pt x="116" y="6182"/>
                    <a:pt x="379" y="6369"/>
                  </a:cubicBezTo>
                  <a:lnTo>
                    <a:pt x="1772" y="5462"/>
                  </a:lnTo>
                  <a:cubicBezTo>
                    <a:pt x="2212" y="4427"/>
                    <a:pt x="2895" y="2854"/>
                    <a:pt x="2895" y="2854"/>
                  </a:cubicBezTo>
                  <a:lnTo>
                    <a:pt x="3188" y="3516"/>
                  </a:lnTo>
                  <a:cubicBezTo>
                    <a:pt x="3188" y="3516"/>
                    <a:pt x="4007" y="2800"/>
                    <a:pt x="4059" y="1899"/>
                  </a:cubicBezTo>
                  <a:cubicBezTo>
                    <a:pt x="4158" y="202"/>
                    <a:pt x="2953" y="1"/>
                    <a:pt x="29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848609" y="2226241"/>
              <a:ext cx="263308" cy="247256"/>
            </a:xfrm>
            <a:custGeom>
              <a:rect b="b" l="l" r="r" t="t"/>
              <a:pathLst>
                <a:path extrusionOk="0" h="5622" w="5987">
                  <a:moveTo>
                    <a:pt x="2994" y="1"/>
                  </a:moveTo>
                  <a:cubicBezTo>
                    <a:pt x="1342" y="1"/>
                    <a:pt x="1" y="1339"/>
                    <a:pt x="1" y="2991"/>
                  </a:cubicBezTo>
                  <a:cubicBezTo>
                    <a:pt x="1" y="4445"/>
                    <a:pt x="1181" y="5622"/>
                    <a:pt x="2632" y="5622"/>
                  </a:cubicBezTo>
                  <a:lnTo>
                    <a:pt x="3355" y="5622"/>
                  </a:lnTo>
                  <a:cubicBezTo>
                    <a:pt x="4809" y="5622"/>
                    <a:pt x="5987" y="4445"/>
                    <a:pt x="5987" y="2991"/>
                  </a:cubicBezTo>
                  <a:cubicBezTo>
                    <a:pt x="5987" y="1339"/>
                    <a:pt x="4645" y="1"/>
                    <a:pt x="2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4642832" y="3508093"/>
              <a:ext cx="178471" cy="183397"/>
            </a:xfrm>
            <a:custGeom>
              <a:rect b="b" l="l" r="r" t="t"/>
              <a:pathLst>
                <a:path extrusionOk="0" h="4170" w="4058">
                  <a:moveTo>
                    <a:pt x="934" y="1"/>
                  </a:moveTo>
                  <a:cubicBezTo>
                    <a:pt x="761" y="1"/>
                    <a:pt x="629" y="239"/>
                    <a:pt x="454" y="434"/>
                  </a:cubicBezTo>
                  <a:cubicBezTo>
                    <a:pt x="310" y="598"/>
                    <a:pt x="82" y="857"/>
                    <a:pt x="48" y="1045"/>
                  </a:cubicBezTo>
                  <a:cubicBezTo>
                    <a:pt x="0" y="1322"/>
                    <a:pt x="249" y="1755"/>
                    <a:pt x="523" y="1994"/>
                  </a:cubicBezTo>
                  <a:cubicBezTo>
                    <a:pt x="799" y="2236"/>
                    <a:pt x="1120" y="2407"/>
                    <a:pt x="1219" y="2932"/>
                  </a:cubicBezTo>
                  <a:cubicBezTo>
                    <a:pt x="1321" y="3458"/>
                    <a:pt x="1522" y="3769"/>
                    <a:pt x="2068" y="4004"/>
                  </a:cubicBezTo>
                  <a:cubicBezTo>
                    <a:pt x="2340" y="4122"/>
                    <a:pt x="2652" y="4169"/>
                    <a:pt x="2939" y="4169"/>
                  </a:cubicBezTo>
                  <a:cubicBezTo>
                    <a:pt x="3283" y="4169"/>
                    <a:pt x="3588" y="4101"/>
                    <a:pt x="3738" y="4004"/>
                  </a:cubicBezTo>
                  <a:cubicBezTo>
                    <a:pt x="4058" y="3796"/>
                    <a:pt x="3765" y="3571"/>
                    <a:pt x="3314" y="2926"/>
                  </a:cubicBezTo>
                  <a:cubicBezTo>
                    <a:pt x="2727" y="2086"/>
                    <a:pt x="2270" y="1486"/>
                    <a:pt x="2270" y="700"/>
                  </a:cubicBezTo>
                  <a:lnTo>
                    <a:pt x="1038" y="28"/>
                  </a:lnTo>
                  <a:cubicBezTo>
                    <a:pt x="1001" y="9"/>
                    <a:pt x="967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4678675" y="3478979"/>
              <a:ext cx="90863" cy="77713"/>
            </a:xfrm>
            <a:custGeom>
              <a:rect b="b" l="l" r="r" t="t"/>
              <a:pathLst>
                <a:path extrusionOk="0" h="1767" w="2066">
                  <a:moveTo>
                    <a:pt x="694" y="1"/>
                  </a:moveTo>
                  <a:lnTo>
                    <a:pt x="209" y="707"/>
                  </a:lnTo>
                  <a:cubicBezTo>
                    <a:pt x="1" y="1014"/>
                    <a:pt x="66" y="1441"/>
                    <a:pt x="373" y="1649"/>
                  </a:cubicBezTo>
                  <a:cubicBezTo>
                    <a:pt x="379" y="1653"/>
                    <a:pt x="383" y="1656"/>
                    <a:pt x="390" y="1659"/>
                  </a:cubicBezTo>
                  <a:cubicBezTo>
                    <a:pt x="502" y="1732"/>
                    <a:pt x="628" y="1766"/>
                    <a:pt x="755" y="1766"/>
                  </a:cubicBezTo>
                  <a:cubicBezTo>
                    <a:pt x="960" y="1766"/>
                    <a:pt x="1166" y="1677"/>
                    <a:pt x="1311" y="1516"/>
                  </a:cubicBezTo>
                  <a:lnTo>
                    <a:pt x="2066" y="697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4704050" y="2876469"/>
              <a:ext cx="411785" cy="652399"/>
            </a:xfrm>
            <a:custGeom>
              <a:rect b="b" l="l" r="r" t="t"/>
              <a:pathLst>
                <a:path extrusionOk="0" h="14834" w="9363">
                  <a:moveTo>
                    <a:pt x="4929" y="1"/>
                  </a:moveTo>
                  <a:lnTo>
                    <a:pt x="5090" y="7055"/>
                  </a:lnTo>
                  <a:cubicBezTo>
                    <a:pt x="5090" y="7055"/>
                    <a:pt x="3315" y="8291"/>
                    <a:pt x="2817" y="9096"/>
                  </a:cubicBezTo>
                  <a:cubicBezTo>
                    <a:pt x="2315" y="9906"/>
                    <a:pt x="1" y="13838"/>
                    <a:pt x="1" y="13838"/>
                  </a:cubicBezTo>
                  <a:cubicBezTo>
                    <a:pt x="155" y="14766"/>
                    <a:pt x="1113" y="14834"/>
                    <a:pt x="1113" y="14834"/>
                  </a:cubicBezTo>
                  <a:cubicBezTo>
                    <a:pt x="1113" y="14834"/>
                    <a:pt x="6755" y="9339"/>
                    <a:pt x="6953" y="9005"/>
                  </a:cubicBezTo>
                  <a:cubicBezTo>
                    <a:pt x="7147" y="8670"/>
                    <a:pt x="7704" y="7806"/>
                    <a:pt x="8321" y="6192"/>
                  </a:cubicBezTo>
                  <a:cubicBezTo>
                    <a:pt x="8976" y="4468"/>
                    <a:pt x="9362" y="1789"/>
                    <a:pt x="9332" y="888"/>
                  </a:cubicBezTo>
                  <a:lnTo>
                    <a:pt x="4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5026767" y="3628199"/>
              <a:ext cx="69840" cy="88444"/>
            </a:xfrm>
            <a:custGeom>
              <a:rect b="b" l="l" r="r" t="t"/>
              <a:pathLst>
                <a:path extrusionOk="0" h="2011" w="1588">
                  <a:moveTo>
                    <a:pt x="1192" y="1"/>
                  </a:moveTo>
                  <a:lnTo>
                    <a:pt x="0" y="273"/>
                  </a:lnTo>
                  <a:lnTo>
                    <a:pt x="393" y="2011"/>
                  </a:lnTo>
                  <a:lnTo>
                    <a:pt x="1588" y="1737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822793" y="2872115"/>
              <a:ext cx="268410" cy="785087"/>
            </a:xfrm>
            <a:custGeom>
              <a:rect b="b" l="l" r="r" t="t"/>
              <a:pathLst>
                <a:path extrusionOk="0" h="17851" w="6103">
                  <a:moveTo>
                    <a:pt x="5588" y="1"/>
                  </a:moveTo>
                  <a:lnTo>
                    <a:pt x="509" y="199"/>
                  </a:lnTo>
                  <a:cubicBezTo>
                    <a:pt x="335" y="622"/>
                    <a:pt x="0" y="1390"/>
                    <a:pt x="86" y="2605"/>
                  </a:cubicBezTo>
                  <a:cubicBezTo>
                    <a:pt x="253" y="5083"/>
                    <a:pt x="2601" y="9513"/>
                    <a:pt x="2601" y="9513"/>
                  </a:cubicBezTo>
                  <a:cubicBezTo>
                    <a:pt x="2574" y="9851"/>
                    <a:pt x="2431" y="11264"/>
                    <a:pt x="2751" y="12516"/>
                  </a:cubicBezTo>
                  <a:cubicBezTo>
                    <a:pt x="3260" y="14493"/>
                    <a:pt x="4638" y="17837"/>
                    <a:pt x="4638" y="17837"/>
                  </a:cubicBezTo>
                  <a:cubicBezTo>
                    <a:pt x="4638" y="17837"/>
                    <a:pt x="4733" y="17851"/>
                    <a:pt x="4874" y="17851"/>
                  </a:cubicBezTo>
                  <a:cubicBezTo>
                    <a:pt x="5162" y="17851"/>
                    <a:pt x="5644" y="17796"/>
                    <a:pt x="5932" y="17462"/>
                  </a:cubicBezTo>
                  <a:cubicBezTo>
                    <a:pt x="5932" y="17462"/>
                    <a:pt x="5167" y="10670"/>
                    <a:pt x="4959" y="8929"/>
                  </a:cubicBezTo>
                  <a:cubicBezTo>
                    <a:pt x="4737" y="7045"/>
                    <a:pt x="4167" y="3608"/>
                    <a:pt x="4167" y="3608"/>
                  </a:cubicBezTo>
                  <a:cubicBezTo>
                    <a:pt x="4167" y="3608"/>
                    <a:pt x="4564" y="3247"/>
                    <a:pt x="5191" y="2380"/>
                  </a:cubicBezTo>
                  <a:cubicBezTo>
                    <a:pt x="6103" y="1121"/>
                    <a:pt x="5963" y="1"/>
                    <a:pt x="5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5032177" y="3671255"/>
              <a:ext cx="183748" cy="131632"/>
            </a:xfrm>
            <a:custGeom>
              <a:rect b="b" l="l" r="r" t="t"/>
              <a:pathLst>
                <a:path extrusionOk="0" h="2993" w="4178">
                  <a:moveTo>
                    <a:pt x="1290" y="0"/>
                  </a:moveTo>
                  <a:lnTo>
                    <a:pt x="1331" y="172"/>
                  </a:lnTo>
                  <a:cubicBezTo>
                    <a:pt x="1430" y="506"/>
                    <a:pt x="1055" y="553"/>
                    <a:pt x="854" y="561"/>
                  </a:cubicBezTo>
                  <a:cubicBezTo>
                    <a:pt x="836" y="561"/>
                    <a:pt x="819" y="562"/>
                    <a:pt x="801" y="562"/>
                  </a:cubicBezTo>
                  <a:cubicBezTo>
                    <a:pt x="535" y="562"/>
                    <a:pt x="229" y="474"/>
                    <a:pt x="127" y="400"/>
                  </a:cubicBezTo>
                  <a:cubicBezTo>
                    <a:pt x="127" y="400"/>
                    <a:pt x="107" y="298"/>
                    <a:pt x="99" y="271"/>
                  </a:cubicBezTo>
                  <a:cubicBezTo>
                    <a:pt x="99" y="271"/>
                    <a:pt x="98" y="271"/>
                    <a:pt x="97" y="271"/>
                  </a:cubicBezTo>
                  <a:cubicBezTo>
                    <a:pt x="20" y="271"/>
                    <a:pt x="14" y="514"/>
                    <a:pt x="7" y="738"/>
                  </a:cubicBezTo>
                  <a:cubicBezTo>
                    <a:pt x="0" y="980"/>
                    <a:pt x="11" y="1263"/>
                    <a:pt x="82" y="1380"/>
                  </a:cubicBezTo>
                  <a:cubicBezTo>
                    <a:pt x="212" y="1588"/>
                    <a:pt x="594" y="1731"/>
                    <a:pt x="782" y="1892"/>
                  </a:cubicBezTo>
                  <a:cubicBezTo>
                    <a:pt x="973" y="2056"/>
                    <a:pt x="1144" y="2431"/>
                    <a:pt x="1383" y="2656"/>
                  </a:cubicBezTo>
                  <a:cubicBezTo>
                    <a:pt x="1605" y="2866"/>
                    <a:pt x="2291" y="2992"/>
                    <a:pt x="2727" y="2992"/>
                  </a:cubicBezTo>
                  <a:cubicBezTo>
                    <a:pt x="2759" y="2992"/>
                    <a:pt x="2790" y="2992"/>
                    <a:pt x="2819" y="2990"/>
                  </a:cubicBezTo>
                  <a:cubicBezTo>
                    <a:pt x="3676" y="2943"/>
                    <a:pt x="4178" y="2421"/>
                    <a:pt x="3834" y="2164"/>
                  </a:cubicBezTo>
                  <a:cubicBezTo>
                    <a:pt x="3571" y="1974"/>
                    <a:pt x="3065" y="1725"/>
                    <a:pt x="2485" y="1301"/>
                  </a:cubicBezTo>
                  <a:cubicBezTo>
                    <a:pt x="1953" y="912"/>
                    <a:pt x="1417" y="25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5006053" y="2995212"/>
              <a:ext cx="49741" cy="218888"/>
            </a:xfrm>
            <a:custGeom>
              <a:rect b="b" l="l" r="r" t="t"/>
              <a:pathLst>
                <a:path extrusionOk="0" h="4977" w="1131">
                  <a:moveTo>
                    <a:pt x="1131" y="1"/>
                  </a:moveTo>
                  <a:lnTo>
                    <a:pt x="1131" y="1"/>
                  </a:lnTo>
                  <a:cubicBezTo>
                    <a:pt x="819" y="352"/>
                    <a:pt x="0" y="809"/>
                    <a:pt x="0" y="809"/>
                  </a:cubicBezTo>
                  <a:cubicBezTo>
                    <a:pt x="137" y="1370"/>
                    <a:pt x="642" y="4977"/>
                    <a:pt x="642" y="4977"/>
                  </a:cubicBezTo>
                  <a:lnTo>
                    <a:pt x="356" y="967"/>
                  </a:lnTo>
                  <a:cubicBezTo>
                    <a:pt x="762" y="537"/>
                    <a:pt x="1130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4899492" y="3208817"/>
              <a:ext cx="37735" cy="155249"/>
            </a:xfrm>
            <a:custGeom>
              <a:rect b="b" l="l" r="r" t="t"/>
              <a:pathLst>
                <a:path extrusionOk="0" h="3530" w="858">
                  <a:moveTo>
                    <a:pt x="0" y="0"/>
                  </a:moveTo>
                  <a:lnTo>
                    <a:pt x="0" y="0"/>
                  </a:lnTo>
                  <a:cubicBezTo>
                    <a:pt x="167" y="960"/>
                    <a:pt x="629" y="1966"/>
                    <a:pt x="629" y="1966"/>
                  </a:cubicBezTo>
                  <a:cubicBezTo>
                    <a:pt x="468" y="2557"/>
                    <a:pt x="485" y="3529"/>
                    <a:pt x="485" y="3529"/>
                  </a:cubicBezTo>
                  <a:lnTo>
                    <a:pt x="805" y="3250"/>
                  </a:lnTo>
                  <a:cubicBezTo>
                    <a:pt x="796" y="3014"/>
                    <a:pt x="857" y="1857"/>
                    <a:pt x="857" y="1857"/>
                  </a:cubicBezTo>
                  <a:cubicBezTo>
                    <a:pt x="611" y="151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4834360" y="2521515"/>
              <a:ext cx="285826" cy="437865"/>
            </a:xfrm>
            <a:custGeom>
              <a:rect b="b" l="l" r="r" t="t"/>
              <a:pathLst>
                <a:path extrusionOk="0" h="9956" w="6499">
                  <a:moveTo>
                    <a:pt x="4178" y="0"/>
                  </a:moveTo>
                  <a:lnTo>
                    <a:pt x="2102" y="62"/>
                  </a:lnTo>
                  <a:cubicBezTo>
                    <a:pt x="2102" y="62"/>
                    <a:pt x="522" y="256"/>
                    <a:pt x="311" y="352"/>
                  </a:cubicBezTo>
                  <a:cubicBezTo>
                    <a:pt x="1362" y="1417"/>
                    <a:pt x="546" y="3867"/>
                    <a:pt x="546" y="3867"/>
                  </a:cubicBezTo>
                  <a:lnTo>
                    <a:pt x="1426" y="6304"/>
                  </a:lnTo>
                  <a:cubicBezTo>
                    <a:pt x="809" y="7291"/>
                    <a:pt x="273" y="7911"/>
                    <a:pt x="0" y="8844"/>
                  </a:cubicBezTo>
                  <a:cubicBezTo>
                    <a:pt x="292" y="9184"/>
                    <a:pt x="1510" y="9955"/>
                    <a:pt x="3166" y="9955"/>
                  </a:cubicBezTo>
                  <a:cubicBezTo>
                    <a:pt x="4120" y="9955"/>
                    <a:pt x="5218" y="9700"/>
                    <a:pt x="6369" y="8959"/>
                  </a:cubicBezTo>
                  <a:cubicBezTo>
                    <a:pt x="6369" y="8959"/>
                    <a:pt x="6185" y="7188"/>
                    <a:pt x="5918" y="5846"/>
                  </a:cubicBezTo>
                  <a:cubicBezTo>
                    <a:pt x="6375" y="3673"/>
                    <a:pt x="6498" y="2908"/>
                    <a:pt x="6369" y="2400"/>
                  </a:cubicBezTo>
                  <a:cubicBezTo>
                    <a:pt x="5997" y="969"/>
                    <a:pt x="5150" y="51"/>
                    <a:pt x="4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4884320" y="2287020"/>
              <a:ext cx="215414" cy="296865"/>
            </a:xfrm>
            <a:custGeom>
              <a:rect b="b" l="l" r="r" t="t"/>
              <a:pathLst>
                <a:path extrusionOk="0" h="6750" w="4898">
                  <a:moveTo>
                    <a:pt x="4192" y="1"/>
                  </a:moveTo>
                  <a:cubicBezTo>
                    <a:pt x="4130" y="547"/>
                    <a:pt x="3779" y="1407"/>
                    <a:pt x="2864" y="1913"/>
                  </a:cubicBezTo>
                  <a:cubicBezTo>
                    <a:pt x="2028" y="2370"/>
                    <a:pt x="1381" y="2390"/>
                    <a:pt x="1275" y="2390"/>
                  </a:cubicBezTo>
                  <a:cubicBezTo>
                    <a:pt x="1265" y="2390"/>
                    <a:pt x="1260" y="2390"/>
                    <a:pt x="1260" y="2390"/>
                  </a:cubicBezTo>
                  <a:cubicBezTo>
                    <a:pt x="1143" y="2149"/>
                    <a:pt x="912" y="2025"/>
                    <a:pt x="687" y="2025"/>
                  </a:cubicBezTo>
                  <a:cubicBezTo>
                    <a:pt x="536" y="2025"/>
                    <a:pt x="388" y="2080"/>
                    <a:pt x="277" y="2192"/>
                  </a:cubicBezTo>
                  <a:cubicBezTo>
                    <a:pt x="0" y="2475"/>
                    <a:pt x="120" y="2998"/>
                    <a:pt x="475" y="3308"/>
                  </a:cubicBezTo>
                  <a:cubicBezTo>
                    <a:pt x="661" y="3471"/>
                    <a:pt x="814" y="3517"/>
                    <a:pt x="927" y="3517"/>
                  </a:cubicBezTo>
                  <a:cubicBezTo>
                    <a:pt x="1076" y="3517"/>
                    <a:pt x="1158" y="3438"/>
                    <a:pt x="1158" y="3438"/>
                  </a:cubicBezTo>
                  <a:lnTo>
                    <a:pt x="1158" y="3438"/>
                  </a:lnTo>
                  <a:lnTo>
                    <a:pt x="1147" y="5386"/>
                  </a:lnTo>
                  <a:cubicBezTo>
                    <a:pt x="1147" y="5386"/>
                    <a:pt x="1618" y="6128"/>
                    <a:pt x="2174" y="6506"/>
                  </a:cubicBezTo>
                  <a:cubicBezTo>
                    <a:pt x="2421" y="6673"/>
                    <a:pt x="2717" y="6749"/>
                    <a:pt x="2976" y="6749"/>
                  </a:cubicBezTo>
                  <a:cubicBezTo>
                    <a:pt x="3306" y="6749"/>
                    <a:pt x="3574" y="6625"/>
                    <a:pt x="3595" y="6407"/>
                  </a:cubicBezTo>
                  <a:cubicBezTo>
                    <a:pt x="3632" y="6018"/>
                    <a:pt x="3034" y="5325"/>
                    <a:pt x="3034" y="5325"/>
                  </a:cubicBezTo>
                  <a:lnTo>
                    <a:pt x="3034" y="4479"/>
                  </a:lnTo>
                  <a:cubicBezTo>
                    <a:pt x="3301" y="4524"/>
                    <a:pt x="3573" y="4564"/>
                    <a:pt x="3796" y="4564"/>
                  </a:cubicBezTo>
                  <a:cubicBezTo>
                    <a:pt x="3933" y="4564"/>
                    <a:pt x="4052" y="4549"/>
                    <a:pt x="4140" y="4510"/>
                  </a:cubicBezTo>
                  <a:cubicBezTo>
                    <a:pt x="4370" y="4411"/>
                    <a:pt x="4827" y="4060"/>
                    <a:pt x="4861" y="2650"/>
                  </a:cubicBezTo>
                  <a:cubicBezTo>
                    <a:pt x="4898" y="980"/>
                    <a:pt x="4506" y="185"/>
                    <a:pt x="41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5012826" y="2380123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80" y="0"/>
                  </a:moveTo>
                  <a:cubicBezTo>
                    <a:pt x="178" y="0"/>
                    <a:pt x="176" y="0"/>
                    <a:pt x="174" y="0"/>
                  </a:cubicBezTo>
                  <a:cubicBezTo>
                    <a:pt x="76" y="4"/>
                    <a:pt x="0" y="92"/>
                    <a:pt x="7" y="195"/>
                  </a:cubicBezTo>
                  <a:cubicBezTo>
                    <a:pt x="10" y="292"/>
                    <a:pt x="93" y="369"/>
                    <a:pt x="185" y="369"/>
                  </a:cubicBezTo>
                  <a:cubicBezTo>
                    <a:pt x="187" y="369"/>
                    <a:pt x="189" y="369"/>
                    <a:pt x="191" y="369"/>
                  </a:cubicBezTo>
                  <a:cubicBezTo>
                    <a:pt x="290" y="366"/>
                    <a:pt x="366" y="276"/>
                    <a:pt x="362" y="177"/>
                  </a:cubicBezTo>
                  <a:cubicBezTo>
                    <a:pt x="355" y="77"/>
                    <a:pt x="276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5029186" y="2440462"/>
              <a:ext cx="19703" cy="12798"/>
            </a:xfrm>
            <a:custGeom>
              <a:rect b="b" l="l" r="r" t="t"/>
              <a:pathLst>
                <a:path extrusionOk="0" h="291" w="448">
                  <a:moveTo>
                    <a:pt x="34" y="0"/>
                  </a:moveTo>
                  <a:cubicBezTo>
                    <a:pt x="0" y="120"/>
                    <a:pt x="65" y="246"/>
                    <a:pt x="181" y="280"/>
                  </a:cubicBezTo>
                  <a:cubicBezTo>
                    <a:pt x="203" y="287"/>
                    <a:pt x="225" y="290"/>
                    <a:pt x="246" y="290"/>
                  </a:cubicBezTo>
                  <a:cubicBezTo>
                    <a:pt x="336" y="290"/>
                    <a:pt x="420" y="230"/>
                    <a:pt x="447" y="133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5076903" y="2348590"/>
              <a:ext cx="18823" cy="15349"/>
            </a:xfrm>
            <a:custGeom>
              <a:rect b="b" l="l" r="r" t="t"/>
              <a:pathLst>
                <a:path extrusionOk="0" h="349" w="428">
                  <a:moveTo>
                    <a:pt x="178" y="1"/>
                  </a:moveTo>
                  <a:cubicBezTo>
                    <a:pt x="109" y="1"/>
                    <a:pt x="41" y="35"/>
                    <a:pt x="0" y="100"/>
                  </a:cubicBezTo>
                  <a:lnTo>
                    <a:pt x="359" y="349"/>
                  </a:lnTo>
                  <a:cubicBezTo>
                    <a:pt x="427" y="246"/>
                    <a:pt x="400" y="106"/>
                    <a:pt x="298" y="38"/>
                  </a:cubicBezTo>
                  <a:cubicBezTo>
                    <a:pt x="261" y="13"/>
                    <a:pt x="219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5073297" y="2374406"/>
              <a:ext cx="16097" cy="16273"/>
            </a:xfrm>
            <a:custGeom>
              <a:rect b="b" l="l" r="r" t="t"/>
              <a:pathLst>
                <a:path extrusionOk="0" h="370" w="366">
                  <a:moveTo>
                    <a:pt x="177" y="0"/>
                  </a:moveTo>
                  <a:cubicBezTo>
                    <a:pt x="175" y="0"/>
                    <a:pt x="173" y="0"/>
                    <a:pt x="171" y="0"/>
                  </a:cubicBezTo>
                  <a:cubicBezTo>
                    <a:pt x="76" y="8"/>
                    <a:pt x="0" y="93"/>
                    <a:pt x="4" y="195"/>
                  </a:cubicBezTo>
                  <a:cubicBezTo>
                    <a:pt x="11" y="293"/>
                    <a:pt x="86" y="369"/>
                    <a:pt x="179" y="369"/>
                  </a:cubicBezTo>
                  <a:cubicBezTo>
                    <a:pt x="183" y="369"/>
                    <a:pt x="187" y="369"/>
                    <a:pt x="191" y="369"/>
                  </a:cubicBezTo>
                  <a:cubicBezTo>
                    <a:pt x="287" y="365"/>
                    <a:pt x="366" y="280"/>
                    <a:pt x="359" y="178"/>
                  </a:cubicBezTo>
                  <a:cubicBezTo>
                    <a:pt x="355" y="78"/>
                    <a:pt x="273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5052275" y="2377704"/>
              <a:ext cx="26036" cy="47015"/>
            </a:xfrm>
            <a:custGeom>
              <a:rect b="b" l="l" r="r" t="t"/>
              <a:pathLst>
                <a:path extrusionOk="0" h="1069" w="592">
                  <a:moveTo>
                    <a:pt x="1" y="0"/>
                  </a:moveTo>
                  <a:lnTo>
                    <a:pt x="28" y="1069"/>
                  </a:lnTo>
                  <a:lnTo>
                    <a:pt x="592" y="8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950200" y="2453216"/>
              <a:ext cx="67597" cy="43276"/>
            </a:xfrm>
            <a:custGeom>
              <a:rect b="b" l="l" r="r" t="t"/>
              <a:pathLst>
                <a:path extrusionOk="0" h="984" w="1537">
                  <a:moveTo>
                    <a:pt x="1" y="0"/>
                  </a:moveTo>
                  <a:cubicBezTo>
                    <a:pt x="1" y="0"/>
                    <a:pt x="52" y="232"/>
                    <a:pt x="328" y="471"/>
                  </a:cubicBezTo>
                  <a:cubicBezTo>
                    <a:pt x="608" y="714"/>
                    <a:pt x="1536" y="983"/>
                    <a:pt x="1536" y="983"/>
                  </a:cubicBezTo>
                  <a:lnTo>
                    <a:pt x="1536" y="700"/>
                  </a:lnTo>
                  <a:cubicBezTo>
                    <a:pt x="1083" y="638"/>
                    <a:pt x="148" y="372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876228" y="2741541"/>
              <a:ext cx="54799" cy="74194"/>
            </a:xfrm>
            <a:custGeom>
              <a:rect b="b" l="l" r="r" t="t"/>
              <a:pathLst>
                <a:path extrusionOk="0" h="1687" w="1246">
                  <a:moveTo>
                    <a:pt x="0" y="1"/>
                  </a:moveTo>
                  <a:lnTo>
                    <a:pt x="474" y="1301"/>
                  </a:lnTo>
                  <a:lnTo>
                    <a:pt x="1246" y="1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887178" y="2763619"/>
              <a:ext cx="43848" cy="52116"/>
            </a:xfrm>
            <a:custGeom>
              <a:rect b="b" l="l" r="r" t="t"/>
              <a:pathLst>
                <a:path extrusionOk="0" h="1185" w="997">
                  <a:moveTo>
                    <a:pt x="120" y="1"/>
                  </a:moveTo>
                  <a:cubicBezTo>
                    <a:pt x="79" y="62"/>
                    <a:pt x="41" y="119"/>
                    <a:pt x="0" y="178"/>
                  </a:cubicBezTo>
                  <a:lnTo>
                    <a:pt x="225" y="799"/>
                  </a:lnTo>
                  <a:lnTo>
                    <a:pt x="997" y="1184"/>
                  </a:lnTo>
                  <a:lnTo>
                    <a:pt x="997" y="1184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734836" y="2777120"/>
              <a:ext cx="247300" cy="139637"/>
            </a:xfrm>
            <a:custGeom>
              <a:rect b="b" l="l" r="r" t="t"/>
              <a:pathLst>
                <a:path extrusionOk="0" h="3175" w="5623">
                  <a:moveTo>
                    <a:pt x="1393" y="1"/>
                  </a:moveTo>
                  <a:lnTo>
                    <a:pt x="0" y="908"/>
                  </a:lnTo>
                  <a:cubicBezTo>
                    <a:pt x="901" y="1557"/>
                    <a:pt x="2158" y="2308"/>
                    <a:pt x="2775" y="2516"/>
                  </a:cubicBezTo>
                  <a:cubicBezTo>
                    <a:pt x="3366" y="2711"/>
                    <a:pt x="3847" y="3052"/>
                    <a:pt x="4536" y="3175"/>
                  </a:cubicBezTo>
                  <a:lnTo>
                    <a:pt x="4915" y="1877"/>
                  </a:lnTo>
                  <a:cubicBezTo>
                    <a:pt x="4915" y="1857"/>
                    <a:pt x="4925" y="1837"/>
                    <a:pt x="4943" y="1816"/>
                  </a:cubicBezTo>
                  <a:cubicBezTo>
                    <a:pt x="5086" y="1649"/>
                    <a:pt x="5567" y="1301"/>
                    <a:pt x="5598" y="1216"/>
                  </a:cubicBezTo>
                  <a:cubicBezTo>
                    <a:pt x="5623" y="1153"/>
                    <a:pt x="5487" y="1094"/>
                    <a:pt x="5242" y="1094"/>
                  </a:cubicBezTo>
                  <a:cubicBezTo>
                    <a:pt x="5153" y="1094"/>
                    <a:pt x="5050" y="1102"/>
                    <a:pt x="4935" y="1120"/>
                  </a:cubicBezTo>
                  <a:cubicBezTo>
                    <a:pt x="4530" y="1184"/>
                    <a:pt x="3761" y="1397"/>
                    <a:pt x="3214" y="1397"/>
                  </a:cubicBezTo>
                  <a:cubicBezTo>
                    <a:pt x="3176" y="1397"/>
                    <a:pt x="3139" y="1396"/>
                    <a:pt x="3103" y="1393"/>
                  </a:cubicBezTo>
                  <a:cubicBezTo>
                    <a:pt x="2744" y="1369"/>
                    <a:pt x="1922" y="560"/>
                    <a:pt x="13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941052" y="2578820"/>
              <a:ext cx="364022" cy="376205"/>
            </a:xfrm>
            <a:custGeom>
              <a:rect b="b" l="l" r="r" t="t"/>
              <a:pathLst>
                <a:path extrusionOk="0" h="8554" w="8277">
                  <a:moveTo>
                    <a:pt x="8277" y="1"/>
                  </a:moveTo>
                  <a:lnTo>
                    <a:pt x="6789" y="1414"/>
                  </a:lnTo>
                  <a:lnTo>
                    <a:pt x="4796" y="916"/>
                  </a:lnTo>
                  <a:lnTo>
                    <a:pt x="3243" y="2267"/>
                  </a:lnTo>
                  <a:lnTo>
                    <a:pt x="830" y="1704"/>
                  </a:lnTo>
                  <a:lnTo>
                    <a:pt x="1" y="8179"/>
                  </a:lnTo>
                  <a:lnTo>
                    <a:pt x="1708" y="8554"/>
                  </a:lnTo>
                  <a:lnTo>
                    <a:pt x="3209" y="7332"/>
                  </a:lnTo>
                  <a:lnTo>
                    <a:pt x="4796" y="7401"/>
                  </a:lnTo>
                  <a:lnTo>
                    <a:pt x="5663" y="6646"/>
                  </a:lnTo>
                  <a:lnTo>
                    <a:pt x="82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5016124" y="2619060"/>
              <a:ext cx="135854" cy="335963"/>
            </a:xfrm>
            <a:custGeom>
              <a:rect b="b" l="l" r="r" t="t"/>
              <a:pathLst>
                <a:path extrusionOk="0" h="7639" w="3089">
                  <a:moveTo>
                    <a:pt x="3089" y="1"/>
                  </a:moveTo>
                  <a:lnTo>
                    <a:pt x="1536" y="1352"/>
                  </a:lnTo>
                  <a:lnTo>
                    <a:pt x="1" y="7639"/>
                  </a:lnTo>
                  <a:lnTo>
                    <a:pt x="1502" y="6417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5151931" y="2578820"/>
              <a:ext cx="153138" cy="325496"/>
            </a:xfrm>
            <a:custGeom>
              <a:rect b="b" l="l" r="r" t="t"/>
              <a:pathLst>
                <a:path extrusionOk="0" h="7401" w="3482">
                  <a:moveTo>
                    <a:pt x="3482" y="1"/>
                  </a:moveTo>
                  <a:lnTo>
                    <a:pt x="1994" y="1414"/>
                  </a:lnTo>
                  <a:lnTo>
                    <a:pt x="1" y="7401"/>
                  </a:lnTo>
                  <a:lnTo>
                    <a:pt x="868" y="6646"/>
                  </a:lnTo>
                  <a:lnTo>
                    <a:pt x="3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4802695" y="2293793"/>
              <a:ext cx="73710" cy="213347"/>
            </a:xfrm>
            <a:custGeom>
              <a:rect b="b" l="l" r="r" t="t"/>
              <a:pathLst>
                <a:path extrusionOk="0" h="4851" w="1676">
                  <a:moveTo>
                    <a:pt x="85" y="1"/>
                  </a:moveTo>
                  <a:cubicBezTo>
                    <a:pt x="37" y="1"/>
                    <a:pt x="0" y="42"/>
                    <a:pt x="0" y="86"/>
                  </a:cubicBezTo>
                  <a:lnTo>
                    <a:pt x="0" y="4851"/>
                  </a:lnTo>
                  <a:lnTo>
                    <a:pt x="1590" y="4851"/>
                  </a:lnTo>
                  <a:cubicBezTo>
                    <a:pt x="1639" y="4851"/>
                    <a:pt x="1675" y="4813"/>
                    <a:pt x="1675" y="4766"/>
                  </a:cubicBezTo>
                  <a:lnTo>
                    <a:pt x="1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4848609" y="2522263"/>
              <a:ext cx="100318" cy="293479"/>
            </a:xfrm>
            <a:custGeom>
              <a:rect b="b" l="l" r="r" t="t"/>
              <a:pathLst>
                <a:path extrusionOk="0" h="6673" w="2281">
                  <a:moveTo>
                    <a:pt x="1455" y="1"/>
                  </a:moveTo>
                  <a:cubicBezTo>
                    <a:pt x="1070" y="1"/>
                    <a:pt x="334" y="137"/>
                    <a:pt x="349" y="250"/>
                  </a:cubicBezTo>
                  <a:cubicBezTo>
                    <a:pt x="349" y="250"/>
                    <a:pt x="908" y="662"/>
                    <a:pt x="935" y="2447"/>
                  </a:cubicBezTo>
                  <a:cubicBezTo>
                    <a:pt x="966" y="4232"/>
                    <a:pt x="1" y="5632"/>
                    <a:pt x="1" y="5632"/>
                  </a:cubicBezTo>
                  <a:lnTo>
                    <a:pt x="1" y="6672"/>
                  </a:lnTo>
                  <a:cubicBezTo>
                    <a:pt x="1" y="6672"/>
                    <a:pt x="1512" y="5355"/>
                    <a:pt x="1874" y="3393"/>
                  </a:cubicBezTo>
                  <a:cubicBezTo>
                    <a:pt x="2280" y="1174"/>
                    <a:pt x="1683" y="55"/>
                    <a:pt x="1683" y="55"/>
                  </a:cubicBezTo>
                  <a:cubicBezTo>
                    <a:pt x="1677" y="17"/>
                    <a:pt x="1587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5017752" y="2518832"/>
              <a:ext cx="80395" cy="64871"/>
            </a:xfrm>
            <a:custGeom>
              <a:rect b="b" l="l" r="r" t="t"/>
              <a:pathLst>
                <a:path extrusionOk="0" h="1475" w="1828">
                  <a:moveTo>
                    <a:pt x="404" y="1"/>
                  </a:moveTo>
                  <a:cubicBezTo>
                    <a:pt x="166" y="1"/>
                    <a:pt x="0" y="54"/>
                    <a:pt x="0" y="54"/>
                  </a:cubicBezTo>
                  <a:cubicBezTo>
                    <a:pt x="994" y="290"/>
                    <a:pt x="1827" y="1474"/>
                    <a:pt x="1827" y="1474"/>
                  </a:cubicBezTo>
                  <a:cubicBezTo>
                    <a:pt x="1632" y="611"/>
                    <a:pt x="1079" y="167"/>
                    <a:pt x="1079" y="167"/>
                  </a:cubicBezTo>
                  <a:cubicBezTo>
                    <a:pt x="841" y="36"/>
                    <a:pt x="598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4934324" y="2859669"/>
              <a:ext cx="99087" cy="59065"/>
            </a:xfrm>
            <a:custGeom>
              <a:rect b="b" l="l" r="r" t="t"/>
              <a:pathLst>
                <a:path extrusionOk="0" h="1343" w="2253">
                  <a:moveTo>
                    <a:pt x="379" y="0"/>
                  </a:moveTo>
                  <a:lnTo>
                    <a:pt x="0" y="1298"/>
                  </a:lnTo>
                  <a:cubicBezTo>
                    <a:pt x="157" y="1325"/>
                    <a:pt x="328" y="1342"/>
                    <a:pt x="512" y="1342"/>
                  </a:cubicBezTo>
                  <a:cubicBezTo>
                    <a:pt x="517" y="1342"/>
                    <a:pt x="521" y="1342"/>
                    <a:pt x="526" y="1342"/>
                  </a:cubicBezTo>
                  <a:cubicBezTo>
                    <a:pt x="1505" y="1342"/>
                    <a:pt x="2253" y="645"/>
                    <a:pt x="2184" y="417"/>
                  </a:cubicBezTo>
                  <a:cubicBezTo>
                    <a:pt x="2160" y="335"/>
                    <a:pt x="2102" y="311"/>
                    <a:pt x="2011" y="311"/>
                  </a:cubicBezTo>
                  <a:cubicBezTo>
                    <a:pt x="1891" y="311"/>
                    <a:pt x="1713" y="353"/>
                    <a:pt x="1480" y="353"/>
                  </a:cubicBezTo>
                  <a:cubicBezTo>
                    <a:pt x="1401" y="353"/>
                    <a:pt x="1317" y="348"/>
                    <a:pt x="1226" y="335"/>
                  </a:cubicBezTo>
                  <a:cubicBezTo>
                    <a:pt x="730" y="267"/>
                    <a:pt x="366" y="141"/>
                    <a:pt x="37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2" name="Google Shape;222;p22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539" y="4067362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48300"/>
            <a:ext cx="7351301" cy="37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7089" y="425074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4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76950"/>
            <a:ext cx="8458201" cy="42810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4" name="Google Shape;234;p24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889" y="425359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00" y="182475"/>
            <a:ext cx="7754461" cy="442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0" name="Google Shape;240;p25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839" y="425359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025" y="152400"/>
            <a:ext cx="7457575" cy="4263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6" name="Google Shape;246;p26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14" y="425359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7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00" y="387013"/>
            <a:ext cx="7066551" cy="34213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2" name="Google Shape;252;p27" title="Captur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8839" y="4253599"/>
            <a:ext cx="2542910" cy="71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674EA7"/>
      </a:accent4>
      <a:accent5>
        <a:srgbClr val="8E7CC3"/>
      </a:accent5>
      <a:accent6>
        <a:srgbClr val="B4A7D6"/>
      </a:accent6>
      <a:hlink>
        <a:srgbClr val="D9D2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