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Medical Inventory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Efficient System for Healthcare Facilities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Medical Inventory Management is the process of organizing, storing, and tracking medical supplies.</a:t>
            </a:r>
          </a:p>
          <a:p>
            <a:r>
              <a:t>• Ensures availability of essential medicines, equipment, and consumables.</a:t>
            </a:r>
          </a:p>
          <a:p>
            <a:r>
              <a:t>• Reduces wastage, saves costs, and improves patient care.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Maintain accurate stock levels.</a:t>
            </a:r>
          </a:p>
          <a:p>
            <a:r>
              <a:t>• Minimize shortages and overstocking.</a:t>
            </a:r>
          </a:p>
          <a:p>
            <a:r>
              <a:t>• Improve efficiency of healthcare services.</a:t>
            </a:r>
          </a:p>
          <a:p>
            <a:r>
              <a:t>• Enable tracking and reporting of medical supplies.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Inventory Database</a:t>
            </a:r>
          </a:p>
          <a:p>
            <a:r>
              <a:t>• Barcode/RFID System</a:t>
            </a:r>
          </a:p>
          <a:p>
            <a:r>
              <a:t>• Automated Alerts for Low Stock</a:t>
            </a:r>
          </a:p>
          <a:p>
            <a:r>
              <a:t>• Supplier &amp; Vendor Management</a:t>
            </a:r>
          </a:p>
          <a:p>
            <a:r>
              <a:t>• Reporting &amp; Analytics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of Inventory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Procurement of medical supplies.</a:t>
            </a:r>
          </a:p>
          <a:p>
            <a:r>
              <a:t>2. Storage and categorization.</a:t>
            </a:r>
          </a:p>
          <a:p>
            <a:r>
              <a:t>3. Tracking usage and consumption.</a:t>
            </a:r>
          </a:p>
          <a:p>
            <a:r>
              <a:t>4. Reordering before stock-outs.</a:t>
            </a:r>
          </a:p>
          <a:p>
            <a:r>
              <a:t>5. Disposal of expired items.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Reduces operational costs.</a:t>
            </a:r>
          </a:p>
          <a:p>
            <a:r>
              <a:t>• Ensures uninterrupted patient care.</a:t>
            </a:r>
          </a:p>
          <a:p>
            <a:r>
              <a:t>• Prevents stockouts and wastage.</a:t>
            </a:r>
          </a:p>
          <a:p>
            <a:r>
              <a:t>• Provides accurate reports for decision making.</a:t>
            </a:r>
          </a:p>
          <a:p>
            <a:r>
              <a:t>• Enhances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Medical Inventory Management is vital for healthcare facilities.</a:t>
            </a:r>
          </a:p>
          <a:p>
            <a:r>
              <a:t>It ensures efficient resource utilization, cost savings, and better patient care.</a:t>
            </a:r>
          </a:p>
          <a:p>
            <a:r>
              <a:t>Automation and digital solutions enhance accuracy and efficiency.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