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Clubs promote: send to meetings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posting section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Contact information to officers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to “my clubs”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notifications for meetings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Clubs promote: send to meetings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posting section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Contact information to officers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to “my clubs”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 notifications for meetings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7.jpg"/><Relationship Id="rId5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zababka@crimson.ua.edu" TargetMode="External"/><Relationship Id="rId4" Type="http://schemas.openxmlformats.org/officeDocument/2006/relationships/hyperlink" Target="mailto:avhedges@crimson.ua.edu" TargetMode="External"/><Relationship Id="rId5" Type="http://schemas.openxmlformats.org/officeDocument/2006/relationships/hyperlink" Target="mailto:jamerklin@crimson.ua.edu" TargetMode="External"/><Relationship Id="rId6" Type="http://schemas.openxmlformats.org/officeDocument/2006/relationships/hyperlink" Target="mailto:bcpoole@crimson.u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ClubLife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200"/>
              <a:t>Connecting Students and Student Organization Clubs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 Babka, Sasha Hedges, Jonathan Merklin, Brandon Poole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get on board day ua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00" y="400461"/>
            <a:ext cx="7721150" cy="43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676775" y="4838700"/>
            <a:ext cx="6458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http://blog.al.com/tuscaloosa/2012/09/ua_students_flock_to_get_on_bo.html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ource.PNG" id="78" name="Shape 78"/>
          <p:cNvPicPr preferRelativeResize="0"/>
          <p:nvPr/>
        </p:nvPicPr>
        <p:blipFill rotWithShape="1">
          <a:blip r:embed="rId3">
            <a:alphaModFix/>
          </a:blip>
          <a:srcRect b="4662" l="0" r="0" t="0"/>
          <a:stretch/>
        </p:blipFill>
        <p:spPr>
          <a:xfrm>
            <a:off x="237300" y="442775"/>
            <a:ext cx="8669400" cy="40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ource2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99" y="635201"/>
            <a:ext cx="8220075" cy="35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this missing?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Image result for acm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317237"/>
            <a:ext cx="1676399" cy="167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rimson kindness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281912"/>
            <a:ext cx="17430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a smash league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725" y="1258112"/>
            <a:ext cx="1743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991200" y="3238500"/>
            <a:ext cx="2152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Tues, Wed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6:00 pm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457325" y="3238500"/>
            <a:ext cx="1409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Tues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5:15 pm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162462" y="3238500"/>
            <a:ext cx="1743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Thurs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7:00 pm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8350"/>
            <a:ext cx="8520600" cy="62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ClubLife would: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5" y="1281850"/>
            <a:ext cx="2580674" cy="23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110675" y="1514400"/>
            <a:ext cx="47205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Organize students’ club life: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Add meeting times to Google Calendar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Receive notifications for meeting times </a:t>
            </a:r>
          </a:p>
          <a:p>
            <a:pPr indent="-381000" lvl="0" marL="45720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Keep all current clubs in one 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ClubLife would: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leader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71" y="1461225"/>
            <a:ext cx="2596050" cy="2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110675" y="1514400"/>
            <a:ext cx="5348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Help club leaders communicate with members: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Notify members about updates and meetings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Allow club to communicate with other clubs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Post relevant documents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Zach Babka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zababka@crimson.ua.edu</a:t>
            </a:r>
            <a:r>
              <a:rPr lang="en" sz="14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Sasha Hedges (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avhedges@crimson.ua.edu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Johnathan Merklin (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jamerklin@crimson.ua.edu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Brandon Poole (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bcpoole@crimson.ua.edu</a:t>
            </a:r>
            <a:r>
              <a:rPr lang="en" sz="14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