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8.jpg"/><Relationship Id="rId5" Type="http://schemas.openxmlformats.org/officeDocument/2006/relationships/image" Target="../media/image04.jpg"/><Relationship Id="rId6" Type="http://schemas.openxmlformats.org/officeDocument/2006/relationships/image" Target="../media/image06.png"/><Relationship Id="rId7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ClubLife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Sasha Hedges, Jonathan Merklin, Brandon Poole, Zach Babka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 Own Profile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73" y="1067875"/>
            <a:ext cx="4609699" cy="38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Edit Own Profile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ClubInfoSequenceDiagram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07" y="1147225"/>
            <a:ext cx="8401785" cy="351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Edit Club Info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d an event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37" y="1173425"/>
            <a:ext cx="52863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Find an Event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15925"/>
            <a:ext cx="85944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Post to Club Page/Social Media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Post to Club Page or Social Media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62" y="1327576"/>
            <a:ext cx="6074874" cy="36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questToJoinClub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50" y="1128728"/>
            <a:ext cx="6166475" cy="37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Request to Join Club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View Club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View Club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49" y="1225225"/>
            <a:ext cx="4405774" cy="3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View Member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view member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416925"/>
            <a:ext cx="73342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View Own Status with Club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View Own Status w Club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662" y="1271476"/>
            <a:ext cx="6248674" cy="32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Changes, Priority Focus Changes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Backend: ASP.NET 5 to </a:t>
            </a:r>
            <a:r>
              <a:rPr lang="en"/>
              <a:t>ASP.NET Core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time being, still planning on cross-platform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longer considering working with Collegiatelink/synchronization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Good news: Data scraped, massaged (their data was not standard format)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Since scope otherwise not different, no other major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Basic backend done(?)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Frontend being started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Documentation done (finally)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Since the requirements, we worked on: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Sequence diagrams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Detailed class diagram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Implementation (i.e. backend)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Refactored requirements and other older 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Problem Definition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9480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STUDENTS: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-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 am a member of multiple clubs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-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 want to keep these organized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-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 want to get updates for my clubs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OFFICERS/LEADERS: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-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 am a club leader</a:t>
            </a: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-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 want to contact my club members</a:t>
            </a:r>
          </a:p>
          <a:p>
            <a:pPr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-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 want to create events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-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 want to post to social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ua smash league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50" y="3641950"/>
            <a:ext cx="1061800" cy="106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rimson kindness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675" y="2393162"/>
            <a:ext cx="1152813" cy="1152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m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950" y="1159674"/>
            <a:ext cx="1297374" cy="129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5546375" y="1884650"/>
            <a:ext cx="1315200" cy="736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flipH="1" rot="10800000">
            <a:off x="5467850" y="3023400"/>
            <a:ext cx="1325100" cy="19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5526750" y="3484725"/>
            <a:ext cx="1344900" cy="618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mage result for cell phone icon"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1650" y="2466299"/>
            <a:ext cx="1101566" cy="125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4800" y="2826001"/>
            <a:ext cx="375275" cy="41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Opinions of each Member on the Product: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Jonathan: Still concerned re: time constraints.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Sasha: Product is good, time</a:t>
            </a:r>
            <a:r>
              <a:rPr lang="en"/>
              <a:t> i</a:t>
            </a:r>
            <a:r>
              <a:rPr lang="en"/>
              <a:t>s scary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Zachary: Concerned for time constraints and familiarity with Xamarin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Brandon: Basic functionality looks good. Concerned about time for dynamic features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516975" y="1877975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4" y="129924"/>
            <a:ext cx="4311375" cy="44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Scope of the System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changes. Recall that the scope and priority were originally (and still):</a:t>
            </a:r>
            <a:br>
              <a:rPr lang="en"/>
            </a:b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946" y="1645525"/>
            <a:ext cx="3964349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97925"/>
            <a:ext cx="4349599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Detailed Class Diagram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148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Extended Class Diagram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74" y="311874"/>
            <a:ext cx="4552149" cy="4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 case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00" y="315925"/>
            <a:ext cx="4759715" cy="4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Recall: Use Case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d a Club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1147225"/>
            <a:ext cx="3450199" cy="37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Find a Club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act an Officer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24" y="1090627"/>
            <a:ext cx="5934750" cy="38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Contact an Officer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UD Event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24" y="988575"/>
            <a:ext cx="3718149" cy="398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CRUD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  member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2" y="1064862"/>
            <a:ext cx="55149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Diagram: Edit Member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