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26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88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25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846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511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668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735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854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43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45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03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8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06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48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97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60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505707-1C5C-4230-A13E-F0E72C5DA350}" type="datetimeFigureOut">
              <a:rPr lang="fr-FR" smtClean="0"/>
              <a:t>13/11/2016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22FBBD-91C0-4699-9580-6B3CDA520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54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Lost</a:t>
            </a:r>
            <a:r>
              <a:rPr lang="fr-FR" dirty="0"/>
              <a:t> </a:t>
            </a:r>
            <a:r>
              <a:rPr lang="fr-FR" dirty="0" err="1"/>
              <a:t>Kauleaure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25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Fiche signalétique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Genre</a:t>
            </a:r>
            <a:r>
              <a:rPr lang="fr-FR" dirty="0"/>
              <a:t> : Jeu d’aventure / Plate-forme</a:t>
            </a:r>
          </a:p>
          <a:p>
            <a:r>
              <a:rPr lang="fr-FR" b="1" dirty="0"/>
              <a:t>Cible</a:t>
            </a:r>
            <a:r>
              <a:rPr lang="fr-FR" dirty="0"/>
              <a:t> : Jeune adulte</a:t>
            </a:r>
          </a:p>
          <a:p>
            <a:r>
              <a:rPr lang="fr-FR" b="1" dirty="0"/>
              <a:t>Plate-forme</a:t>
            </a:r>
            <a:r>
              <a:rPr lang="fr-FR" dirty="0"/>
              <a:t> : Mobile</a:t>
            </a:r>
          </a:p>
          <a:p>
            <a:r>
              <a:rPr lang="fr-FR" b="1" dirty="0"/>
              <a:t>Orientation graphique</a:t>
            </a:r>
            <a:r>
              <a:rPr lang="fr-FR" dirty="0"/>
              <a:t> : 2D</a:t>
            </a:r>
          </a:p>
          <a:p>
            <a:r>
              <a:rPr lang="fr-FR" dirty="0"/>
              <a:t>Jeu non multi-joueurs</a:t>
            </a:r>
          </a:p>
          <a:p>
            <a:r>
              <a:rPr lang="fr-FR" b="1" dirty="0"/>
              <a:t>Référence</a:t>
            </a:r>
            <a:r>
              <a:rPr lang="fr-FR" dirty="0"/>
              <a:t> : </a:t>
            </a:r>
            <a:r>
              <a:rPr lang="fr-FR" dirty="0" err="1"/>
              <a:t>Limbo</a:t>
            </a:r>
            <a:r>
              <a:rPr lang="fr-FR" dirty="0"/>
              <a:t>, </a:t>
            </a:r>
            <a:r>
              <a:rPr lang="fr-FR" dirty="0" err="1"/>
              <a:t>Wario</a:t>
            </a:r>
            <a:r>
              <a:rPr lang="fr-FR" dirty="0"/>
              <a:t> - Master of </a:t>
            </a:r>
            <a:r>
              <a:rPr lang="fr-FR" dirty="0" err="1"/>
              <a:t>Disguise</a:t>
            </a:r>
            <a:r>
              <a:rPr lang="fr-FR" dirty="0"/>
              <a:t>, Scooby-Doo </a:t>
            </a:r>
            <a:r>
              <a:rPr lang="fr-FR" dirty="0" err="1"/>
              <a:t>Unmasked</a:t>
            </a:r>
            <a:r>
              <a:rPr lang="fr-FR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43758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Evolution de l’environnement</a:t>
            </a:r>
          </a:p>
          <a:p>
            <a:r>
              <a:rPr lang="fr-FR" dirty="0"/>
              <a:t>Notion de rejouabilité</a:t>
            </a:r>
          </a:p>
          <a:p>
            <a:r>
              <a:rPr lang="fr-FR" dirty="0"/>
              <a:t>Jeu de couleurs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10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du jeu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Redonner les couleurs à l’Univers</a:t>
            </a:r>
          </a:p>
          <a:p>
            <a:r>
              <a:rPr lang="fr-FR" dirty="0"/>
              <a:t>Terminer les niveaux et battre les boss pour retrouver les couleurs</a:t>
            </a:r>
          </a:p>
          <a:p>
            <a:r>
              <a:rPr lang="fr-FR" dirty="0"/>
              <a:t>Récolter les orbes de lumière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23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 de victoire et de défaite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Victoire : </a:t>
            </a:r>
          </a:p>
          <a:p>
            <a:pPr lvl="1"/>
            <a:r>
              <a:rPr lang="fr-FR" dirty="0"/>
              <a:t>Terminer les niveaux</a:t>
            </a:r>
          </a:p>
          <a:p>
            <a:pPr lvl="1"/>
            <a:r>
              <a:rPr lang="fr-FR" dirty="0"/>
              <a:t>Récolter la totalité des orbes</a:t>
            </a:r>
          </a:p>
          <a:p>
            <a:r>
              <a:rPr lang="fr-FR" dirty="0"/>
              <a:t>Défaite :</a:t>
            </a:r>
          </a:p>
          <a:p>
            <a:pPr lvl="1"/>
            <a:r>
              <a:rPr lang="fr-FR" dirty="0"/>
              <a:t>La chute</a:t>
            </a:r>
          </a:p>
          <a:p>
            <a:pPr lvl="1"/>
            <a:r>
              <a:rPr lang="fr-FR" dirty="0"/>
              <a:t>Les Pièges </a:t>
            </a:r>
          </a:p>
          <a:p>
            <a:pPr lvl="1"/>
            <a:r>
              <a:rPr lang="fr-FR" dirty="0"/>
              <a:t>Les Ennemis</a:t>
            </a:r>
          </a:p>
        </p:txBody>
      </p:sp>
    </p:spTree>
    <p:extLst>
      <p:ext uri="{BB962C8B-B14F-4D97-AF65-F5344CB8AC3E}">
        <p14:creationId xmlns:p14="http://schemas.microsoft.com/office/powerpoint/2010/main" val="134365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758" y="2438399"/>
            <a:ext cx="5937817" cy="34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Game </a:t>
            </a:r>
            <a:r>
              <a:rPr lang="fr-FR" dirty="0" err="1"/>
              <a:t>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Débloquer une couleur</a:t>
            </a:r>
          </a:p>
          <a:p>
            <a:pPr lvl="1"/>
            <a:r>
              <a:rPr lang="fr-FR" dirty="0"/>
              <a:t>Ajoute cette couleur à certains éléments du décor</a:t>
            </a:r>
          </a:p>
          <a:p>
            <a:pPr lvl="1"/>
            <a:r>
              <a:rPr lang="fr-FR" dirty="0"/>
              <a:t>Permet au joueur d’acquérir des pouvoirs</a:t>
            </a:r>
          </a:p>
          <a:p>
            <a:r>
              <a:rPr lang="fr-FR" dirty="0"/>
              <a:t>Récolter les orbes lumineuses</a:t>
            </a:r>
          </a:p>
          <a:p>
            <a:pPr lvl="1"/>
            <a:r>
              <a:rPr lang="fr-FR" dirty="0"/>
              <a:t>Complétion du jeu à 100 %</a:t>
            </a:r>
          </a:p>
          <a:p>
            <a:pPr lvl="1"/>
            <a:r>
              <a:rPr lang="fr-FR" dirty="0"/>
              <a:t>Achat de skin</a:t>
            </a:r>
          </a:p>
        </p:txBody>
      </p:sp>
    </p:spTree>
    <p:extLst>
      <p:ext uri="{BB962C8B-B14F-4D97-AF65-F5344CB8AC3E}">
        <p14:creationId xmlns:p14="http://schemas.microsoft.com/office/powerpoint/2010/main" val="339139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Boutique in </a:t>
            </a:r>
            <a:r>
              <a:rPr lang="fr-FR" dirty="0" err="1"/>
              <a:t>game</a:t>
            </a:r>
            <a:endParaRPr lang="fr-FR" dirty="0"/>
          </a:p>
          <a:p>
            <a:pPr lvl="1"/>
            <a:r>
              <a:rPr lang="fr-FR" dirty="0"/>
              <a:t>Achat de skin pour le joueur </a:t>
            </a:r>
          </a:p>
          <a:p>
            <a:pPr lvl="1"/>
            <a:r>
              <a:rPr lang="fr-FR" dirty="0"/>
              <a:t>Et pour les sorts</a:t>
            </a:r>
          </a:p>
          <a:p>
            <a:r>
              <a:rPr lang="fr-FR" dirty="0"/>
              <a:t>Réseaux sociaux</a:t>
            </a:r>
          </a:p>
        </p:txBody>
      </p:sp>
    </p:spTree>
    <p:extLst>
      <p:ext uri="{BB962C8B-B14F-4D97-AF65-F5344CB8AC3E}">
        <p14:creationId xmlns:p14="http://schemas.microsoft.com/office/powerpoint/2010/main" val="135012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362199"/>
            <a:ext cx="10018713" cy="3124201"/>
          </a:xfrm>
        </p:spPr>
        <p:txBody>
          <a:bodyPr/>
          <a:lstStyle/>
          <a:p>
            <a:pPr lvl="0"/>
            <a:r>
              <a:rPr lang="fr-FR" dirty="0"/>
              <a:t>Rejouabilité des niveaux avec une nouvelle expérience graphique et Game </a:t>
            </a:r>
            <a:r>
              <a:rPr lang="fr-FR" dirty="0" err="1"/>
              <a:t>play</a:t>
            </a:r>
            <a:endParaRPr lang="fr-FR" dirty="0"/>
          </a:p>
          <a:p>
            <a:pPr lvl="0"/>
            <a:r>
              <a:rPr lang="fr-FR" dirty="0"/>
              <a:t>Impression de progression représenté visuellement via l’ajout des couleurs</a:t>
            </a:r>
          </a:p>
        </p:txBody>
      </p:sp>
    </p:spTree>
    <p:extLst>
      <p:ext uri="{BB962C8B-B14F-4D97-AF65-F5344CB8AC3E}">
        <p14:creationId xmlns:p14="http://schemas.microsoft.com/office/powerpoint/2010/main" val="70582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52</TotalTime>
  <Words>136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Parallaxe</vt:lpstr>
      <vt:lpstr>The Lost Kauleaure</vt:lpstr>
      <vt:lpstr>Fiche signalétique</vt:lpstr>
      <vt:lpstr>Concept</vt:lpstr>
      <vt:lpstr>But du jeu</vt:lpstr>
      <vt:lpstr>Condition de victoire et de défaite</vt:lpstr>
      <vt:lpstr>Commandes</vt:lpstr>
      <vt:lpstr>Description du Game play</vt:lpstr>
      <vt:lpstr>Features</vt:lpstr>
      <vt:lpstr>USP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barriere</dc:creator>
  <cp:lastModifiedBy>florian barriere</cp:lastModifiedBy>
  <cp:revision>38</cp:revision>
  <dcterms:created xsi:type="dcterms:W3CDTF">2016-11-13T16:16:05Z</dcterms:created>
  <dcterms:modified xsi:type="dcterms:W3CDTF">2016-11-13T17:08:53Z</dcterms:modified>
</cp:coreProperties>
</file>