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3C467-6BE5-469C-A97C-BB43A0A61AD8}" v="11" dt="2022-12-07T22:53:02.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1" d="100"/>
          <a:sy n="71" d="100"/>
        </p:scale>
        <p:origin x="7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Bentley" userId="9c2ae0a8f7b10d0f" providerId="LiveId" clId="{0643C467-6BE5-469C-A97C-BB43A0A61AD8}"/>
    <pc:docChg chg="undo redo custSel modSld">
      <pc:chgData name="Brian Bentley" userId="9c2ae0a8f7b10d0f" providerId="LiveId" clId="{0643C467-6BE5-469C-A97C-BB43A0A61AD8}" dt="2022-12-07T23:30:24.684" v="3333" actId="20577"/>
      <pc:docMkLst>
        <pc:docMk/>
      </pc:docMkLst>
      <pc:sldChg chg="modNotesTx">
        <pc:chgData name="Brian Bentley" userId="9c2ae0a8f7b10d0f" providerId="LiveId" clId="{0643C467-6BE5-469C-A97C-BB43A0A61AD8}" dt="2022-12-07T23:01:15.981" v="3259" actId="20577"/>
        <pc:sldMkLst>
          <pc:docMk/>
          <pc:sldMk cId="409182036" sldId="258"/>
        </pc:sldMkLst>
      </pc:sldChg>
      <pc:sldChg chg="addSp delSp modSp mod modNotesTx">
        <pc:chgData name="Brian Bentley" userId="9c2ae0a8f7b10d0f" providerId="LiveId" clId="{0643C467-6BE5-469C-A97C-BB43A0A61AD8}" dt="2022-12-07T22:41:57.526" v="1150" actId="20577"/>
        <pc:sldMkLst>
          <pc:docMk/>
          <pc:sldMk cId="1865885945" sldId="260"/>
        </pc:sldMkLst>
        <pc:spChg chg="mod">
          <ac:chgData name="Brian Bentley" userId="9c2ae0a8f7b10d0f" providerId="LiveId" clId="{0643C467-6BE5-469C-A97C-BB43A0A61AD8}" dt="2022-12-07T22:39:41.718" v="390" actId="113"/>
          <ac:spMkLst>
            <pc:docMk/>
            <pc:sldMk cId="1865885945" sldId="260"/>
            <ac:spMk id="3" creationId="{00000000-0000-0000-0000-000000000000}"/>
          </ac:spMkLst>
        </pc:spChg>
        <pc:graphicFrameChg chg="add del mod">
          <ac:chgData name="Brian Bentley" userId="9c2ae0a8f7b10d0f" providerId="LiveId" clId="{0643C467-6BE5-469C-A97C-BB43A0A61AD8}" dt="2022-12-07T22:38:05.882" v="346"/>
          <ac:graphicFrameMkLst>
            <pc:docMk/>
            <pc:sldMk cId="1865885945" sldId="260"/>
            <ac:graphicFrameMk id="4" creationId="{6D7AD0D7-AB12-DFDF-0E40-6554FDEE65B3}"/>
          </ac:graphicFrameMkLst>
        </pc:graphicFrameChg>
        <pc:graphicFrameChg chg="add del mod">
          <ac:chgData name="Brian Bentley" userId="9c2ae0a8f7b10d0f" providerId="LiveId" clId="{0643C467-6BE5-469C-A97C-BB43A0A61AD8}" dt="2022-12-07T22:38:51.230" v="371"/>
          <ac:graphicFrameMkLst>
            <pc:docMk/>
            <pc:sldMk cId="1865885945" sldId="260"/>
            <ac:graphicFrameMk id="5" creationId="{7B42CDC0-34EB-8903-B7AE-E1D06D82884D}"/>
          </ac:graphicFrameMkLst>
        </pc:graphicFrameChg>
      </pc:sldChg>
      <pc:sldChg chg="addSp delSp modSp mod modNotesTx">
        <pc:chgData name="Brian Bentley" userId="9c2ae0a8f7b10d0f" providerId="LiveId" clId="{0643C467-6BE5-469C-A97C-BB43A0A61AD8}" dt="2022-12-07T22:37:22.794" v="320" actId="20577"/>
        <pc:sldMkLst>
          <pc:docMk/>
          <pc:sldMk cId="2776425341" sldId="261"/>
        </pc:sldMkLst>
        <pc:spChg chg="del mod">
          <ac:chgData name="Brian Bentley" userId="9c2ae0a8f7b10d0f" providerId="LiveId" clId="{0643C467-6BE5-469C-A97C-BB43A0A61AD8}" dt="2022-12-07T22:35:18.181" v="1" actId="931"/>
          <ac:spMkLst>
            <pc:docMk/>
            <pc:sldMk cId="2776425341" sldId="261"/>
            <ac:spMk id="3" creationId="{00000000-0000-0000-0000-000000000000}"/>
          </ac:spMkLst>
        </pc:spChg>
        <pc:picChg chg="add mod">
          <ac:chgData name="Brian Bentley" userId="9c2ae0a8f7b10d0f" providerId="LiveId" clId="{0643C467-6BE5-469C-A97C-BB43A0A61AD8}" dt="2022-12-07T22:35:18.181" v="1" actId="931"/>
          <ac:picMkLst>
            <pc:docMk/>
            <pc:sldMk cId="2776425341" sldId="261"/>
            <ac:picMk id="5" creationId="{6A883149-FBF7-870C-8E31-DCF93F12805E}"/>
          </ac:picMkLst>
        </pc:picChg>
      </pc:sldChg>
      <pc:sldChg chg="modSp mod modNotesTx">
        <pc:chgData name="Brian Bentley" userId="9c2ae0a8f7b10d0f" providerId="LiveId" clId="{0643C467-6BE5-469C-A97C-BB43A0A61AD8}" dt="2022-12-07T23:01:49.745" v="3332" actId="20577"/>
        <pc:sldMkLst>
          <pc:docMk/>
          <pc:sldMk cId="376843144" sldId="263"/>
        </pc:sldMkLst>
        <pc:spChg chg="mod">
          <ac:chgData name="Brian Bentley" userId="9c2ae0a8f7b10d0f" providerId="LiveId" clId="{0643C467-6BE5-469C-A97C-BB43A0A61AD8}" dt="2022-12-07T22:58:46.352" v="2380" actId="20577"/>
          <ac:spMkLst>
            <pc:docMk/>
            <pc:sldMk cId="376843144" sldId="263"/>
            <ac:spMk id="3" creationId="{00000000-0000-0000-0000-000000000000}"/>
          </ac:spMkLst>
        </pc:spChg>
      </pc:sldChg>
      <pc:sldChg chg="modSp mod modNotesTx">
        <pc:chgData name="Brian Bentley" userId="9c2ae0a8f7b10d0f" providerId="LiveId" clId="{0643C467-6BE5-469C-A97C-BB43A0A61AD8}" dt="2022-12-07T23:30:24.684" v="3333" actId="20577"/>
        <pc:sldMkLst>
          <pc:docMk/>
          <pc:sldMk cId="3225141645" sldId="265"/>
        </pc:sldMkLst>
        <pc:spChg chg="mod">
          <ac:chgData name="Brian Bentley" userId="9c2ae0a8f7b10d0f" providerId="LiveId" clId="{0643C467-6BE5-469C-A97C-BB43A0A61AD8}" dt="2022-12-07T23:00:50.022" v="3186" actId="20577"/>
          <ac:spMkLst>
            <pc:docMk/>
            <pc:sldMk cId="3225141645" sldId="265"/>
            <ac:spMk id="3" creationId="{00000000-0000-0000-0000-000000000000}"/>
          </ac:spMkLst>
        </pc:spChg>
      </pc:sldChg>
      <pc:sldChg chg="addSp delSp modSp mod modNotesTx">
        <pc:chgData name="Brian Bentley" userId="9c2ae0a8f7b10d0f" providerId="LiveId" clId="{0643C467-6BE5-469C-A97C-BB43A0A61AD8}" dt="2022-12-07T22:54:57.227" v="1791" actId="20577"/>
        <pc:sldMkLst>
          <pc:docMk/>
          <pc:sldMk cId="3564055637" sldId="267"/>
        </pc:sldMkLst>
        <pc:spChg chg="del mod">
          <ac:chgData name="Brian Bentley" userId="9c2ae0a8f7b10d0f" providerId="LiveId" clId="{0643C467-6BE5-469C-A97C-BB43A0A61AD8}" dt="2022-12-07T22:53:02.902" v="1155" actId="931"/>
          <ac:spMkLst>
            <pc:docMk/>
            <pc:sldMk cId="3564055637" sldId="267"/>
            <ac:spMk id="3" creationId="{00000000-0000-0000-0000-000000000000}"/>
          </ac:spMkLst>
        </pc:spChg>
        <pc:picChg chg="add del mod">
          <ac:chgData name="Brian Bentley" userId="9c2ae0a8f7b10d0f" providerId="LiveId" clId="{0643C467-6BE5-469C-A97C-BB43A0A61AD8}" dt="2022-12-07T22:52:55.300" v="1153" actId="478"/>
          <ac:picMkLst>
            <pc:docMk/>
            <pc:sldMk cId="3564055637" sldId="267"/>
            <ac:picMk id="5" creationId="{3AABF423-677A-BD4C-91ED-4378E04829AE}"/>
          </ac:picMkLst>
        </pc:picChg>
        <pc:picChg chg="add mod">
          <ac:chgData name="Brian Bentley" userId="9c2ae0a8f7b10d0f" providerId="LiveId" clId="{0643C467-6BE5-469C-A97C-BB43A0A61AD8}" dt="2022-12-07T22:53:05.765" v="1156" actId="14100"/>
          <ac:picMkLst>
            <pc:docMk/>
            <pc:sldMk cId="3564055637" sldId="267"/>
            <ac:picMk id="7" creationId="{794DF705-0458-B104-92F0-C8C51BF9BBD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a:t>
            </a:r>
            <a:r>
              <a:rPr lang="en-US" dirty="0" err="1"/>
              <a:t>DriverPass</a:t>
            </a:r>
            <a:r>
              <a:rPr lang="en-US" dirty="0"/>
              <a:t> system! Introduce myself to the class.</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functional requirements that I chose were User Registration and Content Management. User registration is absolutely necessary for the users to be able to login to the system. Content management will be needed so that students can download the course content and study for their exams.</a:t>
            </a:r>
          </a:p>
          <a:p>
            <a:endParaRPr lang="en-US" dirty="0"/>
          </a:p>
          <a:p>
            <a:r>
              <a:rPr lang="en-US" dirty="0"/>
              <a:t>The two non functional requirements are Security, and Availability. Security, since the system will have to have login tokens and encrypt passwords and other sensitive information. Availability, since we will want our system up as much as possible and have to plan maintenance and upgrading only to short windows to keep the system alive.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use case diagram is  of the overall </a:t>
            </a:r>
            <a:r>
              <a:rPr lang="en-US" baseline="0" dirty="0" err="1"/>
              <a:t>DriverPass</a:t>
            </a:r>
            <a:r>
              <a:rPr lang="en-US" baseline="0" dirty="0"/>
              <a:t> system. The actors here are the User, Owner, Admin, and Secretary. The use case are logging in, creating courses, creating schedules, creating accessible download materials for the students as well as purchasing courses.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is the login function for our </a:t>
            </a:r>
            <a:r>
              <a:rPr lang="en-US" dirty="0" err="1"/>
              <a:t>DriverPass</a:t>
            </a:r>
            <a:r>
              <a:rPr lang="en-US" dirty="0"/>
              <a:t> system. It will follow the steps of </a:t>
            </a:r>
            <a:r>
              <a:rPr lang="en-US" dirty="0" err="1"/>
              <a:t>loggin</a:t>
            </a:r>
            <a:r>
              <a:rPr lang="en-US" dirty="0"/>
              <a:t> in such as visiting the website, pressing the login button and being prompted to register or login. Then we also include the account creation branch here as well as the verification branch. </a:t>
            </a:r>
            <a:r>
              <a:rPr lang="en-US" dirty="0" err="1"/>
              <a:t>DriverPass</a:t>
            </a:r>
            <a:r>
              <a:rPr lang="en-US" dirty="0"/>
              <a:t> needs a way for new users to create their accounts as well as verifying that they have the correct credentials. This is one of these processes. </a:t>
            </a:r>
          </a:p>
          <a:p>
            <a:endParaRPr lang="en-US" dirty="0"/>
          </a:p>
          <a:p>
            <a:r>
              <a:rPr lang="en-US" dirty="0"/>
              <a:t>We could later on include a flow of the Admin approving user views and privileges.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considered security in our program.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12/6/2022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12/6/2022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Brian Bentley – 12/6/2022</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r>
              <a:rPr lang="en-US" sz="2400" b="1" dirty="0">
                <a:solidFill>
                  <a:srgbClr val="000000"/>
                </a:solidFill>
              </a:rPr>
              <a:t>User Registration </a:t>
            </a:r>
            <a:r>
              <a:rPr lang="en-US" sz="2400" dirty="0">
                <a:solidFill>
                  <a:srgbClr val="000000"/>
                </a:solidFill>
              </a:rPr>
              <a:t>- There will have to be a way to get students registered for classes from the school’s course catalog. </a:t>
            </a:r>
          </a:p>
          <a:p>
            <a:r>
              <a:rPr lang="en-US" sz="2400" b="1" dirty="0">
                <a:solidFill>
                  <a:srgbClr val="000000"/>
                </a:solidFill>
              </a:rPr>
              <a:t>Content Management </a:t>
            </a:r>
            <a:r>
              <a:rPr lang="en-US" sz="2400" dirty="0">
                <a:solidFill>
                  <a:srgbClr val="000000"/>
                </a:solidFill>
              </a:rPr>
              <a:t>- There will need to be a way to manage the course content and allow users to download modules and other materials from many different operating platforms.</a:t>
            </a:r>
          </a:p>
          <a:p>
            <a:r>
              <a:rPr lang="en-US" sz="2400" b="1" dirty="0">
                <a:solidFill>
                  <a:srgbClr val="000000"/>
                </a:solidFill>
              </a:rPr>
              <a:t>Security</a:t>
            </a:r>
            <a:r>
              <a:rPr lang="en-US" sz="2400" dirty="0">
                <a:solidFill>
                  <a:srgbClr val="000000"/>
                </a:solidFill>
              </a:rPr>
              <a:t> - The system will need a way to keep information secure. There will need to be a way to have  SSO tokens and other 3rd party authentication applications integrated into the software</a:t>
            </a:r>
          </a:p>
          <a:p>
            <a:r>
              <a:rPr lang="en-US" sz="2400" b="1" dirty="0">
                <a:solidFill>
                  <a:srgbClr val="000000"/>
                </a:solidFill>
              </a:rPr>
              <a:t>Availability</a:t>
            </a:r>
            <a:r>
              <a:rPr lang="en-US" sz="2400" dirty="0">
                <a:solidFill>
                  <a:srgbClr val="000000"/>
                </a:solidFill>
              </a:rPr>
              <a:t> - We will want the system up as much as possible but will have to research ways to plan maintenance of the system. There will have to be downtime and we will have to notify users.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6A883149-FBF7-870C-8E31-DCF93F12805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552" y="801688"/>
            <a:ext cx="4042796"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a:extLst>
              <a:ext uri="{FF2B5EF4-FFF2-40B4-BE49-F238E27FC236}">
                <a16:creationId xmlns:a16="http://schemas.microsoft.com/office/drawing/2014/main" id="{794DF705-0458-B104-92F0-C8C51BF9BBD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954" y="801687"/>
            <a:ext cx="4330527" cy="5604213"/>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This design will address security concerns by including a way to authenticate and encrypt users.</a:t>
            </a:r>
          </a:p>
          <a:p>
            <a:r>
              <a:rPr lang="en-US" sz="2400" dirty="0">
                <a:solidFill>
                  <a:srgbClr val="000000"/>
                </a:solidFill>
              </a:rPr>
              <a:t>User privileges will be kept separate of each other creating an onion of access privileges. </a:t>
            </a:r>
          </a:p>
          <a:p>
            <a:r>
              <a:rPr lang="en-US" sz="2400" dirty="0">
                <a:solidFill>
                  <a:srgbClr val="000000"/>
                </a:solidFill>
              </a:rPr>
              <a:t>Views will be assigned by the admin that allow access to different site information on an as needed basis such as, “Secretary”, “Admin”, and “Owner”</a:t>
            </a:r>
          </a:p>
          <a:p>
            <a:r>
              <a:rPr lang="en-US" sz="2400" dirty="0">
                <a:solidFill>
                  <a:srgbClr val="000000"/>
                </a:solidFill>
              </a:rPr>
              <a:t>The passwords will be encrypted and salted in our database which is maintained in the cloud further increasing our systems security.</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Unless there is a campus for the school the educational portion will be fully online. Although we will have the teachers be able to meet up with the drivers this will limit our </a:t>
            </a:r>
            <a:r>
              <a:rPr lang="en-US" sz="2400" dirty="0" err="1">
                <a:solidFill>
                  <a:srgbClr val="000000"/>
                </a:solidFill>
              </a:rPr>
              <a:t>courseroom</a:t>
            </a:r>
            <a:r>
              <a:rPr lang="en-US" sz="2400" dirty="0">
                <a:solidFill>
                  <a:srgbClr val="000000"/>
                </a:solidFill>
              </a:rPr>
              <a:t> education to a self learning environment.</a:t>
            </a:r>
          </a:p>
          <a:p>
            <a:r>
              <a:rPr lang="en-US" sz="2400" dirty="0">
                <a:solidFill>
                  <a:srgbClr val="000000"/>
                </a:solidFill>
              </a:rPr>
              <a:t>The courses and curriculum will have to adhere to State and Federal regulations in order to maintain compliance.</a:t>
            </a:r>
          </a:p>
          <a:p>
            <a:r>
              <a:rPr lang="en-US" sz="2400" dirty="0">
                <a:solidFill>
                  <a:srgbClr val="000000"/>
                </a:solidFill>
              </a:rPr>
              <a:t>There will need to be a website for the system</a:t>
            </a:r>
          </a:p>
          <a:p>
            <a:r>
              <a:rPr lang="en-US" sz="2400" dirty="0">
                <a:solidFill>
                  <a:srgbClr val="000000"/>
                </a:solidFill>
              </a:rPr>
              <a:t>The system will be cloud based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2697</TotalTime>
  <Words>593</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Brian Bentley</cp:lastModifiedBy>
  <cp:revision>21</cp:revision>
  <dcterms:created xsi:type="dcterms:W3CDTF">2019-10-14T02:36:52Z</dcterms:created>
  <dcterms:modified xsi:type="dcterms:W3CDTF">2022-12-07T23:30:26Z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