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8A291A-3695-41C5-B134-01044732B353}" v="45" dt="2022-08-07T22:05:07.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8" autoAdjust="0"/>
    <p:restoredTop sz="94660"/>
  </p:normalViewPr>
  <p:slideViewPr>
    <p:cSldViewPr snapToGrid="0">
      <p:cViewPr varScale="1">
        <p:scale>
          <a:sx n="74" d="100"/>
          <a:sy n="74" d="100"/>
        </p:scale>
        <p:origin x="78" y="1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Bentley" userId="9c2ae0a8f7b10d0f" providerId="LiveId" clId="{678A291A-3695-41C5-B134-01044732B353}"/>
    <pc:docChg chg="undo custSel addSld delSld modSld">
      <pc:chgData name="Brian Bentley" userId="9c2ae0a8f7b10d0f" providerId="LiveId" clId="{678A291A-3695-41C5-B134-01044732B353}" dt="2022-08-07T22:20:10.497" v="3515" actId="20577"/>
      <pc:docMkLst>
        <pc:docMk/>
      </pc:docMkLst>
      <pc:sldChg chg="modSp">
        <pc:chgData name="Brian Bentley" userId="9c2ae0a8f7b10d0f" providerId="LiveId" clId="{678A291A-3695-41C5-B134-01044732B353}" dt="2022-08-07T22:03:46.296" v="1" actId="12269"/>
        <pc:sldMkLst>
          <pc:docMk/>
          <pc:sldMk cId="2848917526" sldId="257"/>
        </pc:sldMkLst>
        <pc:graphicFrameChg chg="mod">
          <ac:chgData name="Brian Bentley" userId="9c2ae0a8f7b10d0f" providerId="LiveId" clId="{678A291A-3695-41C5-B134-01044732B353}" dt="2022-08-07T22:03:46.296" v="1" actId="12269"/>
          <ac:graphicFrameMkLst>
            <pc:docMk/>
            <pc:sldMk cId="2848917526" sldId="257"/>
            <ac:graphicFrameMk id="5" creationId="{09FBD34D-17AC-9F45-0355-FE50A769908F}"/>
          </ac:graphicFrameMkLst>
        </pc:graphicFrameChg>
      </pc:sldChg>
      <pc:sldChg chg="modSp">
        <pc:chgData name="Brian Bentley" userId="9c2ae0a8f7b10d0f" providerId="LiveId" clId="{678A291A-3695-41C5-B134-01044732B353}" dt="2022-08-07T22:05:07.108" v="44" actId="20577"/>
        <pc:sldMkLst>
          <pc:docMk/>
          <pc:sldMk cId="1432184445" sldId="261"/>
        </pc:sldMkLst>
        <pc:graphicFrameChg chg="mod">
          <ac:chgData name="Brian Bentley" userId="9c2ae0a8f7b10d0f" providerId="LiveId" clId="{678A291A-3695-41C5-B134-01044732B353}" dt="2022-08-07T22:05:07.108" v="44" actId="20577"/>
          <ac:graphicFrameMkLst>
            <pc:docMk/>
            <pc:sldMk cId="1432184445" sldId="261"/>
            <ac:graphicFrameMk id="10" creationId="{4103CDDE-E873-9F2C-CEB8-12DC3FDBD10C}"/>
          </ac:graphicFrameMkLst>
        </pc:graphicFrameChg>
      </pc:sldChg>
      <pc:sldChg chg="modSp new mod">
        <pc:chgData name="Brian Bentley" userId="9c2ae0a8f7b10d0f" providerId="LiveId" clId="{678A291A-3695-41C5-B134-01044732B353}" dt="2022-08-07T22:10:16.867" v="1064" actId="20577"/>
        <pc:sldMkLst>
          <pc:docMk/>
          <pc:sldMk cId="1614436679" sldId="262"/>
        </pc:sldMkLst>
        <pc:spChg chg="mod">
          <ac:chgData name="Brian Bentley" userId="9c2ae0a8f7b10d0f" providerId="LiveId" clId="{678A291A-3695-41C5-B134-01044732B353}" dt="2022-08-07T22:05:51.297" v="93" actId="20577"/>
          <ac:spMkLst>
            <pc:docMk/>
            <pc:sldMk cId="1614436679" sldId="262"/>
            <ac:spMk id="2" creationId="{4AB6B4B6-DDB6-F118-C0F5-262FECD63DED}"/>
          </ac:spMkLst>
        </pc:spChg>
        <pc:spChg chg="mod">
          <ac:chgData name="Brian Bentley" userId="9c2ae0a8f7b10d0f" providerId="LiveId" clId="{678A291A-3695-41C5-B134-01044732B353}" dt="2022-08-07T22:05:38.169" v="55" actId="20577"/>
          <ac:spMkLst>
            <pc:docMk/>
            <pc:sldMk cId="1614436679" sldId="262"/>
            <ac:spMk id="3" creationId="{94ACFF8C-2E52-0C54-9D14-2078FC242B37}"/>
          </ac:spMkLst>
        </pc:spChg>
        <pc:spChg chg="mod">
          <ac:chgData name="Brian Bentley" userId="9c2ae0a8f7b10d0f" providerId="LiveId" clId="{678A291A-3695-41C5-B134-01044732B353}" dt="2022-08-07T22:09:11.724" v="701" actId="20577"/>
          <ac:spMkLst>
            <pc:docMk/>
            <pc:sldMk cId="1614436679" sldId="262"/>
            <ac:spMk id="4" creationId="{A31D0486-5FC8-E931-AB3E-B0CF0662895F}"/>
          </ac:spMkLst>
        </pc:spChg>
        <pc:spChg chg="mod">
          <ac:chgData name="Brian Bentley" userId="9c2ae0a8f7b10d0f" providerId="LiveId" clId="{678A291A-3695-41C5-B134-01044732B353}" dt="2022-08-07T22:05:40.544" v="61" actId="20577"/>
          <ac:spMkLst>
            <pc:docMk/>
            <pc:sldMk cId="1614436679" sldId="262"/>
            <ac:spMk id="5" creationId="{733805BC-E68F-02C2-6BE7-15B11C6331D4}"/>
          </ac:spMkLst>
        </pc:spChg>
        <pc:spChg chg="mod">
          <ac:chgData name="Brian Bentley" userId="9c2ae0a8f7b10d0f" providerId="LiveId" clId="{678A291A-3695-41C5-B134-01044732B353}" dt="2022-08-07T22:09:34.781" v="824" actId="20577"/>
          <ac:spMkLst>
            <pc:docMk/>
            <pc:sldMk cId="1614436679" sldId="262"/>
            <ac:spMk id="6" creationId="{DBFAB81A-DA6C-8F93-FA91-2E4999A0E007}"/>
          </ac:spMkLst>
        </pc:spChg>
        <pc:spChg chg="mod">
          <ac:chgData name="Brian Bentley" userId="9c2ae0a8f7b10d0f" providerId="LiveId" clId="{678A291A-3695-41C5-B134-01044732B353}" dt="2022-08-07T22:05:43.402" v="68" actId="20577"/>
          <ac:spMkLst>
            <pc:docMk/>
            <pc:sldMk cId="1614436679" sldId="262"/>
            <ac:spMk id="7" creationId="{337D44CF-8952-A2C8-659A-E0DA4886619D}"/>
          </ac:spMkLst>
        </pc:spChg>
        <pc:spChg chg="mod">
          <ac:chgData name="Brian Bentley" userId="9c2ae0a8f7b10d0f" providerId="LiveId" clId="{678A291A-3695-41C5-B134-01044732B353}" dt="2022-08-07T22:10:16.867" v="1064" actId="20577"/>
          <ac:spMkLst>
            <pc:docMk/>
            <pc:sldMk cId="1614436679" sldId="262"/>
            <ac:spMk id="8" creationId="{6784F3E2-CC91-D6FE-DD82-E3A5918D4C5E}"/>
          </ac:spMkLst>
        </pc:spChg>
      </pc:sldChg>
      <pc:sldChg chg="modSp new mod">
        <pc:chgData name="Brian Bentley" userId="9c2ae0a8f7b10d0f" providerId="LiveId" clId="{678A291A-3695-41C5-B134-01044732B353}" dt="2022-08-07T22:13:33.863" v="2083" actId="20577"/>
        <pc:sldMkLst>
          <pc:docMk/>
          <pc:sldMk cId="1302041525" sldId="263"/>
        </pc:sldMkLst>
        <pc:spChg chg="mod">
          <ac:chgData name="Brian Bentley" userId="9c2ae0a8f7b10d0f" providerId="LiveId" clId="{678A291A-3695-41C5-B134-01044732B353}" dt="2022-08-07T22:06:12.740" v="134" actId="20577"/>
          <ac:spMkLst>
            <pc:docMk/>
            <pc:sldMk cId="1302041525" sldId="263"/>
            <ac:spMk id="2" creationId="{DA87AAEC-ED5A-5307-31AA-342E4E64E19A}"/>
          </ac:spMkLst>
        </pc:spChg>
        <pc:spChg chg="mod">
          <ac:chgData name="Brian Bentley" userId="9c2ae0a8f7b10d0f" providerId="LiveId" clId="{678A291A-3695-41C5-B134-01044732B353}" dt="2022-08-07T22:12:02.170" v="1521" actId="20577"/>
          <ac:spMkLst>
            <pc:docMk/>
            <pc:sldMk cId="1302041525" sldId="263"/>
            <ac:spMk id="3" creationId="{21A8AB43-1FB3-092A-387A-91D11B3C916F}"/>
          </ac:spMkLst>
        </pc:spChg>
        <pc:spChg chg="mod">
          <ac:chgData name="Brian Bentley" userId="9c2ae0a8f7b10d0f" providerId="LiveId" clId="{678A291A-3695-41C5-B134-01044732B353}" dt="2022-08-07T22:12:43.772" v="1774" actId="20577"/>
          <ac:spMkLst>
            <pc:docMk/>
            <pc:sldMk cId="1302041525" sldId="263"/>
            <ac:spMk id="4" creationId="{DBF6AE6E-5B31-9E89-2317-5194E2066FC4}"/>
          </ac:spMkLst>
        </pc:spChg>
        <pc:spChg chg="mod">
          <ac:chgData name="Brian Bentley" userId="9c2ae0a8f7b10d0f" providerId="LiveId" clId="{678A291A-3695-41C5-B134-01044732B353}" dt="2022-08-07T22:11:59.068" v="1517" actId="20577"/>
          <ac:spMkLst>
            <pc:docMk/>
            <pc:sldMk cId="1302041525" sldId="263"/>
            <ac:spMk id="5" creationId="{1F2D6A6C-0DB8-74F1-FA6F-1E3C7F8110FD}"/>
          </ac:spMkLst>
        </pc:spChg>
        <pc:spChg chg="mod">
          <ac:chgData name="Brian Bentley" userId="9c2ae0a8f7b10d0f" providerId="LiveId" clId="{678A291A-3695-41C5-B134-01044732B353}" dt="2022-08-07T22:11:55.347" v="1507"/>
          <ac:spMkLst>
            <pc:docMk/>
            <pc:sldMk cId="1302041525" sldId="263"/>
            <ac:spMk id="6" creationId="{A4A1E898-00FA-FCB3-5C6F-347F814EA621}"/>
          </ac:spMkLst>
        </pc:spChg>
        <pc:spChg chg="mod">
          <ac:chgData name="Brian Bentley" userId="9c2ae0a8f7b10d0f" providerId="LiveId" clId="{678A291A-3695-41C5-B134-01044732B353}" dt="2022-08-07T22:06:07.803" v="110" actId="20577"/>
          <ac:spMkLst>
            <pc:docMk/>
            <pc:sldMk cId="1302041525" sldId="263"/>
            <ac:spMk id="7" creationId="{1FF3636A-D415-BCD3-9755-5C02AFB37D2A}"/>
          </ac:spMkLst>
        </pc:spChg>
        <pc:spChg chg="mod">
          <ac:chgData name="Brian Bentley" userId="9c2ae0a8f7b10d0f" providerId="LiveId" clId="{678A291A-3695-41C5-B134-01044732B353}" dt="2022-08-07T22:13:33.863" v="2083" actId="20577"/>
          <ac:spMkLst>
            <pc:docMk/>
            <pc:sldMk cId="1302041525" sldId="263"/>
            <ac:spMk id="8" creationId="{3317BE4E-445F-C508-ED98-C15AB9DC951D}"/>
          </ac:spMkLst>
        </pc:spChg>
      </pc:sldChg>
      <pc:sldChg chg="modSp new mod">
        <pc:chgData name="Brian Bentley" userId="9c2ae0a8f7b10d0f" providerId="LiveId" clId="{678A291A-3695-41C5-B134-01044732B353}" dt="2022-08-07T22:16:06.959" v="2804" actId="20577"/>
        <pc:sldMkLst>
          <pc:docMk/>
          <pc:sldMk cId="152449332" sldId="264"/>
        </pc:sldMkLst>
        <pc:spChg chg="mod">
          <ac:chgData name="Brian Bentley" userId="9c2ae0a8f7b10d0f" providerId="LiveId" clId="{678A291A-3695-41C5-B134-01044732B353}" dt="2022-08-07T22:06:39.617" v="157" actId="20577"/>
          <ac:spMkLst>
            <pc:docMk/>
            <pc:sldMk cId="152449332" sldId="264"/>
            <ac:spMk id="2" creationId="{8696CB81-E9A4-9A69-1FA9-8E30CBB15174}"/>
          </ac:spMkLst>
        </pc:spChg>
        <pc:spChg chg="mod">
          <ac:chgData name="Brian Bentley" userId="9c2ae0a8f7b10d0f" providerId="LiveId" clId="{678A291A-3695-41C5-B134-01044732B353}" dt="2022-08-07T22:06:42.853" v="166" actId="20577"/>
          <ac:spMkLst>
            <pc:docMk/>
            <pc:sldMk cId="152449332" sldId="264"/>
            <ac:spMk id="3" creationId="{745011CD-7799-A9D6-DC7C-604B53E18140}"/>
          </ac:spMkLst>
        </pc:spChg>
        <pc:spChg chg="mod">
          <ac:chgData name="Brian Bentley" userId="9c2ae0a8f7b10d0f" providerId="LiveId" clId="{678A291A-3695-41C5-B134-01044732B353}" dt="2022-08-07T22:16:06.959" v="2804" actId="20577"/>
          <ac:spMkLst>
            <pc:docMk/>
            <pc:sldMk cId="152449332" sldId="264"/>
            <ac:spMk id="4" creationId="{14CF5A2B-B02E-195F-4BCA-92EBE3737804}"/>
          </ac:spMkLst>
        </pc:spChg>
        <pc:spChg chg="mod">
          <ac:chgData name="Brian Bentley" userId="9c2ae0a8f7b10d0f" providerId="LiveId" clId="{678A291A-3695-41C5-B134-01044732B353}" dt="2022-08-07T22:06:45.018" v="171" actId="20577"/>
          <ac:spMkLst>
            <pc:docMk/>
            <pc:sldMk cId="152449332" sldId="264"/>
            <ac:spMk id="5" creationId="{F326743D-3816-58E7-459F-323EBC803CA4}"/>
          </ac:spMkLst>
        </pc:spChg>
        <pc:spChg chg="mod">
          <ac:chgData name="Brian Bentley" userId="9c2ae0a8f7b10d0f" providerId="LiveId" clId="{678A291A-3695-41C5-B134-01044732B353}" dt="2022-08-07T22:15:59.724" v="2751" actId="27636"/>
          <ac:spMkLst>
            <pc:docMk/>
            <pc:sldMk cId="152449332" sldId="264"/>
            <ac:spMk id="6" creationId="{31D7DF4C-E7EC-3021-9E7D-E0065069E95D}"/>
          </ac:spMkLst>
        </pc:spChg>
      </pc:sldChg>
      <pc:sldChg chg="new del">
        <pc:chgData name="Brian Bentley" userId="9c2ae0a8f7b10d0f" providerId="LiveId" clId="{678A291A-3695-41C5-B134-01044732B353}" dt="2022-08-07T22:07:21.454" v="173" actId="2696"/>
        <pc:sldMkLst>
          <pc:docMk/>
          <pc:sldMk cId="1811469948" sldId="265"/>
        </pc:sldMkLst>
      </pc:sldChg>
      <pc:sldChg chg="modSp new mod">
        <pc:chgData name="Brian Bentley" userId="9c2ae0a8f7b10d0f" providerId="LiveId" clId="{678A291A-3695-41C5-B134-01044732B353}" dt="2022-08-07T22:17:58.505" v="3488" actId="20577"/>
        <pc:sldMkLst>
          <pc:docMk/>
          <pc:sldMk cId="4015209471" sldId="265"/>
        </pc:sldMkLst>
        <pc:spChg chg="mod">
          <ac:chgData name="Brian Bentley" userId="9c2ae0a8f7b10d0f" providerId="LiveId" clId="{678A291A-3695-41C5-B134-01044732B353}" dt="2022-08-07T22:07:30.942" v="196" actId="20577"/>
          <ac:spMkLst>
            <pc:docMk/>
            <pc:sldMk cId="4015209471" sldId="265"/>
            <ac:spMk id="2" creationId="{349E9A6E-0D66-200A-6FD0-10D24B3194A8}"/>
          </ac:spMkLst>
        </pc:spChg>
        <pc:spChg chg="mod">
          <ac:chgData name="Brian Bentley" userId="9c2ae0a8f7b10d0f" providerId="LiveId" clId="{678A291A-3695-41C5-B134-01044732B353}" dt="2022-08-07T22:17:58.505" v="3488" actId="20577"/>
          <ac:spMkLst>
            <pc:docMk/>
            <pc:sldMk cId="4015209471" sldId="265"/>
            <ac:spMk id="3" creationId="{2E42A51E-7840-61E4-137A-AC31B67E8699}"/>
          </ac:spMkLst>
        </pc:spChg>
      </pc:sldChg>
      <pc:sldChg chg="modSp new mod">
        <pc:chgData name="Brian Bentley" userId="9c2ae0a8f7b10d0f" providerId="LiveId" clId="{678A291A-3695-41C5-B134-01044732B353}" dt="2022-08-07T22:20:10.497" v="3515" actId="20577"/>
        <pc:sldMkLst>
          <pc:docMk/>
          <pc:sldMk cId="4045667533" sldId="266"/>
        </pc:sldMkLst>
        <pc:spChg chg="mod">
          <ac:chgData name="Brian Bentley" userId="9c2ae0a8f7b10d0f" providerId="LiveId" clId="{678A291A-3695-41C5-B134-01044732B353}" dt="2022-08-07T22:18:46.961" v="3510" actId="20577"/>
          <ac:spMkLst>
            <pc:docMk/>
            <pc:sldMk cId="4045667533" sldId="266"/>
            <ac:spMk id="2" creationId="{8807F8AD-1FE2-C613-65F0-8DC949E87720}"/>
          </ac:spMkLst>
        </pc:spChg>
        <pc:spChg chg="mod">
          <ac:chgData name="Brian Bentley" userId="9c2ae0a8f7b10d0f" providerId="LiveId" clId="{678A291A-3695-41C5-B134-01044732B353}" dt="2022-08-07T22:20:10.497" v="3515" actId="20577"/>
          <ac:spMkLst>
            <pc:docMk/>
            <pc:sldMk cId="4045667533" sldId="266"/>
            <ac:spMk id="3" creationId="{751767BB-7704-164B-7930-2E4DFD4C098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5B57F4-3AFC-452F-9DAF-90A98F2CE653}" type="doc">
      <dgm:prSet loTypeId="urn:microsoft.com/office/officeart/2005/8/layout/cycle6" loCatId="cycle" qsTypeId="urn:microsoft.com/office/officeart/2005/8/quickstyle/simple5" qsCatId="simple" csTypeId="urn:microsoft.com/office/officeart/2005/8/colors/accent1_3" csCatId="accent1" phldr="1"/>
      <dgm:spPr/>
      <dgm:t>
        <a:bodyPr/>
        <a:lstStyle/>
        <a:p>
          <a:endParaRPr lang="en-US"/>
        </a:p>
      </dgm:t>
    </dgm:pt>
    <dgm:pt modelId="{A48BF09E-4746-4174-ABBC-94E24501E909}">
      <dgm:prSet phldrT="[Text]"/>
      <dgm:spPr/>
      <dgm:t>
        <a:bodyPr/>
        <a:lstStyle/>
        <a:p>
          <a:r>
            <a:rPr lang="en-US" dirty="0"/>
            <a:t>Customer</a:t>
          </a:r>
        </a:p>
      </dgm:t>
    </dgm:pt>
    <dgm:pt modelId="{D3D0011C-444C-4D23-8C4B-7CA57FEA7025}" type="parTrans" cxnId="{281255BC-9D22-4070-9B06-B1D8CACA0F05}">
      <dgm:prSet/>
      <dgm:spPr/>
      <dgm:t>
        <a:bodyPr/>
        <a:lstStyle/>
        <a:p>
          <a:endParaRPr lang="en-US"/>
        </a:p>
      </dgm:t>
    </dgm:pt>
    <dgm:pt modelId="{26E0A19D-0D90-4EAF-AA98-3F8B1D7F8D35}" type="sibTrans" cxnId="{281255BC-9D22-4070-9B06-B1D8CACA0F05}">
      <dgm:prSet/>
      <dgm:spPr/>
      <dgm:t>
        <a:bodyPr/>
        <a:lstStyle/>
        <a:p>
          <a:endParaRPr lang="en-US"/>
        </a:p>
      </dgm:t>
    </dgm:pt>
    <dgm:pt modelId="{5955C7DD-3B54-48BD-840D-34C2F9C2EFA4}">
      <dgm:prSet phldrT="[Text]"/>
      <dgm:spPr/>
      <dgm:t>
        <a:bodyPr/>
        <a:lstStyle/>
        <a:p>
          <a:r>
            <a:rPr lang="en-US" dirty="0"/>
            <a:t>Product Owner</a:t>
          </a:r>
        </a:p>
      </dgm:t>
    </dgm:pt>
    <dgm:pt modelId="{3D4F071F-275B-40C9-A739-131E9DB47FE5}" type="parTrans" cxnId="{C6FB251B-70FD-4BDB-B173-226CBF29DBC6}">
      <dgm:prSet/>
      <dgm:spPr/>
      <dgm:t>
        <a:bodyPr/>
        <a:lstStyle/>
        <a:p>
          <a:endParaRPr lang="en-US"/>
        </a:p>
      </dgm:t>
    </dgm:pt>
    <dgm:pt modelId="{F15DC3BC-A3E2-416A-AE09-2BE425DC1C10}" type="sibTrans" cxnId="{C6FB251B-70FD-4BDB-B173-226CBF29DBC6}">
      <dgm:prSet/>
      <dgm:spPr/>
      <dgm:t>
        <a:bodyPr/>
        <a:lstStyle/>
        <a:p>
          <a:endParaRPr lang="en-US"/>
        </a:p>
      </dgm:t>
    </dgm:pt>
    <dgm:pt modelId="{9104E5D8-D772-4CFA-88B3-24BAAD9AF1A0}">
      <dgm:prSet phldrT="[Text]"/>
      <dgm:spPr/>
      <dgm:t>
        <a:bodyPr/>
        <a:lstStyle/>
        <a:p>
          <a:r>
            <a:rPr lang="en-US" dirty="0"/>
            <a:t>Scrum Master</a:t>
          </a:r>
        </a:p>
      </dgm:t>
    </dgm:pt>
    <dgm:pt modelId="{52DE80D0-01FF-41FD-B342-053DC3029F6D}" type="parTrans" cxnId="{C9DAB97B-011C-42FC-AE71-14649A69DFF9}">
      <dgm:prSet/>
      <dgm:spPr/>
      <dgm:t>
        <a:bodyPr/>
        <a:lstStyle/>
        <a:p>
          <a:endParaRPr lang="en-US"/>
        </a:p>
      </dgm:t>
    </dgm:pt>
    <dgm:pt modelId="{E0B1C496-372B-4F73-A677-6E90F07DBFF9}" type="sibTrans" cxnId="{C9DAB97B-011C-42FC-AE71-14649A69DFF9}">
      <dgm:prSet/>
      <dgm:spPr/>
      <dgm:t>
        <a:bodyPr/>
        <a:lstStyle/>
        <a:p>
          <a:endParaRPr lang="en-US"/>
        </a:p>
      </dgm:t>
    </dgm:pt>
    <dgm:pt modelId="{BD548257-7E4D-446B-B398-E18578BB05EF}">
      <dgm:prSet phldrT="[Text]"/>
      <dgm:spPr/>
      <dgm:t>
        <a:bodyPr/>
        <a:lstStyle/>
        <a:p>
          <a:r>
            <a:rPr lang="en-US" dirty="0"/>
            <a:t>Developer</a:t>
          </a:r>
        </a:p>
      </dgm:t>
    </dgm:pt>
    <dgm:pt modelId="{1AB4A453-B4FD-4D18-A187-F5DFBA5CA29E}" type="parTrans" cxnId="{DDB0BB49-A829-4AC9-9CD6-95C90685EE70}">
      <dgm:prSet/>
      <dgm:spPr/>
      <dgm:t>
        <a:bodyPr/>
        <a:lstStyle/>
        <a:p>
          <a:endParaRPr lang="en-US"/>
        </a:p>
      </dgm:t>
    </dgm:pt>
    <dgm:pt modelId="{D224B13B-D013-4D35-AF9B-FCE8F530FCC9}" type="sibTrans" cxnId="{DDB0BB49-A829-4AC9-9CD6-95C90685EE70}">
      <dgm:prSet/>
      <dgm:spPr/>
      <dgm:t>
        <a:bodyPr/>
        <a:lstStyle/>
        <a:p>
          <a:endParaRPr lang="en-US"/>
        </a:p>
      </dgm:t>
    </dgm:pt>
    <dgm:pt modelId="{CF7B35E8-8C9D-4BB3-8C9B-0E32283A1F8F}">
      <dgm:prSet phldrT="[Text]"/>
      <dgm:spPr/>
      <dgm:t>
        <a:bodyPr/>
        <a:lstStyle/>
        <a:p>
          <a:r>
            <a:rPr lang="en-US" dirty="0"/>
            <a:t>Tester</a:t>
          </a:r>
        </a:p>
      </dgm:t>
    </dgm:pt>
    <dgm:pt modelId="{D1D569D8-E720-49F1-A425-44E07CB4F300}" type="parTrans" cxnId="{AA664DD4-707E-4FFC-BB66-548852C54E27}">
      <dgm:prSet/>
      <dgm:spPr/>
      <dgm:t>
        <a:bodyPr/>
        <a:lstStyle/>
        <a:p>
          <a:endParaRPr lang="en-US"/>
        </a:p>
      </dgm:t>
    </dgm:pt>
    <dgm:pt modelId="{52566528-F58B-4EF1-9D23-02B1CEC304E7}" type="sibTrans" cxnId="{AA664DD4-707E-4FFC-BB66-548852C54E27}">
      <dgm:prSet/>
      <dgm:spPr/>
      <dgm:t>
        <a:bodyPr/>
        <a:lstStyle/>
        <a:p>
          <a:endParaRPr lang="en-US"/>
        </a:p>
      </dgm:t>
    </dgm:pt>
    <dgm:pt modelId="{8D1BE4ED-4A24-4A90-BCA2-B8066412B467}" type="pres">
      <dgm:prSet presAssocID="{DE5B57F4-3AFC-452F-9DAF-90A98F2CE653}" presName="cycle" presStyleCnt="0">
        <dgm:presLayoutVars>
          <dgm:dir/>
          <dgm:resizeHandles val="exact"/>
        </dgm:presLayoutVars>
      </dgm:prSet>
      <dgm:spPr/>
    </dgm:pt>
    <dgm:pt modelId="{F71E5CCA-D5DE-4E67-8BC7-E9C4BEC05D17}" type="pres">
      <dgm:prSet presAssocID="{A48BF09E-4746-4174-ABBC-94E24501E909}" presName="node" presStyleLbl="node1" presStyleIdx="0" presStyleCnt="5">
        <dgm:presLayoutVars>
          <dgm:bulletEnabled val="1"/>
        </dgm:presLayoutVars>
      </dgm:prSet>
      <dgm:spPr/>
    </dgm:pt>
    <dgm:pt modelId="{5E8C3DD8-4B05-4FFF-A78C-4208CA143FEC}" type="pres">
      <dgm:prSet presAssocID="{A48BF09E-4746-4174-ABBC-94E24501E909}" presName="spNode" presStyleCnt="0"/>
      <dgm:spPr/>
    </dgm:pt>
    <dgm:pt modelId="{8C8E4B28-3F10-4368-9C77-8B6E69D1BE40}" type="pres">
      <dgm:prSet presAssocID="{26E0A19D-0D90-4EAF-AA98-3F8B1D7F8D35}" presName="sibTrans" presStyleLbl="sibTrans1D1" presStyleIdx="0" presStyleCnt="5"/>
      <dgm:spPr/>
    </dgm:pt>
    <dgm:pt modelId="{171C2D33-8F7F-4642-BC0E-10141BAB1479}" type="pres">
      <dgm:prSet presAssocID="{5955C7DD-3B54-48BD-840D-34C2F9C2EFA4}" presName="node" presStyleLbl="node1" presStyleIdx="1" presStyleCnt="5">
        <dgm:presLayoutVars>
          <dgm:bulletEnabled val="1"/>
        </dgm:presLayoutVars>
      </dgm:prSet>
      <dgm:spPr/>
    </dgm:pt>
    <dgm:pt modelId="{8240CBFA-B1B1-4ED4-9B16-9E67ECA8496D}" type="pres">
      <dgm:prSet presAssocID="{5955C7DD-3B54-48BD-840D-34C2F9C2EFA4}" presName="spNode" presStyleCnt="0"/>
      <dgm:spPr/>
    </dgm:pt>
    <dgm:pt modelId="{66EBBB37-BFEE-4E6E-944F-3F1D8CEEDB6A}" type="pres">
      <dgm:prSet presAssocID="{F15DC3BC-A3E2-416A-AE09-2BE425DC1C10}" presName="sibTrans" presStyleLbl="sibTrans1D1" presStyleIdx="1" presStyleCnt="5"/>
      <dgm:spPr/>
    </dgm:pt>
    <dgm:pt modelId="{72999DE4-8629-4855-834F-64F8295FDDAB}" type="pres">
      <dgm:prSet presAssocID="{9104E5D8-D772-4CFA-88B3-24BAAD9AF1A0}" presName="node" presStyleLbl="node1" presStyleIdx="2" presStyleCnt="5">
        <dgm:presLayoutVars>
          <dgm:bulletEnabled val="1"/>
        </dgm:presLayoutVars>
      </dgm:prSet>
      <dgm:spPr/>
    </dgm:pt>
    <dgm:pt modelId="{2E8517E0-E065-4758-ABC8-D6545EBAB8CF}" type="pres">
      <dgm:prSet presAssocID="{9104E5D8-D772-4CFA-88B3-24BAAD9AF1A0}" presName="spNode" presStyleCnt="0"/>
      <dgm:spPr/>
    </dgm:pt>
    <dgm:pt modelId="{54869AA9-509F-4637-B984-02ED1016FCA4}" type="pres">
      <dgm:prSet presAssocID="{E0B1C496-372B-4F73-A677-6E90F07DBFF9}" presName="sibTrans" presStyleLbl="sibTrans1D1" presStyleIdx="2" presStyleCnt="5"/>
      <dgm:spPr/>
    </dgm:pt>
    <dgm:pt modelId="{2E9B5209-ED4A-437A-BBD1-AE4FA789F82B}" type="pres">
      <dgm:prSet presAssocID="{BD548257-7E4D-446B-B398-E18578BB05EF}" presName="node" presStyleLbl="node1" presStyleIdx="3" presStyleCnt="5">
        <dgm:presLayoutVars>
          <dgm:bulletEnabled val="1"/>
        </dgm:presLayoutVars>
      </dgm:prSet>
      <dgm:spPr/>
    </dgm:pt>
    <dgm:pt modelId="{896D56C0-4676-4BE8-BE51-D8A941250635}" type="pres">
      <dgm:prSet presAssocID="{BD548257-7E4D-446B-B398-E18578BB05EF}" presName="spNode" presStyleCnt="0"/>
      <dgm:spPr/>
    </dgm:pt>
    <dgm:pt modelId="{2640EBFA-B7FF-4167-81D8-4C64A30A4DD7}" type="pres">
      <dgm:prSet presAssocID="{D224B13B-D013-4D35-AF9B-FCE8F530FCC9}" presName="sibTrans" presStyleLbl="sibTrans1D1" presStyleIdx="3" presStyleCnt="5"/>
      <dgm:spPr/>
    </dgm:pt>
    <dgm:pt modelId="{81EE5E9D-EAF1-4828-B41E-423BB0B7B7BB}" type="pres">
      <dgm:prSet presAssocID="{CF7B35E8-8C9D-4BB3-8C9B-0E32283A1F8F}" presName="node" presStyleLbl="node1" presStyleIdx="4" presStyleCnt="5">
        <dgm:presLayoutVars>
          <dgm:bulletEnabled val="1"/>
        </dgm:presLayoutVars>
      </dgm:prSet>
      <dgm:spPr/>
    </dgm:pt>
    <dgm:pt modelId="{7955ACE9-2AEF-45B3-AE52-771C1526D55F}" type="pres">
      <dgm:prSet presAssocID="{CF7B35E8-8C9D-4BB3-8C9B-0E32283A1F8F}" presName="spNode" presStyleCnt="0"/>
      <dgm:spPr/>
    </dgm:pt>
    <dgm:pt modelId="{96D2979D-9032-46D1-9C0E-D5A68887C404}" type="pres">
      <dgm:prSet presAssocID="{52566528-F58B-4EF1-9D23-02B1CEC304E7}" presName="sibTrans" presStyleLbl="sibTrans1D1" presStyleIdx="4" presStyleCnt="5"/>
      <dgm:spPr/>
    </dgm:pt>
  </dgm:ptLst>
  <dgm:cxnLst>
    <dgm:cxn modelId="{9053AC18-DB85-4E15-B776-FD42B7ACD05B}" type="presOf" srcId="{52566528-F58B-4EF1-9D23-02B1CEC304E7}" destId="{96D2979D-9032-46D1-9C0E-D5A68887C404}" srcOrd="0" destOrd="0" presId="urn:microsoft.com/office/officeart/2005/8/layout/cycle6"/>
    <dgm:cxn modelId="{C6FB251B-70FD-4BDB-B173-226CBF29DBC6}" srcId="{DE5B57F4-3AFC-452F-9DAF-90A98F2CE653}" destId="{5955C7DD-3B54-48BD-840D-34C2F9C2EFA4}" srcOrd="1" destOrd="0" parTransId="{3D4F071F-275B-40C9-A739-131E9DB47FE5}" sibTransId="{F15DC3BC-A3E2-416A-AE09-2BE425DC1C10}"/>
    <dgm:cxn modelId="{D2A7DB62-CAFA-4F14-A619-EE351BD18C8C}" type="presOf" srcId="{CF7B35E8-8C9D-4BB3-8C9B-0E32283A1F8F}" destId="{81EE5E9D-EAF1-4828-B41E-423BB0B7B7BB}" srcOrd="0" destOrd="0" presId="urn:microsoft.com/office/officeart/2005/8/layout/cycle6"/>
    <dgm:cxn modelId="{DDB0BB49-A829-4AC9-9CD6-95C90685EE70}" srcId="{DE5B57F4-3AFC-452F-9DAF-90A98F2CE653}" destId="{BD548257-7E4D-446B-B398-E18578BB05EF}" srcOrd="3" destOrd="0" parTransId="{1AB4A453-B4FD-4D18-A187-F5DFBA5CA29E}" sibTransId="{D224B13B-D013-4D35-AF9B-FCE8F530FCC9}"/>
    <dgm:cxn modelId="{C9DAB97B-011C-42FC-AE71-14649A69DFF9}" srcId="{DE5B57F4-3AFC-452F-9DAF-90A98F2CE653}" destId="{9104E5D8-D772-4CFA-88B3-24BAAD9AF1A0}" srcOrd="2" destOrd="0" parTransId="{52DE80D0-01FF-41FD-B342-053DC3029F6D}" sibTransId="{E0B1C496-372B-4F73-A677-6E90F07DBFF9}"/>
    <dgm:cxn modelId="{5538E081-5E0E-45EF-8A8D-09DD91528CA2}" type="presOf" srcId="{A48BF09E-4746-4174-ABBC-94E24501E909}" destId="{F71E5CCA-D5DE-4E67-8BC7-E9C4BEC05D17}" srcOrd="0" destOrd="0" presId="urn:microsoft.com/office/officeart/2005/8/layout/cycle6"/>
    <dgm:cxn modelId="{856C929B-692E-4AA4-A853-53F02B103648}" type="presOf" srcId="{F15DC3BC-A3E2-416A-AE09-2BE425DC1C10}" destId="{66EBBB37-BFEE-4E6E-944F-3F1D8CEEDB6A}" srcOrd="0" destOrd="0" presId="urn:microsoft.com/office/officeart/2005/8/layout/cycle6"/>
    <dgm:cxn modelId="{AB0B1FB0-073A-411D-B92D-D619FFA5A9CB}" type="presOf" srcId="{BD548257-7E4D-446B-B398-E18578BB05EF}" destId="{2E9B5209-ED4A-437A-BBD1-AE4FA789F82B}" srcOrd="0" destOrd="0" presId="urn:microsoft.com/office/officeart/2005/8/layout/cycle6"/>
    <dgm:cxn modelId="{281255BC-9D22-4070-9B06-B1D8CACA0F05}" srcId="{DE5B57F4-3AFC-452F-9DAF-90A98F2CE653}" destId="{A48BF09E-4746-4174-ABBC-94E24501E909}" srcOrd="0" destOrd="0" parTransId="{D3D0011C-444C-4D23-8C4B-7CA57FEA7025}" sibTransId="{26E0A19D-0D90-4EAF-AA98-3F8B1D7F8D35}"/>
    <dgm:cxn modelId="{753D58BC-5296-432C-B8DF-6F3BD69CE7F9}" type="presOf" srcId="{9104E5D8-D772-4CFA-88B3-24BAAD9AF1A0}" destId="{72999DE4-8629-4855-834F-64F8295FDDAB}" srcOrd="0" destOrd="0" presId="urn:microsoft.com/office/officeart/2005/8/layout/cycle6"/>
    <dgm:cxn modelId="{2870D9C7-426C-4B6C-A338-674DB54EAE81}" type="presOf" srcId="{D224B13B-D013-4D35-AF9B-FCE8F530FCC9}" destId="{2640EBFA-B7FF-4167-81D8-4C64A30A4DD7}" srcOrd="0" destOrd="0" presId="urn:microsoft.com/office/officeart/2005/8/layout/cycle6"/>
    <dgm:cxn modelId="{C40310CA-43BF-4C21-B4B8-2A057588447F}" type="presOf" srcId="{DE5B57F4-3AFC-452F-9DAF-90A98F2CE653}" destId="{8D1BE4ED-4A24-4A90-BCA2-B8066412B467}" srcOrd="0" destOrd="0" presId="urn:microsoft.com/office/officeart/2005/8/layout/cycle6"/>
    <dgm:cxn modelId="{49D5CED3-E5A2-4C1E-B72B-6EB724DC4141}" type="presOf" srcId="{5955C7DD-3B54-48BD-840D-34C2F9C2EFA4}" destId="{171C2D33-8F7F-4642-BC0E-10141BAB1479}" srcOrd="0" destOrd="0" presId="urn:microsoft.com/office/officeart/2005/8/layout/cycle6"/>
    <dgm:cxn modelId="{AA664DD4-707E-4FFC-BB66-548852C54E27}" srcId="{DE5B57F4-3AFC-452F-9DAF-90A98F2CE653}" destId="{CF7B35E8-8C9D-4BB3-8C9B-0E32283A1F8F}" srcOrd="4" destOrd="0" parTransId="{D1D569D8-E720-49F1-A425-44E07CB4F300}" sibTransId="{52566528-F58B-4EF1-9D23-02B1CEC304E7}"/>
    <dgm:cxn modelId="{FF3B45DD-2370-4DC1-BD7E-733802FE147B}" type="presOf" srcId="{26E0A19D-0D90-4EAF-AA98-3F8B1D7F8D35}" destId="{8C8E4B28-3F10-4368-9C77-8B6E69D1BE40}" srcOrd="0" destOrd="0" presId="urn:microsoft.com/office/officeart/2005/8/layout/cycle6"/>
    <dgm:cxn modelId="{049C7AF0-9AF4-41E4-BB10-751443FD8C64}" type="presOf" srcId="{E0B1C496-372B-4F73-A677-6E90F07DBFF9}" destId="{54869AA9-509F-4637-B984-02ED1016FCA4}" srcOrd="0" destOrd="0" presId="urn:microsoft.com/office/officeart/2005/8/layout/cycle6"/>
    <dgm:cxn modelId="{00C8AB51-9C30-41D7-9F6F-1DD1EF52723B}" type="presParOf" srcId="{8D1BE4ED-4A24-4A90-BCA2-B8066412B467}" destId="{F71E5CCA-D5DE-4E67-8BC7-E9C4BEC05D17}" srcOrd="0" destOrd="0" presId="urn:microsoft.com/office/officeart/2005/8/layout/cycle6"/>
    <dgm:cxn modelId="{739C4A5C-A39F-4FA8-8439-9F22BA4106D6}" type="presParOf" srcId="{8D1BE4ED-4A24-4A90-BCA2-B8066412B467}" destId="{5E8C3DD8-4B05-4FFF-A78C-4208CA143FEC}" srcOrd="1" destOrd="0" presId="urn:microsoft.com/office/officeart/2005/8/layout/cycle6"/>
    <dgm:cxn modelId="{61A56DA5-A0D1-4B6F-B31D-3D79D3D12682}" type="presParOf" srcId="{8D1BE4ED-4A24-4A90-BCA2-B8066412B467}" destId="{8C8E4B28-3F10-4368-9C77-8B6E69D1BE40}" srcOrd="2" destOrd="0" presId="urn:microsoft.com/office/officeart/2005/8/layout/cycle6"/>
    <dgm:cxn modelId="{70A6B47F-95FA-4CD8-B2F9-B81E3EE18E34}" type="presParOf" srcId="{8D1BE4ED-4A24-4A90-BCA2-B8066412B467}" destId="{171C2D33-8F7F-4642-BC0E-10141BAB1479}" srcOrd="3" destOrd="0" presId="urn:microsoft.com/office/officeart/2005/8/layout/cycle6"/>
    <dgm:cxn modelId="{1D312C01-C53F-4B35-A46B-4AB919FBEC85}" type="presParOf" srcId="{8D1BE4ED-4A24-4A90-BCA2-B8066412B467}" destId="{8240CBFA-B1B1-4ED4-9B16-9E67ECA8496D}" srcOrd="4" destOrd="0" presId="urn:microsoft.com/office/officeart/2005/8/layout/cycle6"/>
    <dgm:cxn modelId="{88668605-29B1-417E-8169-B8B61E5FE4EC}" type="presParOf" srcId="{8D1BE4ED-4A24-4A90-BCA2-B8066412B467}" destId="{66EBBB37-BFEE-4E6E-944F-3F1D8CEEDB6A}" srcOrd="5" destOrd="0" presId="urn:microsoft.com/office/officeart/2005/8/layout/cycle6"/>
    <dgm:cxn modelId="{71EA81AA-0A32-4869-9812-662D32ED8D62}" type="presParOf" srcId="{8D1BE4ED-4A24-4A90-BCA2-B8066412B467}" destId="{72999DE4-8629-4855-834F-64F8295FDDAB}" srcOrd="6" destOrd="0" presId="urn:microsoft.com/office/officeart/2005/8/layout/cycle6"/>
    <dgm:cxn modelId="{4666B7E3-8803-4CE4-BFEB-FDED830B03A6}" type="presParOf" srcId="{8D1BE4ED-4A24-4A90-BCA2-B8066412B467}" destId="{2E8517E0-E065-4758-ABC8-D6545EBAB8CF}" srcOrd="7" destOrd="0" presId="urn:microsoft.com/office/officeart/2005/8/layout/cycle6"/>
    <dgm:cxn modelId="{27A94E44-F1FD-449F-84C3-990B8BBAC1CF}" type="presParOf" srcId="{8D1BE4ED-4A24-4A90-BCA2-B8066412B467}" destId="{54869AA9-509F-4637-B984-02ED1016FCA4}" srcOrd="8" destOrd="0" presId="urn:microsoft.com/office/officeart/2005/8/layout/cycle6"/>
    <dgm:cxn modelId="{5BCD3842-7C9C-4792-888F-BCCB556ACF21}" type="presParOf" srcId="{8D1BE4ED-4A24-4A90-BCA2-B8066412B467}" destId="{2E9B5209-ED4A-437A-BBD1-AE4FA789F82B}" srcOrd="9" destOrd="0" presId="urn:microsoft.com/office/officeart/2005/8/layout/cycle6"/>
    <dgm:cxn modelId="{75E725DD-9B3A-4E17-B22F-08FEA91EF969}" type="presParOf" srcId="{8D1BE4ED-4A24-4A90-BCA2-B8066412B467}" destId="{896D56C0-4676-4BE8-BE51-D8A941250635}" srcOrd="10" destOrd="0" presId="urn:microsoft.com/office/officeart/2005/8/layout/cycle6"/>
    <dgm:cxn modelId="{C763826B-28C2-44FA-B8B5-B83B5919A578}" type="presParOf" srcId="{8D1BE4ED-4A24-4A90-BCA2-B8066412B467}" destId="{2640EBFA-B7FF-4167-81D8-4C64A30A4DD7}" srcOrd="11" destOrd="0" presId="urn:microsoft.com/office/officeart/2005/8/layout/cycle6"/>
    <dgm:cxn modelId="{AB2D14BD-F227-4F3E-9CCB-FABAAB1995A8}" type="presParOf" srcId="{8D1BE4ED-4A24-4A90-BCA2-B8066412B467}" destId="{81EE5E9D-EAF1-4828-B41E-423BB0B7B7BB}" srcOrd="12" destOrd="0" presId="urn:microsoft.com/office/officeart/2005/8/layout/cycle6"/>
    <dgm:cxn modelId="{D140E0DE-103F-4F4E-A148-8999121B50A3}" type="presParOf" srcId="{8D1BE4ED-4A24-4A90-BCA2-B8066412B467}" destId="{7955ACE9-2AEF-45B3-AE52-771C1526D55F}" srcOrd="13" destOrd="0" presId="urn:microsoft.com/office/officeart/2005/8/layout/cycle6"/>
    <dgm:cxn modelId="{E7F0F4CD-A485-4553-BBE8-85A951AEED33}" type="presParOf" srcId="{8D1BE4ED-4A24-4A90-BCA2-B8066412B467}" destId="{96D2979D-9032-46D1-9C0E-D5A68887C404}"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D8F2AD-B94A-44E0-B974-B19081688FF7}" type="doc">
      <dgm:prSet loTypeId="urn:microsoft.com/office/officeart/2005/8/layout/cycle3" loCatId="cycle" qsTypeId="urn:microsoft.com/office/officeart/2005/8/quickstyle/simple5" qsCatId="simple" csTypeId="urn:microsoft.com/office/officeart/2005/8/colors/accent1_2" csCatId="accent1" phldr="1"/>
      <dgm:spPr/>
      <dgm:t>
        <a:bodyPr/>
        <a:lstStyle/>
        <a:p>
          <a:endParaRPr lang="en-US"/>
        </a:p>
      </dgm:t>
    </dgm:pt>
    <dgm:pt modelId="{4C08C291-7B98-4B4F-804E-8AF81B7E526F}">
      <dgm:prSet phldrT="[Text]"/>
      <dgm:spPr/>
      <dgm:t>
        <a:bodyPr/>
        <a:lstStyle/>
        <a:p>
          <a:r>
            <a:rPr lang="en-US" dirty="0"/>
            <a:t>1. Plan</a:t>
          </a:r>
        </a:p>
      </dgm:t>
    </dgm:pt>
    <dgm:pt modelId="{09C8E7D2-D3B0-4F02-ABC1-B8A679C176D1}" type="parTrans" cxnId="{971206D5-9EE5-4E69-8DB0-DE807EAB4E09}">
      <dgm:prSet/>
      <dgm:spPr/>
      <dgm:t>
        <a:bodyPr/>
        <a:lstStyle/>
        <a:p>
          <a:endParaRPr lang="en-US"/>
        </a:p>
      </dgm:t>
    </dgm:pt>
    <dgm:pt modelId="{20F7BF48-815E-4125-91D3-D8304A4255F6}" type="sibTrans" cxnId="{971206D5-9EE5-4E69-8DB0-DE807EAB4E09}">
      <dgm:prSet/>
      <dgm:spPr/>
      <dgm:t>
        <a:bodyPr/>
        <a:lstStyle/>
        <a:p>
          <a:endParaRPr lang="en-US"/>
        </a:p>
      </dgm:t>
    </dgm:pt>
    <dgm:pt modelId="{4E7D9576-A76B-4745-BD09-5C4D3AE9939A}">
      <dgm:prSet phldrT="[Text]"/>
      <dgm:spPr/>
      <dgm:t>
        <a:bodyPr/>
        <a:lstStyle/>
        <a:p>
          <a:r>
            <a:rPr lang="en-US" dirty="0"/>
            <a:t>2. Design</a:t>
          </a:r>
        </a:p>
      </dgm:t>
    </dgm:pt>
    <dgm:pt modelId="{8ACE606E-019B-4355-8AD0-4EDAFD9AEC2C}" type="parTrans" cxnId="{01B2C8BC-A6CD-407E-A757-59108944E53E}">
      <dgm:prSet/>
      <dgm:spPr/>
      <dgm:t>
        <a:bodyPr/>
        <a:lstStyle/>
        <a:p>
          <a:endParaRPr lang="en-US"/>
        </a:p>
      </dgm:t>
    </dgm:pt>
    <dgm:pt modelId="{1ECF36DF-4E85-473B-A056-AF8C2C8DBF0D}" type="sibTrans" cxnId="{01B2C8BC-A6CD-407E-A757-59108944E53E}">
      <dgm:prSet/>
      <dgm:spPr/>
      <dgm:t>
        <a:bodyPr/>
        <a:lstStyle/>
        <a:p>
          <a:endParaRPr lang="en-US"/>
        </a:p>
      </dgm:t>
    </dgm:pt>
    <dgm:pt modelId="{0B5FC395-27DB-4988-BB2C-1299024964F1}">
      <dgm:prSet phldrT="[Text]"/>
      <dgm:spPr/>
      <dgm:t>
        <a:bodyPr/>
        <a:lstStyle/>
        <a:p>
          <a:r>
            <a:rPr lang="en-US" dirty="0"/>
            <a:t>3. Develop</a:t>
          </a:r>
        </a:p>
      </dgm:t>
    </dgm:pt>
    <dgm:pt modelId="{3FAE32F4-9D28-4D65-ACD7-609185499668}" type="parTrans" cxnId="{6D447375-898F-4EFC-9056-B1AF93F42CAF}">
      <dgm:prSet/>
      <dgm:spPr/>
      <dgm:t>
        <a:bodyPr/>
        <a:lstStyle/>
        <a:p>
          <a:endParaRPr lang="en-US"/>
        </a:p>
      </dgm:t>
    </dgm:pt>
    <dgm:pt modelId="{8556F878-1B1A-4B33-BA59-3233ED9B43AF}" type="sibTrans" cxnId="{6D447375-898F-4EFC-9056-B1AF93F42CAF}">
      <dgm:prSet/>
      <dgm:spPr/>
      <dgm:t>
        <a:bodyPr/>
        <a:lstStyle/>
        <a:p>
          <a:endParaRPr lang="en-US"/>
        </a:p>
      </dgm:t>
    </dgm:pt>
    <dgm:pt modelId="{16571223-C182-469E-8AFF-4AB7AB07C7B0}">
      <dgm:prSet phldrT="[Text]"/>
      <dgm:spPr/>
      <dgm:t>
        <a:bodyPr/>
        <a:lstStyle/>
        <a:p>
          <a:r>
            <a:rPr lang="en-US" dirty="0"/>
            <a:t>4. Test</a:t>
          </a:r>
        </a:p>
      </dgm:t>
    </dgm:pt>
    <dgm:pt modelId="{934895BA-34FE-441C-855D-5B8F5B3BD61C}" type="parTrans" cxnId="{666AE5AE-C3BA-4658-9772-D9843C5C941D}">
      <dgm:prSet/>
      <dgm:spPr/>
      <dgm:t>
        <a:bodyPr/>
        <a:lstStyle/>
        <a:p>
          <a:endParaRPr lang="en-US"/>
        </a:p>
      </dgm:t>
    </dgm:pt>
    <dgm:pt modelId="{CE96B17E-A59A-4086-8D83-600359FEB28B}" type="sibTrans" cxnId="{666AE5AE-C3BA-4658-9772-D9843C5C941D}">
      <dgm:prSet/>
      <dgm:spPr/>
      <dgm:t>
        <a:bodyPr/>
        <a:lstStyle/>
        <a:p>
          <a:endParaRPr lang="en-US"/>
        </a:p>
      </dgm:t>
    </dgm:pt>
    <dgm:pt modelId="{15508964-A71F-4E6A-9DF2-BBE7DB849620}">
      <dgm:prSet phldrT="[Text]"/>
      <dgm:spPr/>
      <dgm:t>
        <a:bodyPr/>
        <a:lstStyle/>
        <a:p>
          <a:r>
            <a:rPr lang="en-US" dirty="0"/>
            <a:t>5. Deploy</a:t>
          </a:r>
        </a:p>
      </dgm:t>
    </dgm:pt>
    <dgm:pt modelId="{F02BED53-9F18-455F-8F8A-44E6A423FA29}" type="parTrans" cxnId="{A9BC69E3-AD8E-4936-BB6F-4F6F3A39197F}">
      <dgm:prSet/>
      <dgm:spPr/>
      <dgm:t>
        <a:bodyPr/>
        <a:lstStyle/>
        <a:p>
          <a:endParaRPr lang="en-US"/>
        </a:p>
      </dgm:t>
    </dgm:pt>
    <dgm:pt modelId="{463D6038-B46C-41A7-9776-4CAA4531A5C5}" type="sibTrans" cxnId="{A9BC69E3-AD8E-4936-BB6F-4F6F3A39197F}">
      <dgm:prSet/>
      <dgm:spPr/>
      <dgm:t>
        <a:bodyPr/>
        <a:lstStyle/>
        <a:p>
          <a:endParaRPr lang="en-US"/>
        </a:p>
      </dgm:t>
    </dgm:pt>
    <dgm:pt modelId="{F7279138-E33E-4743-AD94-BDCA12F776CC}">
      <dgm:prSet/>
      <dgm:spPr/>
      <dgm:t>
        <a:bodyPr/>
        <a:lstStyle/>
        <a:p>
          <a:r>
            <a:rPr lang="en-US" dirty="0"/>
            <a:t>6. Review</a:t>
          </a:r>
        </a:p>
      </dgm:t>
    </dgm:pt>
    <dgm:pt modelId="{4892B14C-CCC8-4A63-9567-A39822B296EF}" type="parTrans" cxnId="{49E7CFD5-76B7-4234-BD4B-2C41EF7F01E7}">
      <dgm:prSet/>
      <dgm:spPr/>
      <dgm:t>
        <a:bodyPr/>
        <a:lstStyle/>
        <a:p>
          <a:endParaRPr lang="en-US"/>
        </a:p>
      </dgm:t>
    </dgm:pt>
    <dgm:pt modelId="{FEE24F62-3669-4F05-9D6C-1D784D9C3877}" type="sibTrans" cxnId="{49E7CFD5-76B7-4234-BD4B-2C41EF7F01E7}">
      <dgm:prSet/>
      <dgm:spPr/>
      <dgm:t>
        <a:bodyPr/>
        <a:lstStyle/>
        <a:p>
          <a:endParaRPr lang="en-US"/>
        </a:p>
      </dgm:t>
    </dgm:pt>
    <dgm:pt modelId="{5ED20AA7-9905-4FC9-805A-771C3CB0DF6C}" type="pres">
      <dgm:prSet presAssocID="{F6D8F2AD-B94A-44E0-B974-B19081688FF7}" presName="Name0" presStyleCnt="0">
        <dgm:presLayoutVars>
          <dgm:dir/>
          <dgm:resizeHandles val="exact"/>
        </dgm:presLayoutVars>
      </dgm:prSet>
      <dgm:spPr/>
    </dgm:pt>
    <dgm:pt modelId="{BADF95C9-B0D1-48A8-9B2A-713E75189E4F}" type="pres">
      <dgm:prSet presAssocID="{F6D8F2AD-B94A-44E0-B974-B19081688FF7}" presName="cycle" presStyleCnt="0"/>
      <dgm:spPr/>
    </dgm:pt>
    <dgm:pt modelId="{5E21CCC2-93C4-4CC6-B33F-10ADC5067AEC}" type="pres">
      <dgm:prSet presAssocID="{4C08C291-7B98-4B4F-804E-8AF81B7E526F}" presName="nodeFirstNode" presStyleLbl="node1" presStyleIdx="0" presStyleCnt="6">
        <dgm:presLayoutVars>
          <dgm:bulletEnabled val="1"/>
        </dgm:presLayoutVars>
      </dgm:prSet>
      <dgm:spPr/>
    </dgm:pt>
    <dgm:pt modelId="{9F25C5AD-2B7B-4C77-8030-BD1C83AA4D34}" type="pres">
      <dgm:prSet presAssocID="{20F7BF48-815E-4125-91D3-D8304A4255F6}" presName="sibTransFirstNode" presStyleLbl="bgShp" presStyleIdx="0" presStyleCnt="1"/>
      <dgm:spPr/>
    </dgm:pt>
    <dgm:pt modelId="{45F6E6E0-AB1F-40AA-9B42-9E31AFB971B6}" type="pres">
      <dgm:prSet presAssocID="{4E7D9576-A76B-4745-BD09-5C4D3AE9939A}" presName="nodeFollowingNodes" presStyleLbl="node1" presStyleIdx="1" presStyleCnt="6">
        <dgm:presLayoutVars>
          <dgm:bulletEnabled val="1"/>
        </dgm:presLayoutVars>
      </dgm:prSet>
      <dgm:spPr/>
    </dgm:pt>
    <dgm:pt modelId="{D5B8C366-5166-4A79-9B7D-378CE6A174F4}" type="pres">
      <dgm:prSet presAssocID="{0B5FC395-27DB-4988-BB2C-1299024964F1}" presName="nodeFollowingNodes" presStyleLbl="node1" presStyleIdx="2" presStyleCnt="6">
        <dgm:presLayoutVars>
          <dgm:bulletEnabled val="1"/>
        </dgm:presLayoutVars>
      </dgm:prSet>
      <dgm:spPr/>
    </dgm:pt>
    <dgm:pt modelId="{F16167CC-2DE8-42CE-8336-0DDA194107BC}" type="pres">
      <dgm:prSet presAssocID="{16571223-C182-469E-8AFF-4AB7AB07C7B0}" presName="nodeFollowingNodes" presStyleLbl="node1" presStyleIdx="3" presStyleCnt="6">
        <dgm:presLayoutVars>
          <dgm:bulletEnabled val="1"/>
        </dgm:presLayoutVars>
      </dgm:prSet>
      <dgm:spPr/>
    </dgm:pt>
    <dgm:pt modelId="{4F22A5F4-C485-419B-9B70-44DBDE3551B0}" type="pres">
      <dgm:prSet presAssocID="{15508964-A71F-4E6A-9DF2-BBE7DB849620}" presName="nodeFollowingNodes" presStyleLbl="node1" presStyleIdx="4" presStyleCnt="6">
        <dgm:presLayoutVars>
          <dgm:bulletEnabled val="1"/>
        </dgm:presLayoutVars>
      </dgm:prSet>
      <dgm:spPr/>
    </dgm:pt>
    <dgm:pt modelId="{AD8528EC-0823-4096-B9BE-038B5B77ADD9}" type="pres">
      <dgm:prSet presAssocID="{F7279138-E33E-4743-AD94-BDCA12F776CC}" presName="nodeFollowingNodes" presStyleLbl="node1" presStyleIdx="5" presStyleCnt="6">
        <dgm:presLayoutVars>
          <dgm:bulletEnabled val="1"/>
        </dgm:presLayoutVars>
      </dgm:prSet>
      <dgm:spPr/>
    </dgm:pt>
  </dgm:ptLst>
  <dgm:cxnLst>
    <dgm:cxn modelId="{5C5BEA08-F32E-4243-89C3-3A8B0F36CBCA}" type="presOf" srcId="{20F7BF48-815E-4125-91D3-D8304A4255F6}" destId="{9F25C5AD-2B7B-4C77-8030-BD1C83AA4D34}" srcOrd="0" destOrd="0" presId="urn:microsoft.com/office/officeart/2005/8/layout/cycle3"/>
    <dgm:cxn modelId="{20E4B55B-5ECA-4A49-BCCC-99D084E41C97}" type="presOf" srcId="{F6D8F2AD-B94A-44E0-B974-B19081688FF7}" destId="{5ED20AA7-9905-4FC9-805A-771C3CB0DF6C}" srcOrd="0" destOrd="0" presId="urn:microsoft.com/office/officeart/2005/8/layout/cycle3"/>
    <dgm:cxn modelId="{07996448-0406-4EC6-BB97-349F556FAB6D}" type="presOf" srcId="{4C08C291-7B98-4B4F-804E-8AF81B7E526F}" destId="{5E21CCC2-93C4-4CC6-B33F-10ADC5067AEC}" srcOrd="0" destOrd="0" presId="urn:microsoft.com/office/officeart/2005/8/layout/cycle3"/>
    <dgm:cxn modelId="{9B7A4F50-106A-4344-9CB6-14D1B381E1B4}" type="presOf" srcId="{16571223-C182-469E-8AFF-4AB7AB07C7B0}" destId="{F16167CC-2DE8-42CE-8336-0DDA194107BC}" srcOrd="0" destOrd="0" presId="urn:microsoft.com/office/officeart/2005/8/layout/cycle3"/>
    <dgm:cxn modelId="{6D447375-898F-4EFC-9056-B1AF93F42CAF}" srcId="{F6D8F2AD-B94A-44E0-B974-B19081688FF7}" destId="{0B5FC395-27DB-4988-BB2C-1299024964F1}" srcOrd="2" destOrd="0" parTransId="{3FAE32F4-9D28-4D65-ACD7-609185499668}" sibTransId="{8556F878-1B1A-4B33-BA59-3233ED9B43AF}"/>
    <dgm:cxn modelId="{666AE5AE-C3BA-4658-9772-D9843C5C941D}" srcId="{F6D8F2AD-B94A-44E0-B974-B19081688FF7}" destId="{16571223-C182-469E-8AFF-4AB7AB07C7B0}" srcOrd="3" destOrd="0" parTransId="{934895BA-34FE-441C-855D-5B8F5B3BD61C}" sibTransId="{CE96B17E-A59A-4086-8D83-600359FEB28B}"/>
    <dgm:cxn modelId="{18818CB8-8462-4542-8683-FE4C2A020CAF}" type="presOf" srcId="{15508964-A71F-4E6A-9DF2-BBE7DB849620}" destId="{4F22A5F4-C485-419B-9B70-44DBDE3551B0}" srcOrd="0" destOrd="0" presId="urn:microsoft.com/office/officeart/2005/8/layout/cycle3"/>
    <dgm:cxn modelId="{01B2C8BC-A6CD-407E-A757-59108944E53E}" srcId="{F6D8F2AD-B94A-44E0-B974-B19081688FF7}" destId="{4E7D9576-A76B-4745-BD09-5C4D3AE9939A}" srcOrd="1" destOrd="0" parTransId="{8ACE606E-019B-4355-8AD0-4EDAFD9AEC2C}" sibTransId="{1ECF36DF-4E85-473B-A056-AF8C2C8DBF0D}"/>
    <dgm:cxn modelId="{40665CCC-E4AB-4E2D-B98E-B582C71D6147}" type="presOf" srcId="{4E7D9576-A76B-4745-BD09-5C4D3AE9939A}" destId="{45F6E6E0-AB1F-40AA-9B42-9E31AFB971B6}" srcOrd="0" destOrd="0" presId="urn:microsoft.com/office/officeart/2005/8/layout/cycle3"/>
    <dgm:cxn modelId="{7A0D49CC-6C62-451A-9029-C867DC00B12D}" type="presOf" srcId="{0B5FC395-27DB-4988-BB2C-1299024964F1}" destId="{D5B8C366-5166-4A79-9B7D-378CE6A174F4}" srcOrd="0" destOrd="0" presId="urn:microsoft.com/office/officeart/2005/8/layout/cycle3"/>
    <dgm:cxn modelId="{39E6C9D1-3D7D-4699-B827-D99DF3A57FA2}" type="presOf" srcId="{F7279138-E33E-4743-AD94-BDCA12F776CC}" destId="{AD8528EC-0823-4096-B9BE-038B5B77ADD9}" srcOrd="0" destOrd="0" presId="urn:microsoft.com/office/officeart/2005/8/layout/cycle3"/>
    <dgm:cxn modelId="{971206D5-9EE5-4E69-8DB0-DE807EAB4E09}" srcId="{F6D8F2AD-B94A-44E0-B974-B19081688FF7}" destId="{4C08C291-7B98-4B4F-804E-8AF81B7E526F}" srcOrd="0" destOrd="0" parTransId="{09C8E7D2-D3B0-4F02-ABC1-B8A679C176D1}" sibTransId="{20F7BF48-815E-4125-91D3-D8304A4255F6}"/>
    <dgm:cxn modelId="{49E7CFD5-76B7-4234-BD4B-2C41EF7F01E7}" srcId="{F6D8F2AD-B94A-44E0-B974-B19081688FF7}" destId="{F7279138-E33E-4743-AD94-BDCA12F776CC}" srcOrd="5" destOrd="0" parTransId="{4892B14C-CCC8-4A63-9567-A39822B296EF}" sibTransId="{FEE24F62-3669-4F05-9D6C-1D784D9C3877}"/>
    <dgm:cxn modelId="{A9BC69E3-AD8E-4936-BB6F-4F6F3A39197F}" srcId="{F6D8F2AD-B94A-44E0-B974-B19081688FF7}" destId="{15508964-A71F-4E6A-9DF2-BBE7DB849620}" srcOrd="4" destOrd="0" parTransId="{F02BED53-9F18-455F-8F8A-44E6A423FA29}" sibTransId="{463D6038-B46C-41A7-9776-4CAA4531A5C5}"/>
    <dgm:cxn modelId="{63592F98-1ECC-468A-BEF3-3BA48D25AE8D}" type="presParOf" srcId="{5ED20AA7-9905-4FC9-805A-771C3CB0DF6C}" destId="{BADF95C9-B0D1-48A8-9B2A-713E75189E4F}" srcOrd="0" destOrd="0" presId="urn:microsoft.com/office/officeart/2005/8/layout/cycle3"/>
    <dgm:cxn modelId="{467D3DA8-F523-44D4-9835-DA4DDA1BC69A}" type="presParOf" srcId="{BADF95C9-B0D1-48A8-9B2A-713E75189E4F}" destId="{5E21CCC2-93C4-4CC6-B33F-10ADC5067AEC}" srcOrd="0" destOrd="0" presId="urn:microsoft.com/office/officeart/2005/8/layout/cycle3"/>
    <dgm:cxn modelId="{CB43FA4F-C493-450C-A5B5-1498B5A40969}" type="presParOf" srcId="{BADF95C9-B0D1-48A8-9B2A-713E75189E4F}" destId="{9F25C5AD-2B7B-4C77-8030-BD1C83AA4D34}" srcOrd="1" destOrd="0" presId="urn:microsoft.com/office/officeart/2005/8/layout/cycle3"/>
    <dgm:cxn modelId="{B06C777F-DE97-49AC-8BB0-06396A9A55DF}" type="presParOf" srcId="{BADF95C9-B0D1-48A8-9B2A-713E75189E4F}" destId="{45F6E6E0-AB1F-40AA-9B42-9E31AFB971B6}" srcOrd="2" destOrd="0" presId="urn:microsoft.com/office/officeart/2005/8/layout/cycle3"/>
    <dgm:cxn modelId="{E05FBE8C-81D2-4FED-8CE5-2AD7D8F60805}" type="presParOf" srcId="{BADF95C9-B0D1-48A8-9B2A-713E75189E4F}" destId="{D5B8C366-5166-4A79-9B7D-378CE6A174F4}" srcOrd="3" destOrd="0" presId="urn:microsoft.com/office/officeart/2005/8/layout/cycle3"/>
    <dgm:cxn modelId="{08E3E8D8-3FAA-466F-BF76-BD30BDB9B4F0}" type="presParOf" srcId="{BADF95C9-B0D1-48A8-9B2A-713E75189E4F}" destId="{F16167CC-2DE8-42CE-8336-0DDA194107BC}" srcOrd="4" destOrd="0" presId="urn:microsoft.com/office/officeart/2005/8/layout/cycle3"/>
    <dgm:cxn modelId="{3A140441-A904-4831-8CC0-A0A5A896FC7B}" type="presParOf" srcId="{BADF95C9-B0D1-48A8-9B2A-713E75189E4F}" destId="{4F22A5F4-C485-419B-9B70-44DBDE3551B0}" srcOrd="5" destOrd="0" presId="urn:microsoft.com/office/officeart/2005/8/layout/cycle3"/>
    <dgm:cxn modelId="{10BE5EB2-B4FE-4ED8-882C-7C9760203831}" type="presParOf" srcId="{BADF95C9-B0D1-48A8-9B2A-713E75189E4F}" destId="{AD8528EC-0823-4096-B9BE-038B5B77ADD9}"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E5CCA-D5DE-4E67-8BC7-E9C4BEC05D17}">
      <dsp:nvSpPr>
        <dsp:cNvPr id="0" name=""/>
        <dsp:cNvSpPr/>
      </dsp:nvSpPr>
      <dsp:spPr>
        <a:xfrm>
          <a:off x="2385786" y="1620"/>
          <a:ext cx="1464663" cy="952031"/>
        </a:xfrm>
        <a:prstGeom prst="roundRect">
          <a:avLst/>
        </a:prstGeom>
        <a:gradFill rotWithShape="0">
          <a:gsLst>
            <a:gs pos="0">
              <a:schemeClr val="accent1">
                <a:shade val="80000"/>
                <a:hueOff val="0"/>
                <a:satOff val="0"/>
                <a:lumOff val="0"/>
                <a:alphaOff val="0"/>
                <a:tint val="94000"/>
                <a:satMod val="103000"/>
                <a:lumMod val="102000"/>
              </a:schemeClr>
            </a:gs>
            <a:gs pos="50000">
              <a:schemeClr val="accent1">
                <a:shade val="80000"/>
                <a:hueOff val="0"/>
                <a:satOff val="0"/>
                <a:lumOff val="0"/>
                <a:alphaOff val="0"/>
                <a:shade val="100000"/>
                <a:satMod val="110000"/>
                <a:lumMod val="100000"/>
              </a:schemeClr>
            </a:gs>
            <a:gs pos="100000">
              <a:schemeClr val="accent1">
                <a:shade val="8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Customer</a:t>
          </a:r>
        </a:p>
      </dsp:txBody>
      <dsp:txXfrm>
        <a:off x="2432260" y="48094"/>
        <a:ext cx="1371715" cy="859083"/>
      </dsp:txXfrm>
    </dsp:sp>
    <dsp:sp modelId="{8C8E4B28-3F10-4368-9C77-8B6E69D1BE40}">
      <dsp:nvSpPr>
        <dsp:cNvPr id="0" name=""/>
        <dsp:cNvSpPr/>
      </dsp:nvSpPr>
      <dsp:spPr>
        <a:xfrm>
          <a:off x="1214361" y="477635"/>
          <a:ext cx="3807514" cy="3807514"/>
        </a:xfrm>
        <a:custGeom>
          <a:avLst/>
          <a:gdLst/>
          <a:ahLst/>
          <a:cxnLst/>
          <a:rect l="0" t="0" r="0" b="0"/>
          <a:pathLst>
            <a:path>
              <a:moveTo>
                <a:pt x="2646171" y="150727"/>
              </a:moveTo>
              <a:arcTo wR="1903757" hR="1903757" stAng="17577171" swAng="1963644"/>
            </a:path>
          </a:pathLst>
        </a:custGeom>
        <a:noFill/>
        <a:ln w="9525" cap="flat" cmpd="sng" algn="ctr">
          <a:solidFill>
            <a:schemeClr val="accent1">
              <a:shade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71C2D33-8F7F-4642-BC0E-10141BAB1479}">
      <dsp:nvSpPr>
        <dsp:cNvPr id="0" name=""/>
        <dsp:cNvSpPr/>
      </dsp:nvSpPr>
      <dsp:spPr>
        <a:xfrm>
          <a:off x="4196367" y="1317084"/>
          <a:ext cx="1464663" cy="952031"/>
        </a:xfrm>
        <a:prstGeom prst="roundRect">
          <a:avLst/>
        </a:prstGeom>
        <a:gradFill rotWithShape="0">
          <a:gsLst>
            <a:gs pos="0">
              <a:schemeClr val="accent1">
                <a:shade val="80000"/>
                <a:hueOff val="87106"/>
                <a:satOff val="-1173"/>
                <a:lumOff val="6921"/>
                <a:alphaOff val="0"/>
                <a:tint val="94000"/>
                <a:satMod val="103000"/>
                <a:lumMod val="102000"/>
              </a:schemeClr>
            </a:gs>
            <a:gs pos="50000">
              <a:schemeClr val="accent1">
                <a:shade val="80000"/>
                <a:hueOff val="87106"/>
                <a:satOff val="-1173"/>
                <a:lumOff val="6921"/>
                <a:alphaOff val="0"/>
                <a:shade val="100000"/>
                <a:satMod val="110000"/>
                <a:lumMod val="100000"/>
              </a:schemeClr>
            </a:gs>
            <a:gs pos="100000">
              <a:schemeClr val="accent1">
                <a:shade val="80000"/>
                <a:hueOff val="87106"/>
                <a:satOff val="-1173"/>
                <a:lumOff val="6921"/>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Product Owner</a:t>
          </a:r>
        </a:p>
      </dsp:txBody>
      <dsp:txXfrm>
        <a:off x="4242841" y="1363558"/>
        <a:ext cx="1371715" cy="859083"/>
      </dsp:txXfrm>
    </dsp:sp>
    <dsp:sp modelId="{66EBBB37-BFEE-4E6E-944F-3F1D8CEEDB6A}">
      <dsp:nvSpPr>
        <dsp:cNvPr id="0" name=""/>
        <dsp:cNvSpPr/>
      </dsp:nvSpPr>
      <dsp:spPr>
        <a:xfrm>
          <a:off x="1214361" y="477635"/>
          <a:ext cx="3807514" cy="3807514"/>
        </a:xfrm>
        <a:custGeom>
          <a:avLst/>
          <a:gdLst/>
          <a:ahLst/>
          <a:cxnLst/>
          <a:rect l="0" t="0" r="0" b="0"/>
          <a:pathLst>
            <a:path>
              <a:moveTo>
                <a:pt x="3804880" y="1803657"/>
              </a:moveTo>
              <a:arcTo wR="1903757" hR="1903757" stAng="21419159" swAng="2197921"/>
            </a:path>
          </a:pathLst>
        </a:custGeom>
        <a:noFill/>
        <a:ln w="9525" cap="flat" cmpd="sng" algn="ctr">
          <a:solidFill>
            <a:schemeClr val="accent1">
              <a:shade val="90000"/>
              <a:hueOff val="87114"/>
              <a:satOff val="-1089"/>
              <a:lumOff val="6260"/>
              <a:alphaOff val="0"/>
            </a:schemeClr>
          </a:solidFill>
          <a:prstDash val="solid"/>
        </a:ln>
        <a:effectLst/>
      </dsp:spPr>
      <dsp:style>
        <a:lnRef idx="1">
          <a:scrgbClr r="0" g="0" b="0"/>
        </a:lnRef>
        <a:fillRef idx="0">
          <a:scrgbClr r="0" g="0" b="0"/>
        </a:fillRef>
        <a:effectRef idx="0">
          <a:scrgbClr r="0" g="0" b="0"/>
        </a:effectRef>
        <a:fontRef idx="minor"/>
      </dsp:style>
    </dsp:sp>
    <dsp:sp modelId="{72999DE4-8629-4855-834F-64F8295FDDAB}">
      <dsp:nvSpPr>
        <dsp:cNvPr id="0" name=""/>
        <dsp:cNvSpPr/>
      </dsp:nvSpPr>
      <dsp:spPr>
        <a:xfrm>
          <a:off x="3504787" y="3445549"/>
          <a:ext cx="1464663" cy="952031"/>
        </a:xfrm>
        <a:prstGeom prst="roundRect">
          <a:avLst/>
        </a:prstGeom>
        <a:gradFill rotWithShape="0">
          <a:gsLst>
            <a:gs pos="0">
              <a:schemeClr val="accent1">
                <a:shade val="80000"/>
                <a:hueOff val="174211"/>
                <a:satOff val="-2347"/>
                <a:lumOff val="13841"/>
                <a:alphaOff val="0"/>
                <a:tint val="94000"/>
                <a:satMod val="103000"/>
                <a:lumMod val="102000"/>
              </a:schemeClr>
            </a:gs>
            <a:gs pos="50000">
              <a:schemeClr val="accent1">
                <a:shade val="80000"/>
                <a:hueOff val="174211"/>
                <a:satOff val="-2347"/>
                <a:lumOff val="13841"/>
                <a:alphaOff val="0"/>
                <a:shade val="100000"/>
                <a:satMod val="110000"/>
                <a:lumMod val="100000"/>
              </a:schemeClr>
            </a:gs>
            <a:gs pos="100000">
              <a:schemeClr val="accent1">
                <a:shade val="80000"/>
                <a:hueOff val="174211"/>
                <a:satOff val="-2347"/>
                <a:lumOff val="13841"/>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Scrum Master</a:t>
          </a:r>
        </a:p>
      </dsp:txBody>
      <dsp:txXfrm>
        <a:off x="3551261" y="3492023"/>
        <a:ext cx="1371715" cy="859083"/>
      </dsp:txXfrm>
    </dsp:sp>
    <dsp:sp modelId="{54869AA9-509F-4637-B984-02ED1016FCA4}">
      <dsp:nvSpPr>
        <dsp:cNvPr id="0" name=""/>
        <dsp:cNvSpPr/>
      </dsp:nvSpPr>
      <dsp:spPr>
        <a:xfrm>
          <a:off x="1214361" y="477635"/>
          <a:ext cx="3807514" cy="3807514"/>
        </a:xfrm>
        <a:custGeom>
          <a:avLst/>
          <a:gdLst/>
          <a:ahLst/>
          <a:cxnLst/>
          <a:rect l="0" t="0" r="0" b="0"/>
          <a:pathLst>
            <a:path>
              <a:moveTo>
                <a:pt x="2282850" y="3769388"/>
              </a:moveTo>
              <a:arcTo wR="1903757" hR="1903757" stAng="4710838" swAng="1378324"/>
            </a:path>
          </a:pathLst>
        </a:custGeom>
        <a:noFill/>
        <a:ln w="9525" cap="flat" cmpd="sng" algn="ctr">
          <a:solidFill>
            <a:schemeClr val="accent1">
              <a:shade val="90000"/>
              <a:hueOff val="174228"/>
              <a:satOff val="-2178"/>
              <a:lumOff val="12520"/>
              <a:alphaOff val="0"/>
            </a:schemeClr>
          </a:solidFill>
          <a:prstDash val="solid"/>
        </a:ln>
        <a:effectLst/>
      </dsp:spPr>
      <dsp:style>
        <a:lnRef idx="1">
          <a:scrgbClr r="0" g="0" b="0"/>
        </a:lnRef>
        <a:fillRef idx="0">
          <a:scrgbClr r="0" g="0" b="0"/>
        </a:fillRef>
        <a:effectRef idx="0">
          <a:scrgbClr r="0" g="0" b="0"/>
        </a:effectRef>
        <a:fontRef idx="minor"/>
      </dsp:style>
    </dsp:sp>
    <dsp:sp modelId="{2E9B5209-ED4A-437A-BBD1-AE4FA789F82B}">
      <dsp:nvSpPr>
        <dsp:cNvPr id="0" name=""/>
        <dsp:cNvSpPr/>
      </dsp:nvSpPr>
      <dsp:spPr>
        <a:xfrm>
          <a:off x="1266786" y="3445549"/>
          <a:ext cx="1464663" cy="952031"/>
        </a:xfrm>
        <a:prstGeom prst="roundRect">
          <a:avLst/>
        </a:prstGeom>
        <a:gradFill rotWithShape="0">
          <a:gsLst>
            <a:gs pos="0">
              <a:schemeClr val="accent1">
                <a:shade val="80000"/>
                <a:hueOff val="261317"/>
                <a:satOff val="-3520"/>
                <a:lumOff val="20762"/>
                <a:alphaOff val="0"/>
                <a:tint val="94000"/>
                <a:satMod val="103000"/>
                <a:lumMod val="102000"/>
              </a:schemeClr>
            </a:gs>
            <a:gs pos="50000">
              <a:schemeClr val="accent1">
                <a:shade val="80000"/>
                <a:hueOff val="261317"/>
                <a:satOff val="-3520"/>
                <a:lumOff val="20762"/>
                <a:alphaOff val="0"/>
                <a:shade val="100000"/>
                <a:satMod val="110000"/>
                <a:lumMod val="100000"/>
              </a:schemeClr>
            </a:gs>
            <a:gs pos="100000">
              <a:schemeClr val="accent1">
                <a:shade val="80000"/>
                <a:hueOff val="261317"/>
                <a:satOff val="-3520"/>
                <a:lumOff val="2076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Developer</a:t>
          </a:r>
        </a:p>
      </dsp:txBody>
      <dsp:txXfrm>
        <a:off x="1313260" y="3492023"/>
        <a:ext cx="1371715" cy="859083"/>
      </dsp:txXfrm>
    </dsp:sp>
    <dsp:sp modelId="{2640EBFA-B7FF-4167-81D8-4C64A30A4DD7}">
      <dsp:nvSpPr>
        <dsp:cNvPr id="0" name=""/>
        <dsp:cNvSpPr/>
      </dsp:nvSpPr>
      <dsp:spPr>
        <a:xfrm>
          <a:off x="1214361" y="477635"/>
          <a:ext cx="3807514" cy="3807514"/>
        </a:xfrm>
        <a:custGeom>
          <a:avLst/>
          <a:gdLst/>
          <a:ahLst/>
          <a:cxnLst/>
          <a:rect l="0" t="0" r="0" b="0"/>
          <a:pathLst>
            <a:path>
              <a:moveTo>
                <a:pt x="318408" y="2957778"/>
              </a:moveTo>
              <a:arcTo wR="1903757" hR="1903757" stAng="8782920" swAng="2197921"/>
            </a:path>
          </a:pathLst>
        </a:custGeom>
        <a:noFill/>
        <a:ln w="9525" cap="flat" cmpd="sng" algn="ctr">
          <a:solidFill>
            <a:schemeClr val="accent1">
              <a:shade val="90000"/>
              <a:hueOff val="261341"/>
              <a:satOff val="-3267"/>
              <a:lumOff val="18780"/>
              <a:alphaOff val="0"/>
            </a:schemeClr>
          </a:solidFill>
          <a:prstDash val="solid"/>
        </a:ln>
        <a:effectLst/>
      </dsp:spPr>
      <dsp:style>
        <a:lnRef idx="1">
          <a:scrgbClr r="0" g="0" b="0"/>
        </a:lnRef>
        <a:fillRef idx="0">
          <a:scrgbClr r="0" g="0" b="0"/>
        </a:fillRef>
        <a:effectRef idx="0">
          <a:scrgbClr r="0" g="0" b="0"/>
        </a:effectRef>
        <a:fontRef idx="minor"/>
      </dsp:style>
    </dsp:sp>
    <dsp:sp modelId="{81EE5E9D-EAF1-4828-B41E-423BB0B7B7BB}">
      <dsp:nvSpPr>
        <dsp:cNvPr id="0" name=""/>
        <dsp:cNvSpPr/>
      </dsp:nvSpPr>
      <dsp:spPr>
        <a:xfrm>
          <a:off x="575206" y="1317084"/>
          <a:ext cx="1464663" cy="952031"/>
        </a:xfrm>
        <a:prstGeom prst="roundRect">
          <a:avLst/>
        </a:prstGeom>
        <a:gradFill rotWithShape="0">
          <a:gsLst>
            <a:gs pos="0">
              <a:schemeClr val="accent1">
                <a:shade val="80000"/>
                <a:hueOff val="348422"/>
                <a:satOff val="-4694"/>
                <a:lumOff val="27682"/>
                <a:alphaOff val="0"/>
                <a:tint val="94000"/>
                <a:satMod val="103000"/>
                <a:lumMod val="102000"/>
              </a:schemeClr>
            </a:gs>
            <a:gs pos="50000">
              <a:schemeClr val="accent1">
                <a:shade val="80000"/>
                <a:hueOff val="348422"/>
                <a:satOff val="-4694"/>
                <a:lumOff val="27682"/>
                <a:alphaOff val="0"/>
                <a:shade val="100000"/>
                <a:satMod val="110000"/>
                <a:lumMod val="100000"/>
              </a:schemeClr>
            </a:gs>
            <a:gs pos="100000">
              <a:schemeClr val="accent1">
                <a:shade val="80000"/>
                <a:hueOff val="348422"/>
                <a:satOff val="-4694"/>
                <a:lumOff val="2768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Tester</a:t>
          </a:r>
        </a:p>
      </dsp:txBody>
      <dsp:txXfrm>
        <a:off x="621680" y="1363558"/>
        <a:ext cx="1371715" cy="859083"/>
      </dsp:txXfrm>
    </dsp:sp>
    <dsp:sp modelId="{96D2979D-9032-46D1-9C0E-D5A68887C404}">
      <dsp:nvSpPr>
        <dsp:cNvPr id="0" name=""/>
        <dsp:cNvSpPr/>
      </dsp:nvSpPr>
      <dsp:spPr>
        <a:xfrm>
          <a:off x="1214361" y="477635"/>
          <a:ext cx="3807514" cy="3807514"/>
        </a:xfrm>
        <a:custGeom>
          <a:avLst/>
          <a:gdLst/>
          <a:ahLst/>
          <a:cxnLst/>
          <a:rect l="0" t="0" r="0" b="0"/>
          <a:pathLst>
            <a:path>
              <a:moveTo>
                <a:pt x="331436" y="830397"/>
              </a:moveTo>
              <a:arcTo wR="1903757" hR="1903757" stAng="12859186" swAng="1963644"/>
            </a:path>
          </a:pathLst>
        </a:custGeom>
        <a:noFill/>
        <a:ln w="9525" cap="flat" cmpd="sng" algn="ctr">
          <a:solidFill>
            <a:schemeClr val="accent1">
              <a:shade val="90000"/>
              <a:hueOff val="348455"/>
              <a:satOff val="-4356"/>
              <a:lumOff val="2504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5C5AD-2B7B-4C77-8030-BD1C83AA4D34}">
      <dsp:nvSpPr>
        <dsp:cNvPr id="0" name=""/>
        <dsp:cNvSpPr/>
      </dsp:nvSpPr>
      <dsp:spPr>
        <a:xfrm>
          <a:off x="3438007" y="-3026"/>
          <a:ext cx="4317267" cy="4317267"/>
        </a:xfrm>
        <a:prstGeom prst="circularArrow">
          <a:avLst>
            <a:gd name="adj1" fmla="val 5274"/>
            <a:gd name="adj2" fmla="val 312630"/>
            <a:gd name="adj3" fmla="val 14200584"/>
            <a:gd name="adj4" fmla="val 17143156"/>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E21CCC2-93C4-4CC6-B33F-10ADC5067AEC}">
      <dsp:nvSpPr>
        <dsp:cNvPr id="0" name=""/>
        <dsp:cNvSpPr/>
      </dsp:nvSpPr>
      <dsp:spPr>
        <a:xfrm>
          <a:off x="4763157" y="1921"/>
          <a:ext cx="1666968" cy="833484"/>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1. Plan</a:t>
          </a:r>
        </a:p>
      </dsp:txBody>
      <dsp:txXfrm>
        <a:off x="4803844" y="42608"/>
        <a:ext cx="1585594" cy="752110"/>
      </dsp:txXfrm>
    </dsp:sp>
    <dsp:sp modelId="{45F6E6E0-AB1F-40AA-9B42-9E31AFB971B6}">
      <dsp:nvSpPr>
        <dsp:cNvPr id="0" name=""/>
        <dsp:cNvSpPr/>
      </dsp:nvSpPr>
      <dsp:spPr>
        <a:xfrm>
          <a:off x="6279937" y="877634"/>
          <a:ext cx="1666968" cy="833484"/>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2. Design</a:t>
          </a:r>
        </a:p>
      </dsp:txBody>
      <dsp:txXfrm>
        <a:off x="6320624" y="918321"/>
        <a:ext cx="1585594" cy="752110"/>
      </dsp:txXfrm>
    </dsp:sp>
    <dsp:sp modelId="{D5B8C366-5166-4A79-9B7D-378CE6A174F4}">
      <dsp:nvSpPr>
        <dsp:cNvPr id="0" name=""/>
        <dsp:cNvSpPr/>
      </dsp:nvSpPr>
      <dsp:spPr>
        <a:xfrm>
          <a:off x="6279937" y="2629061"/>
          <a:ext cx="1666968" cy="833484"/>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3. Develop</a:t>
          </a:r>
        </a:p>
      </dsp:txBody>
      <dsp:txXfrm>
        <a:off x="6320624" y="2669748"/>
        <a:ext cx="1585594" cy="752110"/>
      </dsp:txXfrm>
    </dsp:sp>
    <dsp:sp modelId="{F16167CC-2DE8-42CE-8336-0DDA194107BC}">
      <dsp:nvSpPr>
        <dsp:cNvPr id="0" name=""/>
        <dsp:cNvSpPr/>
      </dsp:nvSpPr>
      <dsp:spPr>
        <a:xfrm>
          <a:off x="4763157" y="3504774"/>
          <a:ext cx="1666968" cy="833484"/>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4. Test</a:t>
          </a:r>
        </a:p>
      </dsp:txBody>
      <dsp:txXfrm>
        <a:off x="4803844" y="3545461"/>
        <a:ext cx="1585594" cy="752110"/>
      </dsp:txXfrm>
    </dsp:sp>
    <dsp:sp modelId="{4F22A5F4-C485-419B-9B70-44DBDE3551B0}">
      <dsp:nvSpPr>
        <dsp:cNvPr id="0" name=""/>
        <dsp:cNvSpPr/>
      </dsp:nvSpPr>
      <dsp:spPr>
        <a:xfrm>
          <a:off x="3246377" y="2629061"/>
          <a:ext cx="1666968" cy="833484"/>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5. Deploy</a:t>
          </a:r>
        </a:p>
      </dsp:txBody>
      <dsp:txXfrm>
        <a:off x="3287064" y="2669748"/>
        <a:ext cx="1585594" cy="752110"/>
      </dsp:txXfrm>
    </dsp:sp>
    <dsp:sp modelId="{AD8528EC-0823-4096-B9BE-038B5B77ADD9}">
      <dsp:nvSpPr>
        <dsp:cNvPr id="0" name=""/>
        <dsp:cNvSpPr/>
      </dsp:nvSpPr>
      <dsp:spPr>
        <a:xfrm>
          <a:off x="3246377" y="877634"/>
          <a:ext cx="1666968" cy="833484"/>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6. Review</a:t>
          </a:r>
        </a:p>
      </dsp:txBody>
      <dsp:txXfrm>
        <a:off x="3287064" y="918321"/>
        <a:ext cx="1585594" cy="752110"/>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8/7/2022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8/7/2022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8/7/2022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8/7/2022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8/7/2022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8/7/2022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8/7/2022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84F9-61BD-C983-E568-36C702FCB65D}"/>
              </a:ext>
            </a:extLst>
          </p:cNvPr>
          <p:cNvSpPr>
            <a:spLocks noGrp="1"/>
          </p:cNvSpPr>
          <p:nvPr>
            <p:ph type="ctrTitle"/>
          </p:nvPr>
        </p:nvSpPr>
        <p:spPr/>
        <p:txBody>
          <a:bodyPr/>
          <a:lstStyle/>
          <a:p>
            <a:r>
              <a:rPr lang="en-US" dirty="0"/>
              <a:t>The Agile Methodology</a:t>
            </a:r>
          </a:p>
        </p:txBody>
      </p:sp>
      <p:sp>
        <p:nvSpPr>
          <p:cNvPr id="3" name="Subtitle 2">
            <a:extLst>
              <a:ext uri="{FF2B5EF4-FFF2-40B4-BE49-F238E27FC236}">
                <a16:creationId xmlns:a16="http://schemas.microsoft.com/office/drawing/2014/main" id="{F13FCDB5-192F-8F74-5942-46730D4B46FA}"/>
              </a:ext>
            </a:extLst>
          </p:cNvPr>
          <p:cNvSpPr>
            <a:spLocks noGrp="1"/>
          </p:cNvSpPr>
          <p:nvPr>
            <p:ph type="subTitle" idx="1"/>
          </p:nvPr>
        </p:nvSpPr>
        <p:spPr/>
        <p:txBody>
          <a:bodyPr>
            <a:normAutofit lnSpcReduction="10000"/>
          </a:bodyPr>
          <a:lstStyle/>
          <a:p>
            <a:r>
              <a:rPr lang="en-US" dirty="0"/>
              <a:t>Brian Bentley</a:t>
            </a:r>
          </a:p>
          <a:p>
            <a:r>
              <a:rPr lang="en-US" dirty="0"/>
              <a:t>8/7/2022</a:t>
            </a:r>
          </a:p>
          <a:p>
            <a:r>
              <a:rPr lang="en-US" dirty="0"/>
              <a:t>SNHU TRAVEL</a:t>
            </a:r>
          </a:p>
        </p:txBody>
      </p:sp>
    </p:spTree>
    <p:extLst>
      <p:ext uri="{BB962C8B-B14F-4D97-AF65-F5344CB8AC3E}">
        <p14:creationId xmlns:p14="http://schemas.microsoft.com/office/powerpoint/2010/main" val="413146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9A6E-0D66-200A-6FD0-10D24B3194A8}"/>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2E42A51E-7840-61E4-137A-AC31B67E8699}"/>
              </a:ext>
            </a:extLst>
          </p:cNvPr>
          <p:cNvSpPr>
            <a:spLocks noGrp="1"/>
          </p:cNvSpPr>
          <p:nvPr>
            <p:ph idx="1"/>
          </p:nvPr>
        </p:nvSpPr>
        <p:spPr/>
        <p:txBody>
          <a:bodyPr>
            <a:normAutofit lnSpcReduction="10000"/>
          </a:bodyPr>
          <a:lstStyle/>
          <a:p>
            <a:pPr marL="0" indent="0">
              <a:buNone/>
            </a:pPr>
            <a:r>
              <a:rPr lang="en-US" dirty="0"/>
              <a:t>When deciding which process to use, one must consider the needs and wants of the customer. If the product is something the requires quick turn around, the better methodology is Agile. Agile allows a product to get rolled out the door rather quickly compared to the traditional method of Software Development. The waterfall style of development is probably preferred for very large, very massive products with some companies. The reason for this being that any project which is cutting edge will have to spend a long amount of time in the design and development phase regardless. Agile may be less useful when there isn’t exactly a defined user at the end of the day.</a:t>
            </a:r>
          </a:p>
        </p:txBody>
      </p:sp>
    </p:spTree>
    <p:extLst>
      <p:ext uri="{BB962C8B-B14F-4D97-AF65-F5344CB8AC3E}">
        <p14:creationId xmlns:p14="http://schemas.microsoft.com/office/powerpoint/2010/main" val="401520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F8AD-1FE2-C613-65F0-8DC949E8772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51767BB-7704-164B-7930-2E4DFD4C0986}"/>
              </a:ext>
            </a:extLst>
          </p:cNvPr>
          <p:cNvSpPr>
            <a:spLocks noGrp="1"/>
          </p:cNvSpPr>
          <p:nvPr>
            <p:ph idx="1"/>
          </p:nvPr>
        </p:nvSpPr>
        <p:spPr/>
        <p:txBody>
          <a:bodyPr/>
          <a:lstStyle/>
          <a:p>
            <a:r>
              <a:rPr lang="en-US" dirty="0"/>
              <a:t>Cobb, C. G. (2015). The Project Manager's Guide to Mastering Agile: Principles and practices for an adaptive approach. </a:t>
            </a:r>
            <a:r>
              <a:rPr lang="en-US"/>
              <a:t>John Wiley ; </a:t>
            </a:r>
            <a:r>
              <a:rPr lang="en-US" dirty="0"/>
              <a:t>Sons. </a:t>
            </a:r>
          </a:p>
        </p:txBody>
      </p:sp>
    </p:spTree>
    <p:extLst>
      <p:ext uri="{BB962C8B-B14F-4D97-AF65-F5344CB8AC3E}">
        <p14:creationId xmlns:p14="http://schemas.microsoft.com/office/powerpoint/2010/main" val="404566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103C-3C95-1A99-336D-A11281DDB01C}"/>
              </a:ext>
            </a:extLst>
          </p:cNvPr>
          <p:cNvSpPr>
            <a:spLocks noGrp="1"/>
          </p:cNvSpPr>
          <p:nvPr>
            <p:ph type="title"/>
          </p:nvPr>
        </p:nvSpPr>
        <p:spPr/>
        <p:txBody>
          <a:bodyPr/>
          <a:lstStyle/>
          <a:p>
            <a:r>
              <a:rPr lang="en-US" dirty="0"/>
              <a:t>Meet the Agile Team</a:t>
            </a:r>
          </a:p>
        </p:txBody>
      </p:sp>
      <p:graphicFrame>
        <p:nvGraphicFramePr>
          <p:cNvPr id="5" name="Diagram 4">
            <a:extLst>
              <a:ext uri="{FF2B5EF4-FFF2-40B4-BE49-F238E27FC236}">
                <a16:creationId xmlns:a16="http://schemas.microsoft.com/office/drawing/2014/main" id="{09FBD34D-17AC-9F45-0355-FE50A769908F}"/>
              </a:ext>
            </a:extLst>
          </p:cNvPr>
          <p:cNvGraphicFramePr/>
          <p:nvPr>
            <p:extLst>
              <p:ext uri="{D42A27DB-BD31-4B8C-83A1-F6EECF244321}">
                <p14:modId xmlns:p14="http://schemas.microsoft.com/office/powerpoint/2010/main" val="3846925321"/>
              </p:ext>
            </p:extLst>
          </p:nvPr>
        </p:nvGraphicFramePr>
        <p:xfrm>
          <a:off x="2977881" y="2099256"/>
          <a:ext cx="6236237" cy="4462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91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AD08-B7DD-0300-7C5B-E9E7EEC05414}"/>
              </a:ext>
            </a:extLst>
          </p:cNvPr>
          <p:cNvSpPr>
            <a:spLocks noGrp="1"/>
          </p:cNvSpPr>
          <p:nvPr>
            <p:ph type="title"/>
          </p:nvPr>
        </p:nvSpPr>
        <p:spPr/>
        <p:txBody>
          <a:bodyPr/>
          <a:lstStyle/>
          <a:p>
            <a:r>
              <a:rPr lang="en-US" dirty="0"/>
              <a:t>Customer – Product Owner</a:t>
            </a:r>
          </a:p>
        </p:txBody>
      </p:sp>
      <p:sp>
        <p:nvSpPr>
          <p:cNvPr id="3" name="Content Placeholder 2">
            <a:extLst>
              <a:ext uri="{FF2B5EF4-FFF2-40B4-BE49-F238E27FC236}">
                <a16:creationId xmlns:a16="http://schemas.microsoft.com/office/drawing/2014/main" id="{280E982F-95E9-C1D2-9144-54686F66307B}"/>
              </a:ext>
            </a:extLst>
          </p:cNvPr>
          <p:cNvSpPr>
            <a:spLocks noGrp="1"/>
          </p:cNvSpPr>
          <p:nvPr>
            <p:ph sz="half" idx="1"/>
          </p:nvPr>
        </p:nvSpPr>
        <p:spPr/>
        <p:txBody>
          <a:bodyPr>
            <a:normAutofit lnSpcReduction="10000"/>
          </a:bodyPr>
          <a:lstStyle/>
          <a:p>
            <a:pPr marL="0" indent="0">
              <a:buNone/>
            </a:pPr>
            <a:r>
              <a:rPr lang="en-US" dirty="0"/>
              <a:t>CUSTOMER</a:t>
            </a:r>
          </a:p>
          <a:p>
            <a:r>
              <a:rPr lang="en-US" dirty="0"/>
              <a:t>The customer is the person or persons responsible for the projects funding.</a:t>
            </a:r>
          </a:p>
          <a:p>
            <a:r>
              <a:rPr lang="en-US" dirty="0"/>
              <a:t>They have needs that they are looking to fulfill </a:t>
            </a:r>
          </a:p>
          <a:p>
            <a:r>
              <a:rPr lang="en-US" dirty="0"/>
              <a:t>Their support is what makes or breaks the project</a:t>
            </a:r>
          </a:p>
          <a:p>
            <a:r>
              <a:rPr lang="en-US" dirty="0"/>
              <a:t>They are the focus of the user stories</a:t>
            </a:r>
          </a:p>
        </p:txBody>
      </p:sp>
      <p:sp>
        <p:nvSpPr>
          <p:cNvPr id="4" name="Content Placeholder 3">
            <a:extLst>
              <a:ext uri="{FF2B5EF4-FFF2-40B4-BE49-F238E27FC236}">
                <a16:creationId xmlns:a16="http://schemas.microsoft.com/office/drawing/2014/main" id="{A2F45428-522A-0448-F8EC-82834D33B179}"/>
              </a:ext>
            </a:extLst>
          </p:cNvPr>
          <p:cNvSpPr>
            <a:spLocks noGrp="1"/>
          </p:cNvSpPr>
          <p:nvPr>
            <p:ph sz="half" idx="2"/>
          </p:nvPr>
        </p:nvSpPr>
        <p:spPr/>
        <p:txBody>
          <a:bodyPr>
            <a:normAutofit lnSpcReduction="10000"/>
          </a:bodyPr>
          <a:lstStyle/>
          <a:p>
            <a:pPr marL="0" indent="0">
              <a:buNone/>
            </a:pPr>
            <a:r>
              <a:rPr lang="en-US" dirty="0"/>
              <a:t>PRODUCT OWNER</a:t>
            </a:r>
          </a:p>
          <a:p>
            <a:r>
              <a:rPr lang="en-US" dirty="0"/>
              <a:t>The Product Owner is the person who meets with the customer on a frequent basis</a:t>
            </a:r>
          </a:p>
          <a:p>
            <a:r>
              <a:rPr lang="en-US" dirty="0"/>
              <a:t>They get feedback from the customer to create user stories</a:t>
            </a:r>
          </a:p>
          <a:p>
            <a:r>
              <a:rPr lang="en-US" dirty="0"/>
              <a:t>Caring for the user story backlog and making sure they match what the customer is saying is crucial</a:t>
            </a:r>
          </a:p>
          <a:p>
            <a:r>
              <a:rPr lang="en-US" dirty="0"/>
              <a:t>They are essentially the “CEO” of the product</a:t>
            </a:r>
          </a:p>
        </p:txBody>
      </p:sp>
    </p:spTree>
    <p:extLst>
      <p:ext uri="{BB962C8B-B14F-4D97-AF65-F5344CB8AC3E}">
        <p14:creationId xmlns:p14="http://schemas.microsoft.com/office/powerpoint/2010/main" val="93108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BF61-3959-5043-3A59-0EE05DDE753B}"/>
              </a:ext>
            </a:extLst>
          </p:cNvPr>
          <p:cNvSpPr>
            <a:spLocks noGrp="1"/>
          </p:cNvSpPr>
          <p:nvPr>
            <p:ph type="title"/>
          </p:nvPr>
        </p:nvSpPr>
        <p:spPr/>
        <p:txBody>
          <a:bodyPr/>
          <a:lstStyle/>
          <a:p>
            <a:r>
              <a:rPr lang="en-US" dirty="0"/>
              <a:t>Scrum Master - Developer</a:t>
            </a:r>
          </a:p>
        </p:txBody>
      </p:sp>
      <p:sp>
        <p:nvSpPr>
          <p:cNvPr id="3" name="Content Placeholder 2">
            <a:extLst>
              <a:ext uri="{FF2B5EF4-FFF2-40B4-BE49-F238E27FC236}">
                <a16:creationId xmlns:a16="http://schemas.microsoft.com/office/drawing/2014/main" id="{660B1551-34BD-E5F4-A0D3-920926AED788}"/>
              </a:ext>
            </a:extLst>
          </p:cNvPr>
          <p:cNvSpPr>
            <a:spLocks noGrp="1"/>
          </p:cNvSpPr>
          <p:nvPr>
            <p:ph sz="half" idx="1"/>
          </p:nvPr>
        </p:nvSpPr>
        <p:spPr/>
        <p:txBody>
          <a:bodyPr/>
          <a:lstStyle/>
          <a:p>
            <a:pPr marL="0" indent="0">
              <a:buNone/>
            </a:pPr>
            <a:r>
              <a:rPr lang="en-US" dirty="0"/>
              <a:t>SCRUM MASTER</a:t>
            </a:r>
          </a:p>
          <a:p>
            <a:r>
              <a:rPr lang="en-US" dirty="0"/>
              <a:t>The Scrum Master is the intermediary between the Product Owners demands and the Developers</a:t>
            </a:r>
          </a:p>
          <a:p>
            <a:r>
              <a:rPr lang="en-US" dirty="0"/>
              <a:t>They facilitate and set up the meetings for the team</a:t>
            </a:r>
          </a:p>
          <a:p>
            <a:r>
              <a:rPr lang="en-US" dirty="0"/>
              <a:t>They provide a leadership role to make sure the meetings flow correctly</a:t>
            </a:r>
          </a:p>
          <a:p>
            <a:r>
              <a:rPr lang="en-US" dirty="0"/>
              <a:t>They prune the backlog as well</a:t>
            </a:r>
          </a:p>
        </p:txBody>
      </p:sp>
      <p:sp>
        <p:nvSpPr>
          <p:cNvPr id="4" name="Content Placeholder 3">
            <a:extLst>
              <a:ext uri="{FF2B5EF4-FFF2-40B4-BE49-F238E27FC236}">
                <a16:creationId xmlns:a16="http://schemas.microsoft.com/office/drawing/2014/main" id="{7A6A3F4F-98A8-6BFE-F9ED-2953685BFAB2}"/>
              </a:ext>
            </a:extLst>
          </p:cNvPr>
          <p:cNvSpPr>
            <a:spLocks noGrp="1"/>
          </p:cNvSpPr>
          <p:nvPr>
            <p:ph sz="half" idx="2"/>
          </p:nvPr>
        </p:nvSpPr>
        <p:spPr/>
        <p:txBody>
          <a:bodyPr/>
          <a:lstStyle/>
          <a:p>
            <a:pPr marL="0" indent="0">
              <a:buNone/>
            </a:pPr>
            <a:r>
              <a:rPr lang="en-US" dirty="0"/>
              <a:t>DEVELOPER</a:t>
            </a:r>
          </a:p>
          <a:p>
            <a:r>
              <a:rPr lang="en-US" dirty="0"/>
              <a:t>The workhorses of the team</a:t>
            </a:r>
          </a:p>
          <a:p>
            <a:r>
              <a:rPr lang="en-US" dirty="0"/>
              <a:t>Without developers there would be no product for the customer</a:t>
            </a:r>
          </a:p>
          <a:p>
            <a:r>
              <a:rPr lang="en-US" dirty="0"/>
              <a:t>They are the ones who execute the user stories to ensure their completion</a:t>
            </a:r>
          </a:p>
          <a:p>
            <a:r>
              <a:rPr lang="en-US" dirty="0"/>
              <a:t>Developers also provide feedback on what is necessary and realistic for the product</a:t>
            </a:r>
          </a:p>
        </p:txBody>
      </p:sp>
    </p:spTree>
    <p:extLst>
      <p:ext uri="{BB962C8B-B14F-4D97-AF65-F5344CB8AC3E}">
        <p14:creationId xmlns:p14="http://schemas.microsoft.com/office/powerpoint/2010/main" val="361238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3BCD-7D77-A6E9-B34B-A5D651486166}"/>
              </a:ext>
            </a:extLst>
          </p:cNvPr>
          <p:cNvSpPr>
            <a:spLocks noGrp="1"/>
          </p:cNvSpPr>
          <p:nvPr>
            <p:ph type="title"/>
          </p:nvPr>
        </p:nvSpPr>
        <p:spPr/>
        <p:txBody>
          <a:bodyPr/>
          <a:lstStyle/>
          <a:p>
            <a:r>
              <a:rPr lang="en-US" dirty="0"/>
              <a:t>Tester</a:t>
            </a:r>
          </a:p>
        </p:txBody>
      </p:sp>
      <p:sp>
        <p:nvSpPr>
          <p:cNvPr id="3" name="Content Placeholder 2">
            <a:extLst>
              <a:ext uri="{FF2B5EF4-FFF2-40B4-BE49-F238E27FC236}">
                <a16:creationId xmlns:a16="http://schemas.microsoft.com/office/drawing/2014/main" id="{A7ADAE61-06C0-F947-F797-90CC664BD6CD}"/>
              </a:ext>
            </a:extLst>
          </p:cNvPr>
          <p:cNvSpPr>
            <a:spLocks noGrp="1"/>
          </p:cNvSpPr>
          <p:nvPr>
            <p:ph idx="1"/>
          </p:nvPr>
        </p:nvSpPr>
        <p:spPr/>
        <p:txBody>
          <a:bodyPr/>
          <a:lstStyle/>
          <a:p>
            <a:pPr marL="0" indent="0">
              <a:buNone/>
            </a:pPr>
            <a:r>
              <a:rPr lang="en-US" dirty="0"/>
              <a:t>TESTER</a:t>
            </a:r>
          </a:p>
          <a:p>
            <a:r>
              <a:rPr lang="en-US" dirty="0"/>
              <a:t>The tester create test cases that come from the user stories</a:t>
            </a:r>
          </a:p>
          <a:p>
            <a:r>
              <a:rPr lang="en-US" dirty="0"/>
              <a:t>The tester executes the test cases to ensure the product fits the customers vision</a:t>
            </a:r>
          </a:p>
          <a:p>
            <a:r>
              <a:rPr lang="en-US" dirty="0"/>
              <a:t>The test cases are also a backlog that the tester must work on</a:t>
            </a:r>
          </a:p>
          <a:p>
            <a:endParaRPr lang="en-US" dirty="0"/>
          </a:p>
        </p:txBody>
      </p:sp>
    </p:spTree>
    <p:extLst>
      <p:ext uri="{BB962C8B-B14F-4D97-AF65-F5344CB8AC3E}">
        <p14:creationId xmlns:p14="http://schemas.microsoft.com/office/powerpoint/2010/main" val="144790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0279-E001-F1A4-FB8F-670A011F18FB}"/>
              </a:ext>
            </a:extLst>
          </p:cNvPr>
          <p:cNvSpPr>
            <a:spLocks noGrp="1"/>
          </p:cNvSpPr>
          <p:nvPr>
            <p:ph type="title"/>
          </p:nvPr>
        </p:nvSpPr>
        <p:spPr/>
        <p:txBody>
          <a:bodyPr/>
          <a:lstStyle/>
          <a:p>
            <a:r>
              <a:rPr lang="en-US" dirty="0"/>
              <a:t>Agile Development Phases</a:t>
            </a:r>
          </a:p>
        </p:txBody>
      </p:sp>
      <p:graphicFrame>
        <p:nvGraphicFramePr>
          <p:cNvPr id="10" name="Content Placeholder 9">
            <a:extLst>
              <a:ext uri="{FF2B5EF4-FFF2-40B4-BE49-F238E27FC236}">
                <a16:creationId xmlns:a16="http://schemas.microsoft.com/office/drawing/2014/main" id="{4103CDDE-E873-9F2C-CEB8-12DC3FDBD10C}"/>
              </a:ext>
            </a:extLst>
          </p:cNvPr>
          <p:cNvGraphicFramePr>
            <a:graphicFrameLocks noGrp="1"/>
          </p:cNvGraphicFramePr>
          <p:nvPr>
            <p:ph idx="1"/>
            <p:extLst>
              <p:ext uri="{D42A27DB-BD31-4B8C-83A1-F6EECF244321}">
                <p14:modId xmlns:p14="http://schemas.microsoft.com/office/powerpoint/2010/main" val="769736712"/>
              </p:ext>
            </p:extLst>
          </p:nvPr>
        </p:nvGraphicFramePr>
        <p:xfrm>
          <a:off x="681037" y="2176530"/>
          <a:ext cx="11193283" cy="4340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218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B4B6-DDB6-F118-C0F5-262FECD63DED}"/>
              </a:ext>
            </a:extLst>
          </p:cNvPr>
          <p:cNvSpPr>
            <a:spLocks noGrp="1"/>
          </p:cNvSpPr>
          <p:nvPr>
            <p:ph type="title"/>
          </p:nvPr>
        </p:nvSpPr>
        <p:spPr/>
        <p:txBody>
          <a:bodyPr/>
          <a:lstStyle/>
          <a:p>
            <a:r>
              <a:rPr lang="en-US" dirty="0"/>
              <a:t>Agile Development Phases </a:t>
            </a:r>
          </a:p>
        </p:txBody>
      </p:sp>
      <p:sp>
        <p:nvSpPr>
          <p:cNvPr id="3" name="Text Placeholder 2">
            <a:extLst>
              <a:ext uri="{FF2B5EF4-FFF2-40B4-BE49-F238E27FC236}">
                <a16:creationId xmlns:a16="http://schemas.microsoft.com/office/drawing/2014/main" id="{94ACFF8C-2E52-0C54-9D14-2078FC242B37}"/>
              </a:ext>
            </a:extLst>
          </p:cNvPr>
          <p:cNvSpPr>
            <a:spLocks noGrp="1"/>
          </p:cNvSpPr>
          <p:nvPr>
            <p:ph type="body" idx="1"/>
          </p:nvPr>
        </p:nvSpPr>
        <p:spPr/>
        <p:txBody>
          <a:bodyPr/>
          <a:lstStyle/>
          <a:p>
            <a:r>
              <a:rPr lang="en-US" dirty="0"/>
              <a:t>PLAN</a:t>
            </a:r>
          </a:p>
        </p:txBody>
      </p:sp>
      <p:sp>
        <p:nvSpPr>
          <p:cNvPr id="4" name="Text Placeholder 3">
            <a:extLst>
              <a:ext uri="{FF2B5EF4-FFF2-40B4-BE49-F238E27FC236}">
                <a16:creationId xmlns:a16="http://schemas.microsoft.com/office/drawing/2014/main" id="{A31D0486-5FC8-E931-AB3E-B0CF0662895F}"/>
              </a:ext>
            </a:extLst>
          </p:cNvPr>
          <p:cNvSpPr>
            <a:spLocks noGrp="1"/>
          </p:cNvSpPr>
          <p:nvPr>
            <p:ph type="body" sz="half" idx="15"/>
          </p:nvPr>
        </p:nvSpPr>
        <p:spPr/>
        <p:txBody>
          <a:bodyPr/>
          <a:lstStyle/>
          <a:p>
            <a:r>
              <a:rPr lang="en-US" dirty="0"/>
              <a:t>Sit down and come up with a plan.</a:t>
            </a:r>
          </a:p>
          <a:p>
            <a:r>
              <a:rPr lang="en-US" dirty="0"/>
              <a:t>Meet with the customer and start writing out the initial user test stories.</a:t>
            </a:r>
          </a:p>
          <a:p>
            <a:r>
              <a:rPr lang="en-US" dirty="0"/>
              <a:t>Create an idea of how the Agile meetings are going to be set up.</a:t>
            </a:r>
          </a:p>
          <a:p>
            <a:r>
              <a:rPr lang="en-US" dirty="0"/>
              <a:t>Play a planning game in order to gauge the project complexity.</a:t>
            </a:r>
          </a:p>
        </p:txBody>
      </p:sp>
      <p:sp>
        <p:nvSpPr>
          <p:cNvPr id="5" name="Text Placeholder 4">
            <a:extLst>
              <a:ext uri="{FF2B5EF4-FFF2-40B4-BE49-F238E27FC236}">
                <a16:creationId xmlns:a16="http://schemas.microsoft.com/office/drawing/2014/main" id="{733805BC-E68F-02C2-6BE7-15B11C6331D4}"/>
              </a:ext>
            </a:extLst>
          </p:cNvPr>
          <p:cNvSpPr>
            <a:spLocks noGrp="1"/>
          </p:cNvSpPr>
          <p:nvPr>
            <p:ph type="body" sz="quarter" idx="3"/>
          </p:nvPr>
        </p:nvSpPr>
        <p:spPr/>
        <p:txBody>
          <a:bodyPr/>
          <a:lstStyle/>
          <a:p>
            <a:r>
              <a:rPr lang="en-US" dirty="0"/>
              <a:t>DESIGN</a:t>
            </a:r>
          </a:p>
        </p:txBody>
      </p:sp>
      <p:sp>
        <p:nvSpPr>
          <p:cNvPr id="6" name="Text Placeholder 5">
            <a:extLst>
              <a:ext uri="{FF2B5EF4-FFF2-40B4-BE49-F238E27FC236}">
                <a16:creationId xmlns:a16="http://schemas.microsoft.com/office/drawing/2014/main" id="{DBFAB81A-DA6C-8F93-FA91-2E4999A0E007}"/>
              </a:ext>
            </a:extLst>
          </p:cNvPr>
          <p:cNvSpPr>
            <a:spLocks noGrp="1"/>
          </p:cNvSpPr>
          <p:nvPr>
            <p:ph type="body" sz="half" idx="16"/>
          </p:nvPr>
        </p:nvSpPr>
        <p:spPr/>
        <p:txBody>
          <a:bodyPr/>
          <a:lstStyle/>
          <a:p>
            <a:r>
              <a:rPr lang="en-US" dirty="0"/>
              <a:t>Start setting up the initial Scrum meetings with the team.</a:t>
            </a:r>
          </a:p>
          <a:p>
            <a:r>
              <a:rPr lang="en-US" dirty="0"/>
              <a:t>Create a development team based on an estimated complexity of the project.</a:t>
            </a:r>
          </a:p>
          <a:p>
            <a:r>
              <a:rPr lang="en-US" dirty="0"/>
              <a:t>Set up the workspace for the team.</a:t>
            </a:r>
          </a:p>
          <a:p>
            <a:r>
              <a:rPr lang="en-US" dirty="0"/>
              <a:t>Start pruning the backlog and ensuring the user stories are in the correct order.</a:t>
            </a:r>
          </a:p>
        </p:txBody>
      </p:sp>
      <p:sp>
        <p:nvSpPr>
          <p:cNvPr id="7" name="Text Placeholder 6">
            <a:extLst>
              <a:ext uri="{FF2B5EF4-FFF2-40B4-BE49-F238E27FC236}">
                <a16:creationId xmlns:a16="http://schemas.microsoft.com/office/drawing/2014/main" id="{337D44CF-8952-A2C8-659A-E0DA4886619D}"/>
              </a:ext>
            </a:extLst>
          </p:cNvPr>
          <p:cNvSpPr>
            <a:spLocks noGrp="1"/>
          </p:cNvSpPr>
          <p:nvPr>
            <p:ph type="body" sz="quarter" idx="13"/>
          </p:nvPr>
        </p:nvSpPr>
        <p:spPr/>
        <p:txBody>
          <a:bodyPr/>
          <a:lstStyle/>
          <a:p>
            <a:r>
              <a:rPr lang="en-US" dirty="0"/>
              <a:t>DEVELOP</a:t>
            </a:r>
          </a:p>
        </p:txBody>
      </p:sp>
      <p:sp>
        <p:nvSpPr>
          <p:cNvPr id="8" name="Text Placeholder 7">
            <a:extLst>
              <a:ext uri="{FF2B5EF4-FFF2-40B4-BE49-F238E27FC236}">
                <a16:creationId xmlns:a16="http://schemas.microsoft.com/office/drawing/2014/main" id="{6784F3E2-CC91-D6FE-DD82-E3A5918D4C5E}"/>
              </a:ext>
            </a:extLst>
          </p:cNvPr>
          <p:cNvSpPr>
            <a:spLocks noGrp="1"/>
          </p:cNvSpPr>
          <p:nvPr>
            <p:ph type="body" sz="half" idx="17"/>
          </p:nvPr>
        </p:nvSpPr>
        <p:spPr/>
        <p:txBody>
          <a:bodyPr/>
          <a:lstStyle/>
          <a:p>
            <a:r>
              <a:rPr lang="en-US" dirty="0"/>
              <a:t>Begin assigning user stories to the Development team.</a:t>
            </a:r>
          </a:p>
          <a:p>
            <a:r>
              <a:rPr lang="en-US" dirty="0"/>
              <a:t>Developers should begin processing the user stories in as timely a manner as possible.</a:t>
            </a:r>
          </a:p>
          <a:p>
            <a:r>
              <a:rPr lang="en-US" dirty="0"/>
              <a:t>This is where the brunt of the work will take place.</a:t>
            </a:r>
          </a:p>
          <a:p>
            <a:endParaRPr lang="en-US" dirty="0"/>
          </a:p>
        </p:txBody>
      </p:sp>
    </p:spTree>
    <p:extLst>
      <p:ext uri="{BB962C8B-B14F-4D97-AF65-F5344CB8AC3E}">
        <p14:creationId xmlns:p14="http://schemas.microsoft.com/office/powerpoint/2010/main" val="161443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AAEC-ED5A-5307-31AA-342E4E64E19A}"/>
              </a:ext>
            </a:extLst>
          </p:cNvPr>
          <p:cNvSpPr>
            <a:spLocks noGrp="1"/>
          </p:cNvSpPr>
          <p:nvPr>
            <p:ph type="title"/>
          </p:nvPr>
        </p:nvSpPr>
        <p:spPr/>
        <p:txBody>
          <a:bodyPr/>
          <a:lstStyle/>
          <a:p>
            <a:r>
              <a:rPr lang="en-US" dirty="0"/>
              <a:t>Agile Development Phases</a:t>
            </a:r>
          </a:p>
        </p:txBody>
      </p:sp>
      <p:sp>
        <p:nvSpPr>
          <p:cNvPr id="3" name="Text Placeholder 2">
            <a:extLst>
              <a:ext uri="{FF2B5EF4-FFF2-40B4-BE49-F238E27FC236}">
                <a16:creationId xmlns:a16="http://schemas.microsoft.com/office/drawing/2014/main" id="{21A8AB43-1FB3-092A-387A-91D11B3C916F}"/>
              </a:ext>
            </a:extLst>
          </p:cNvPr>
          <p:cNvSpPr>
            <a:spLocks noGrp="1"/>
          </p:cNvSpPr>
          <p:nvPr>
            <p:ph type="body" idx="1"/>
          </p:nvPr>
        </p:nvSpPr>
        <p:spPr/>
        <p:txBody>
          <a:bodyPr/>
          <a:lstStyle/>
          <a:p>
            <a:r>
              <a:rPr lang="en-US" dirty="0"/>
              <a:t>TEST</a:t>
            </a:r>
          </a:p>
        </p:txBody>
      </p:sp>
      <p:sp>
        <p:nvSpPr>
          <p:cNvPr id="4" name="Text Placeholder 3">
            <a:extLst>
              <a:ext uri="{FF2B5EF4-FFF2-40B4-BE49-F238E27FC236}">
                <a16:creationId xmlns:a16="http://schemas.microsoft.com/office/drawing/2014/main" id="{DBF6AE6E-5B31-9E89-2317-5194E2066FC4}"/>
              </a:ext>
            </a:extLst>
          </p:cNvPr>
          <p:cNvSpPr>
            <a:spLocks noGrp="1"/>
          </p:cNvSpPr>
          <p:nvPr>
            <p:ph type="body" sz="half" idx="15"/>
          </p:nvPr>
        </p:nvSpPr>
        <p:spPr/>
        <p:txBody>
          <a:bodyPr/>
          <a:lstStyle/>
          <a:p>
            <a:r>
              <a:rPr lang="en-US" dirty="0"/>
              <a:t>The tester begins setting up test cases in their backlog.</a:t>
            </a:r>
          </a:p>
          <a:p>
            <a:r>
              <a:rPr lang="en-US" dirty="0"/>
              <a:t>They will be expected to move through the program and reference the test cases.</a:t>
            </a:r>
          </a:p>
          <a:p>
            <a:r>
              <a:rPr lang="en-US" dirty="0"/>
              <a:t>Give feedback to the team regarding the completion of the project based on successful test results.</a:t>
            </a:r>
          </a:p>
        </p:txBody>
      </p:sp>
      <p:sp>
        <p:nvSpPr>
          <p:cNvPr id="5" name="Text Placeholder 4">
            <a:extLst>
              <a:ext uri="{FF2B5EF4-FFF2-40B4-BE49-F238E27FC236}">
                <a16:creationId xmlns:a16="http://schemas.microsoft.com/office/drawing/2014/main" id="{1F2D6A6C-0DB8-74F1-FA6F-1E3C7F8110FD}"/>
              </a:ext>
            </a:extLst>
          </p:cNvPr>
          <p:cNvSpPr>
            <a:spLocks noGrp="1"/>
          </p:cNvSpPr>
          <p:nvPr>
            <p:ph type="body" sz="quarter" idx="3"/>
          </p:nvPr>
        </p:nvSpPr>
        <p:spPr/>
        <p:txBody>
          <a:bodyPr/>
          <a:lstStyle/>
          <a:p>
            <a:r>
              <a:rPr lang="en-US" dirty="0"/>
              <a:t>DEPLOY</a:t>
            </a:r>
          </a:p>
        </p:txBody>
      </p:sp>
      <p:sp>
        <p:nvSpPr>
          <p:cNvPr id="6" name="Text Placeholder 5">
            <a:extLst>
              <a:ext uri="{FF2B5EF4-FFF2-40B4-BE49-F238E27FC236}">
                <a16:creationId xmlns:a16="http://schemas.microsoft.com/office/drawing/2014/main" id="{A4A1E898-00FA-FCB3-5C6F-347F814EA621}"/>
              </a:ext>
            </a:extLst>
          </p:cNvPr>
          <p:cNvSpPr>
            <a:spLocks noGrp="1"/>
          </p:cNvSpPr>
          <p:nvPr>
            <p:ph type="body" sz="half" idx="16"/>
          </p:nvPr>
        </p:nvSpPr>
        <p:spPr/>
        <p:txBody>
          <a:bodyPr/>
          <a:lstStyle/>
          <a:p>
            <a:r>
              <a:rPr lang="en-US" dirty="0"/>
              <a:t>Here the product is deployed to the “world” or the customer.</a:t>
            </a:r>
          </a:p>
          <a:p>
            <a:r>
              <a:rPr lang="en-US" dirty="0"/>
              <a:t>The customer gives feedback on the user stories.</a:t>
            </a:r>
          </a:p>
          <a:p>
            <a:r>
              <a:rPr lang="en-US" dirty="0"/>
              <a:t>The Customers feedback here can be further used to create new user stories for the next development cycle.</a:t>
            </a:r>
          </a:p>
          <a:p>
            <a:r>
              <a:rPr lang="en-US" dirty="0"/>
              <a:t>The team will be able to gauge customer satisfaction with the project.</a:t>
            </a:r>
          </a:p>
        </p:txBody>
      </p:sp>
      <p:sp>
        <p:nvSpPr>
          <p:cNvPr id="7" name="Text Placeholder 6">
            <a:extLst>
              <a:ext uri="{FF2B5EF4-FFF2-40B4-BE49-F238E27FC236}">
                <a16:creationId xmlns:a16="http://schemas.microsoft.com/office/drawing/2014/main" id="{1FF3636A-D415-BCD3-9755-5C02AFB37D2A}"/>
              </a:ext>
            </a:extLst>
          </p:cNvPr>
          <p:cNvSpPr>
            <a:spLocks noGrp="1"/>
          </p:cNvSpPr>
          <p:nvPr>
            <p:ph type="body" sz="quarter" idx="13"/>
          </p:nvPr>
        </p:nvSpPr>
        <p:spPr/>
        <p:txBody>
          <a:bodyPr/>
          <a:lstStyle/>
          <a:p>
            <a:r>
              <a:rPr lang="en-US" dirty="0"/>
              <a:t>REVIEW</a:t>
            </a:r>
          </a:p>
        </p:txBody>
      </p:sp>
      <p:sp>
        <p:nvSpPr>
          <p:cNvPr id="8" name="Text Placeholder 7">
            <a:extLst>
              <a:ext uri="{FF2B5EF4-FFF2-40B4-BE49-F238E27FC236}">
                <a16:creationId xmlns:a16="http://schemas.microsoft.com/office/drawing/2014/main" id="{3317BE4E-445F-C508-ED98-C15AB9DC951D}"/>
              </a:ext>
            </a:extLst>
          </p:cNvPr>
          <p:cNvSpPr>
            <a:spLocks noGrp="1"/>
          </p:cNvSpPr>
          <p:nvPr>
            <p:ph type="body" sz="half" idx="17"/>
          </p:nvPr>
        </p:nvSpPr>
        <p:spPr/>
        <p:txBody>
          <a:bodyPr/>
          <a:lstStyle/>
          <a:p>
            <a:r>
              <a:rPr lang="en-US" dirty="0"/>
              <a:t>The team will gather and review whether or not the product is complete. </a:t>
            </a:r>
          </a:p>
          <a:p>
            <a:r>
              <a:rPr lang="en-US" dirty="0"/>
              <a:t>The customer will also review the product completion.</a:t>
            </a:r>
          </a:p>
          <a:p>
            <a:r>
              <a:rPr lang="en-US" dirty="0"/>
              <a:t>Here it will be decided what the next project will be (if any).</a:t>
            </a:r>
          </a:p>
          <a:p>
            <a:r>
              <a:rPr lang="en-US" dirty="0"/>
              <a:t>Team can use feedback as a way to learn for future development cycles.</a:t>
            </a:r>
          </a:p>
        </p:txBody>
      </p:sp>
    </p:spTree>
    <p:extLst>
      <p:ext uri="{BB962C8B-B14F-4D97-AF65-F5344CB8AC3E}">
        <p14:creationId xmlns:p14="http://schemas.microsoft.com/office/powerpoint/2010/main" val="130204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CB81-E9A4-9A69-1FA9-8E30CBB15174}"/>
              </a:ext>
            </a:extLst>
          </p:cNvPr>
          <p:cNvSpPr>
            <a:spLocks noGrp="1"/>
          </p:cNvSpPr>
          <p:nvPr>
            <p:ph type="title"/>
          </p:nvPr>
        </p:nvSpPr>
        <p:spPr/>
        <p:txBody>
          <a:bodyPr/>
          <a:lstStyle/>
          <a:p>
            <a:r>
              <a:rPr lang="en-US" dirty="0"/>
              <a:t>Waterfall vs Agile</a:t>
            </a:r>
          </a:p>
        </p:txBody>
      </p:sp>
      <p:sp>
        <p:nvSpPr>
          <p:cNvPr id="3" name="Text Placeholder 2">
            <a:extLst>
              <a:ext uri="{FF2B5EF4-FFF2-40B4-BE49-F238E27FC236}">
                <a16:creationId xmlns:a16="http://schemas.microsoft.com/office/drawing/2014/main" id="{745011CD-7799-A9D6-DC7C-604B53E18140}"/>
              </a:ext>
            </a:extLst>
          </p:cNvPr>
          <p:cNvSpPr>
            <a:spLocks noGrp="1"/>
          </p:cNvSpPr>
          <p:nvPr>
            <p:ph type="body" idx="1"/>
          </p:nvPr>
        </p:nvSpPr>
        <p:spPr/>
        <p:txBody>
          <a:bodyPr/>
          <a:lstStyle/>
          <a:p>
            <a:r>
              <a:rPr lang="en-US" dirty="0"/>
              <a:t>Waterfall</a:t>
            </a:r>
          </a:p>
        </p:txBody>
      </p:sp>
      <p:sp>
        <p:nvSpPr>
          <p:cNvPr id="4" name="Content Placeholder 3">
            <a:extLst>
              <a:ext uri="{FF2B5EF4-FFF2-40B4-BE49-F238E27FC236}">
                <a16:creationId xmlns:a16="http://schemas.microsoft.com/office/drawing/2014/main" id="{14CF5A2B-B02E-195F-4BCA-92EBE3737804}"/>
              </a:ext>
            </a:extLst>
          </p:cNvPr>
          <p:cNvSpPr>
            <a:spLocks noGrp="1"/>
          </p:cNvSpPr>
          <p:nvPr>
            <p:ph sz="half" idx="2"/>
          </p:nvPr>
        </p:nvSpPr>
        <p:spPr/>
        <p:txBody>
          <a:bodyPr>
            <a:normAutofit lnSpcReduction="10000"/>
          </a:bodyPr>
          <a:lstStyle/>
          <a:p>
            <a:r>
              <a:rPr lang="en-US" dirty="0"/>
              <a:t>A cascading style of software development</a:t>
            </a:r>
          </a:p>
          <a:p>
            <a:r>
              <a:rPr lang="en-US" dirty="0"/>
              <a:t>Mainly focused on completing a large project and handing it over to the customer at the end of production</a:t>
            </a:r>
          </a:p>
          <a:p>
            <a:r>
              <a:rPr lang="en-US" dirty="0"/>
              <a:t>If customer is unsatisfied with product, can lead to massive delays and budget overshoots</a:t>
            </a:r>
          </a:p>
          <a:p>
            <a:r>
              <a:rPr lang="en-US" dirty="0"/>
              <a:t>Massive lead time in plan and design</a:t>
            </a:r>
          </a:p>
        </p:txBody>
      </p:sp>
      <p:sp>
        <p:nvSpPr>
          <p:cNvPr id="5" name="Text Placeholder 4">
            <a:extLst>
              <a:ext uri="{FF2B5EF4-FFF2-40B4-BE49-F238E27FC236}">
                <a16:creationId xmlns:a16="http://schemas.microsoft.com/office/drawing/2014/main" id="{F326743D-3816-58E7-459F-323EBC803CA4}"/>
              </a:ext>
            </a:extLst>
          </p:cNvPr>
          <p:cNvSpPr>
            <a:spLocks noGrp="1"/>
          </p:cNvSpPr>
          <p:nvPr>
            <p:ph type="body" sz="quarter" idx="3"/>
          </p:nvPr>
        </p:nvSpPr>
        <p:spPr/>
        <p:txBody>
          <a:bodyPr/>
          <a:lstStyle/>
          <a:p>
            <a:r>
              <a:rPr lang="en-US" dirty="0"/>
              <a:t>Agile</a:t>
            </a:r>
          </a:p>
        </p:txBody>
      </p:sp>
      <p:sp>
        <p:nvSpPr>
          <p:cNvPr id="6" name="Content Placeholder 5">
            <a:extLst>
              <a:ext uri="{FF2B5EF4-FFF2-40B4-BE49-F238E27FC236}">
                <a16:creationId xmlns:a16="http://schemas.microsoft.com/office/drawing/2014/main" id="{31D7DF4C-E7EC-3021-9E7D-E0065069E95D}"/>
              </a:ext>
            </a:extLst>
          </p:cNvPr>
          <p:cNvSpPr>
            <a:spLocks noGrp="1"/>
          </p:cNvSpPr>
          <p:nvPr>
            <p:ph sz="quarter" idx="4"/>
          </p:nvPr>
        </p:nvSpPr>
        <p:spPr/>
        <p:txBody>
          <a:bodyPr>
            <a:normAutofit lnSpcReduction="10000"/>
          </a:bodyPr>
          <a:lstStyle/>
          <a:p>
            <a:r>
              <a:rPr lang="en-US" dirty="0"/>
              <a:t>Quick turnaround for the product</a:t>
            </a:r>
          </a:p>
          <a:p>
            <a:r>
              <a:rPr lang="en-US" dirty="0"/>
              <a:t>Continuous user feedback ensures product will actually be used</a:t>
            </a:r>
          </a:p>
          <a:p>
            <a:r>
              <a:rPr lang="en-US" dirty="0"/>
              <a:t>Direction of project can be changed relatively quickly with minimal losses</a:t>
            </a:r>
          </a:p>
          <a:p>
            <a:r>
              <a:rPr lang="en-US" dirty="0"/>
              <a:t>Quick task delegation based on user feedback, leads to better design</a:t>
            </a:r>
          </a:p>
        </p:txBody>
      </p:sp>
    </p:spTree>
    <p:extLst>
      <p:ext uri="{BB962C8B-B14F-4D97-AF65-F5344CB8AC3E}">
        <p14:creationId xmlns:p14="http://schemas.microsoft.com/office/powerpoint/2010/main" val="1524493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35</TotalTime>
  <Words>809</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Berlin</vt:lpstr>
      <vt:lpstr>The Agile Methodology</vt:lpstr>
      <vt:lpstr>Meet the Agile Team</vt:lpstr>
      <vt:lpstr>Customer – Product Owner</vt:lpstr>
      <vt:lpstr>Scrum Master - Developer</vt:lpstr>
      <vt:lpstr>Tester</vt:lpstr>
      <vt:lpstr>Agile Development Phases</vt:lpstr>
      <vt:lpstr>Agile Development Phases </vt:lpstr>
      <vt:lpstr>Agile Development Phases</vt:lpstr>
      <vt:lpstr>Waterfall vs Agile</vt:lpstr>
      <vt:lpstr>Final Thoughts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Methodology</dc:title>
  <dc:creator>Brian Bentley</dc:creator>
  <cp:lastModifiedBy>Brian Bentley</cp:lastModifiedBy>
  <cp:revision>1</cp:revision>
  <dcterms:created xsi:type="dcterms:W3CDTF">2022-08-07T21:44:43Z</dcterms:created>
  <dcterms:modified xsi:type="dcterms:W3CDTF">2022-08-07T22:20:12Z</dcterms:modified>
</cp:coreProperties>
</file>