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Conference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seproj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1.2. </a:t>
            </a:r>
            <a:r>
              <a:rPr lang="en-US" b="1" dirty="0" err="1"/>
              <a:t>Diagrame</a:t>
            </a:r>
            <a:r>
              <a:rPr lang="en-US" b="1" dirty="0"/>
              <a:t> de </a:t>
            </a:r>
            <a:r>
              <a:rPr lang="en-US" b="1" dirty="0" err="1"/>
              <a:t>secventa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1.2.1 Diagrama de secventa pentru reviewer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s-au </a:t>
            </a:r>
            <a:r>
              <a:rPr lang="en-US" dirty="0" err="1"/>
              <a:t>luat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utilizator</a:t>
            </a:r>
            <a:r>
              <a:rPr lang="en-US" dirty="0"/>
              <a:t> de tip reviewer,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transpuse</a:t>
            </a:r>
            <a:r>
              <a:rPr lang="en-US" dirty="0"/>
              <a:t> in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utilizator</a:t>
            </a:r>
            <a:r>
              <a:rPr lang="en-US" dirty="0"/>
              <a:t>. In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prezentata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https://lh5.googleusercontent.com/cqKmBhpNz-2uEhxyrVLpG3kyr6cVkMVBY_TU2wz76rquwZfUT2LVVnDpUMJFFgvTCzvpMZ0F8OZzO1-z3UiCASU7nt4pRofdVXA6QAfBT8WBwJRF0vLFSgaZQKPtc0hBrW3rTS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30" y="1544128"/>
            <a:ext cx="6293708" cy="41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1.2.2 Diagrama de secventa pentru autor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017443"/>
            <a:ext cx="4396339" cy="41957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s-au </a:t>
            </a:r>
            <a:r>
              <a:rPr lang="en-US" dirty="0" err="1"/>
              <a:t>luat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utilizator</a:t>
            </a:r>
            <a:r>
              <a:rPr lang="en-US" dirty="0"/>
              <a:t> de tip </a:t>
            </a:r>
            <a:r>
              <a:rPr lang="en-US" dirty="0" err="1"/>
              <a:t>autor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transpuse</a:t>
            </a:r>
            <a:r>
              <a:rPr lang="en-US" dirty="0"/>
              <a:t> in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utilizator</a:t>
            </a:r>
            <a:r>
              <a:rPr lang="en-US" dirty="0"/>
              <a:t>. In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prezentata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:</a:t>
            </a:r>
          </a:p>
        </p:txBody>
      </p:sp>
      <p:pic>
        <p:nvPicPr>
          <p:cNvPr id="6146" name="Picture 2" descr="https://lh3.googleusercontent.com/_09fOw0AbEwJoRLpuBbU376FIaUUKlxmzjb9E4LnXVKTGFd9sLdFvs6qbopTHFrirNovuQrp0Oda1GW7DXOKM-M8VLfPeVToAJlzOrJyQR3TV38YIW72TgvU1Pg0DD_k4GuvpfO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177" y="1217957"/>
            <a:ext cx="7155951" cy="55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1.2.3 Diagrama de secventa pentru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508" y="2056092"/>
            <a:ext cx="4396339" cy="41957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s-au </a:t>
            </a:r>
            <a:r>
              <a:rPr lang="en-US" dirty="0" err="1"/>
              <a:t>luat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utilizator</a:t>
            </a:r>
            <a:r>
              <a:rPr lang="en-US" dirty="0"/>
              <a:t> de tip admin,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transpuse</a:t>
            </a:r>
            <a:r>
              <a:rPr lang="en-US" dirty="0"/>
              <a:t> in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utilizator</a:t>
            </a:r>
            <a:r>
              <a:rPr lang="en-US" dirty="0"/>
              <a:t>. In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prezentata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3.googleusercontent.com/03quN5fOPatqWKqYo3qE7QZ9CMORAhryFCmqAzB2nJKe2voitJK7FQD0dNv_8X33arTE6gq7KUYGchy3B4seE5PjEsoJe2gM_Sb7y1scQutZEH4-jMiYTLL_UtTVsJJtRF8Roaw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7" y="77519"/>
            <a:ext cx="8442866" cy="669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1.2.4 Diagrama de secventa pentru participant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s-au </a:t>
            </a:r>
            <a:r>
              <a:rPr lang="en-US" dirty="0" err="1"/>
              <a:t>luat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utilizator</a:t>
            </a:r>
            <a:r>
              <a:rPr lang="en-US" dirty="0"/>
              <a:t> de tip participant,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transpuse</a:t>
            </a:r>
            <a:r>
              <a:rPr lang="en-US" dirty="0"/>
              <a:t> in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utilizator</a:t>
            </a:r>
            <a:r>
              <a:rPr lang="en-US" dirty="0"/>
              <a:t>. In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prezentata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:</a:t>
            </a:r>
          </a:p>
        </p:txBody>
      </p:sp>
      <p:pic>
        <p:nvPicPr>
          <p:cNvPr id="1026" name="Picture 2" descr="https://lh6.googleusercontent.com/1MiGdITAt9CuQypeHS6Cr9aC5juV5yD54yuo_tUcV0fjS1RRs4cEFR0HRi5tF7C20AEcw86wYRaXc6w4T09Sveaog103juZXrwk8xl2leol2geCw_XFlsOR52TLox-VLhbV5PAW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66" y="1285227"/>
            <a:ext cx="5307457" cy="543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3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1.3. </a:t>
            </a:r>
            <a:r>
              <a:rPr lang="en-US" b="1" dirty="0" err="1"/>
              <a:t>Baza</a:t>
            </a:r>
            <a:r>
              <a:rPr lang="en-US" b="1" dirty="0"/>
              <a:t> de 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6111" y="1995352"/>
            <a:ext cx="4396339" cy="4195763"/>
          </a:xfrm>
        </p:spPr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din 11 </a:t>
            </a:r>
            <a:r>
              <a:rPr lang="en-US" dirty="0" err="1"/>
              <a:t>tabele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in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</p:txBody>
      </p:sp>
      <p:pic>
        <p:nvPicPr>
          <p:cNvPr id="8194" name="Picture 2" descr="https://lh5.googleusercontent.com/3R3V9YwqktnUhvgeoHijK5bN4yQbVT9UmTx0OmfTEczkMYzQS77OYgvmpXwZuSuVUvd8BOWxRmYqUHvUwrqy-I-BpvK9NhhRMuSJM305hpnqgBUjbyC5si9PXry4YeryUMcoThy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75" y="1217314"/>
            <a:ext cx="6920191" cy="55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0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Modul</a:t>
            </a:r>
            <a:r>
              <a:rPr lang="en-US" b="1" dirty="0"/>
              <a:t> de </a:t>
            </a:r>
            <a:r>
              <a:rPr lang="en-US" b="1" dirty="0" err="1"/>
              <a:t>funcționare</a:t>
            </a:r>
            <a:r>
              <a:rPr lang="en-US" b="1" dirty="0"/>
              <a:t> al </a:t>
            </a:r>
            <a:r>
              <a:rPr lang="en-US" b="1" dirty="0" err="1"/>
              <a:t>aplicației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US" b="1" dirty="0" err="1"/>
              <a:t>Interfața</a:t>
            </a:r>
            <a:r>
              <a:rPr lang="en-US" b="1" dirty="0"/>
              <a:t> cu </a:t>
            </a:r>
            <a:r>
              <a:rPr lang="en-US" b="1" dirty="0" err="1"/>
              <a:t>utilizatorul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aplicației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aparea</a:t>
            </a:r>
            <a:r>
              <a:rPr lang="en-US" dirty="0"/>
              <a:t> o </a:t>
            </a:r>
            <a:r>
              <a:rPr lang="en-US" dirty="0" err="1"/>
              <a:t>fereastra</a:t>
            </a:r>
            <a:r>
              <a:rPr lang="en-US" dirty="0"/>
              <a:t> de Login.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5 </a:t>
            </a:r>
            <a:r>
              <a:rPr lang="en-US" dirty="0" err="1"/>
              <a:t>moduri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poti</a:t>
            </a:r>
            <a:r>
              <a:rPr lang="en-US" dirty="0"/>
              <a:t> intra in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5 </a:t>
            </a:r>
            <a:r>
              <a:rPr lang="en-US" dirty="0" err="1"/>
              <a:t>sunt</a:t>
            </a:r>
            <a:r>
              <a:rPr lang="en-US" dirty="0"/>
              <a:t>: CM (</a:t>
            </a:r>
            <a:r>
              <a:rPr lang="en-US" dirty="0" err="1"/>
              <a:t>Comittee</a:t>
            </a:r>
            <a:r>
              <a:rPr lang="en-US" dirty="0"/>
              <a:t>), Author, Reviewer, Attendant </a:t>
            </a:r>
            <a:r>
              <a:rPr lang="en-US" dirty="0" err="1"/>
              <a:t>si</a:t>
            </a:r>
            <a:r>
              <a:rPr lang="en-US" dirty="0"/>
              <a:t> Admin</a:t>
            </a:r>
            <a:r>
              <a:rPr lang="en-US" dirty="0" smtClean="0"/>
              <a:t>.</a:t>
            </a:r>
          </a:p>
          <a:p>
            <a:r>
              <a:rPr lang="it-IT" dirty="0"/>
              <a:t>Utilizatorul va trebui sa introduca numele de utilizator si o parola, dupa care se va loga in una dintre cele 5 moduri, astfel ca in fiecare caz va aparea o fereastra diferita, cu posibilitatea de a da logout si de a reveni la fereastra de logare.</a:t>
            </a:r>
            <a:endParaRPr lang="en-US" dirty="0"/>
          </a:p>
        </p:txBody>
      </p:sp>
      <p:pic>
        <p:nvPicPr>
          <p:cNvPr id="10242" name="Picture 2" descr="https://lh5.googleusercontent.com/arTKXjewbw9YZC6S4bS1KorXjILt8Sc1H0drgEzHjIRrtx5Y1DtGWsw3m7HBvaKOMoFCtlCcDPi7jCWeP-xM80YL1TdVj7hYbNy7Mrit7Qe4-hC1BI0i5UIzpddP9_QXfHRIiq8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2832854"/>
            <a:ext cx="4395788" cy="264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026069"/>
            <a:ext cx="4396339" cy="419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utilizatorul</a:t>
            </a:r>
            <a:r>
              <a:rPr lang="en-US" dirty="0"/>
              <a:t> se </a:t>
            </a:r>
            <a:r>
              <a:rPr lang="en-US" dirty="0" err="1"/>
              <a:t>autentifica</a:t>
            </a:r>
            <a:r>
              <a:rPr lang="en-US" dirty="0"/>
              <a:t> cu </a:t>
            </a:r>
            <a:r>
              <a:rPr lang="en-US" dirty="0" err="1"/>
              <a:t>succes</a:t>
            </a:r>
            <a:r>
              <a:rPr lang="en-US" dirty="0"/>
              <a:t> ca CM,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deschide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3 </a:t>
            </a:r>
            <a:r>
              <a:rPr lang="en-US" dirty="0" err="1"/>
              <a:t>tabele</a:t>
            </a:r>
            <a:r>
              <a:rPr lang="en-US" dirty="0"/>
              <a:t>, </a:t>
            </a:r>
            <a:r>
              <a:rPr lang="en-US" dirty="0" err="1"/>
              <a:t>unul</a:t>
            </a:r>
            <a:r>
              <a:rPr lang="en-US" dirty="0"/>
              <a:t> cu </a:t>
            </a:r>
            <a:r>
              <a:rPr lang="en-US" dirty="0" err="1"/>
              <a:t>Conferintele</a:t>
            </a:r>
            <a:r>
              <a:rPr lang="en-US" dirty="0"/>
              <a:t> care s-au </a:t>
            </a:r>
            <a:r>
              <a:rPr lang="en-US" dirty="0" err="1"/>
              <a:t>inregistrat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, un </a:t>
            </a:r>
            <a:r>
              <a:rPr lang="en-US" dirty="0" err="1"/>
              <a:t>tabel</a:t>
            </a:r>
            <a:r>
              <a:rPr lang="en-US" dirty="0"/>
              <a:t>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Sectiunile</a:t>
            </a:r>
            <a:r>
              <a:rPr lang="en-US" dirty="0"/>
              <a:t> </a:t>
            </a:r>
            <a:r>
              <a:rPr lang="en-US" dirty="0" err="1"/>
              <a:t>aferente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conferinte</a:t>
            </a:r>
            <a:r>
              <a:rPr lang="en-US" dirty="0"/>
              <a:t> </a:t>
            </a:r>
            <a:r>
              <a:rPr lang="en-US" dirty="0" err="1"/>
              <a:t>selectate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al </a:t>
            </a:r>
            <a:r>
              <a:rPr lang="en-US" dirty="0" err="1"/>
              <a:t>treilea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Fisierele</a:t>
            </a:r>
            <a:r>
              <a:rPr lang="en-US" dirty="0"/>
              <a:t> care </a:t>
            </a:r>
            <a:r>
              <a:rPr lang="en-US" dirty="0" err="1"/>
              <a:t>necesita</a:t>
            </a:r>
            <a:r>
              <a:rPr lang="en-US" dirty="0"/>
              <a:t> o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finala</a:t>
            </a:r>
            <a:r>
              <a:rPr lang="en-US" dirty="0"/>
              <a:t> din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Comittee-ului</a:t>
            </a:r>
            <a:r>
              <a:rPr lang="en-US" dirty="0"/>
              <a:t>. Este </a:t>
            </a:r>
            <a:r>
              <a:rPr lang="en-US" dirty="0" err="1"/>
              <a:t>posibila</a:t>
            </a:r>
            <a:r>
              <a:rPr lang="en-US" dirty="0"/>
              <a:t> </a:t>
            </a:r>
            <a:r>
              <a:rPr lang="en-US" dirty="0" err="1"/>
              <a:t>adaugarea</a:t>
            </a:r>
            <a:r>
              <a:rPr lang="en-US" dirty="0"/>
              <a:t>,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stergerea</a:t>
            </a:r>
            <a:r>
              <a:rPr lang="en-US" dirty="0"/>
              <a:t> de </a:t>
            </a:r>
            <a:r>
              <a:rPr lang="en-US" dirty="0" err="1"/>
              <a:t>conferinte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sesiuni</a:t>
            </a:r>
            <a:r>
              <a:rPr lang="en-US" dirty="0"/>
              <a:t>.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cu care se </a:t>
            </a:r>
            <a:r>
              <a:rPr lang="en-US" dirty="0" err="1"/>
              <a:t>poate</a:t>
            </a:r>
            <a:r>
              <a:rPr lang="en-US" dirty="0"/>
              <a:t> da Accept/Reject la un </a:t>
            </a:r>
            <a:r>
              <a:rPr lang="en-US" dirty="0" err="1"/>
              <a:t>fisier</a:t>
            </a:r>
            <a:r>
              <a:rPr lang="en-US" dirty="0"/>
              <a:t> ales.</a:t>
            </a:r>
          </a:p>
        </p:txBody>
      </p:sp>
      <p:pic>
        <p:nvPicPr>
          <p:cNvPr id="11266" name="Picture 2" descr="https://lh4.googleusercontent.com/DFwINjVj7-5J6tlGiulBAZd2vXG66yuNtsvsE0GaIeCGwRbfVkjbulj7--JcRrAO1Wtty47AxYrLPgFBMxWRNd6266rcDmqPZdmA5kH6DY86WUsOXMxSvgxH0PzTJIhChy_L2wT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44" y="2294625"/>
            <a:ext cx="6970378" cy="33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2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Introducere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 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administra</a:t>
            </a:r>
            <a:r>
              <a:rPr lang="en-US" dirty="0"/>
              <a:t> o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conferinte</a:t>
            </a:r>
            <a:r>
              <a:rPr lang="en-US" dirty="0"/>
              <a:t> </a:t>
            </a:r>
            <a:r>
              <a:rPr lang="en-US" dirty="0" err="1"/>
              <a:t>stiintifice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. Initial, </a:t>
            </a:r>
            <a:r>
              <a:rPr lang="en-US" dirty="0" err="1"/>
              <a:t>luand</a:t>
            </a:r>
            <a:r>
              <a:rPr lang="en-US" dirty="0"/>
              <a:t> in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cerintele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, am </a:t>
            </a:r>
            <a:r>
              <a:rPr lang="en-US" dirty="0" err="1"/>
              <a:t>proiectat</a:t>
            </a:r>
            <a:r>
              <a:rPr lang="en-US" dirty="0"/>
              <a:t> </a:t>
            </a:r>
            <a:r>
              <a:rPr lang="en-US" dirty="0" err="1"/>
              <a:t>Diagramele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entitate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 (</a:t>
            </a:r>
            <a:r>
              <a:rPr lang="en-US" dirty="0" err="1"/>
              <a:t>autor</a:t>
            </a:r>
            <a:r>
              <a:rPr lang="en-US" dirty="0"/>
              <a:t>, participant, reviewer, </a:t>
            </a:r>
            <a:r>
              <a:rPr lang="en-US" dirty="0" err="1"/>
              <a:t>membru</a:t>
            </a:r>
            <a:r>
              <a:rPr lang="en-US" dirty="0"/>
              <a:t> al </a:t>
            </a:r>
            <a:r>
              <a:rPr lang="en-US" dirty="0" err="1"/>
              <a:t>comitetului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admin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administra</a:t>
            </a:r>
            <a:r>
              <a:rPr lang="en-US" dirty="0"/>
              <a:t> </a:t>
            </a:r>
            <a:r>
              <a:rPr lang="en-US" dirty="0" err="1"/>
              <a:t>intregul</a:t>
            </a:r>
            <a:r>
              <a:rPr lang="en-US" dirty="0"/>
              <a:t> program).</a:t>
            </a:r>
          </a:p>
          <a:p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complexitatii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scazut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r>
              <a:rPr lang="en-US" dirty="0"/>
              <a:t>, am </a:t>
            </a:r>
            <a:r>
              <a:rPr lang="en-US" dirty="0" err="1"/>
              <a:t>decis</a:t>
            </a:r>
            <a:r>
              <a:rPr lang="en-US" dirty="0"/>
              <a:t> ca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de tip Desktop. </a:t>
            </a:r>
            <a:r>
              <a:rPr lang="en-US" dirty="0" err="1"/>
              <a:t>Acesta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 in </a:t>
            </a:r>
            <a:r>
              <a:rPr lang="en-US" dirty="0" err="1"/>
              <a:t>Java,interfata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 in JavaFX,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in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compatibilitatea</a:t>
            </a:r>
            <a:r>
              <a:rPr lang="en-US" dirty="0"/>
              <a:t> </a:t>
            </a:r>
            <a:r>
              <a:rPr lang="en-US" dirty="0" err="1"/>
              <a:t>oferita</a:t>
            </a:r>
            <a:r>
              <a:rPr lang="en-US" dirty="0"/>
              <a:t> de </a:t>
            </a:r>
            <a:r>
              <a:rPr lang="en-US" dirty="0" err="1"/>
              <a:t>acesta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5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 reviewer-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un </a:t>
            </a:r>
            <a:r>
              <a:rPr lang="en-US" dirty="0" err="1"/>
              <a:t>tabel</a:t>
            </a:r>
            <a:r>
              <a:rPr lang="en-US" dirty="0"/>
              <a:t>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fisierele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evalueze</a:t>
            </a:r>
            <a:r>
              <a:rPr lang="en-US" dirty="0"/>
              <a:t>,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le </a:t>
            </a:r>
            <a:r>
              <a:rPr lang="en-US" dirty="0" err="1"/>
              <a:t>deschide</a:t>
            </a:r>
            <a:r>
              <a:rPr lang="en-US" dirty="0"/>
              <a:t> direct din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ulterior de a le seta </a:t>
            </a:r>
            <a:r>
              <a:rPr lang="en-US" dirty="0" err="1"/>
              <a:t>unul</a:t>
            </a:r>
            <a:r>
              <a:rPr lang="en-US" dirty="0"/>
              <a:t> din Accept Level-</a:t>
            </a:r>
            <a:r>
              <a:rPr lang="en-US" dirty="0" err="1"/>
              <a:t>uri</a:t>
            </a:r>
            <a:r>
              <a:rPr lang="en-US" dirty="0"/>
              <a:t>. Reviewer-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ascunda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nu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evalua</a:t>
            </a:r>
            <a:r>
              <a:rPr lang="en-US" dirty="0"/>
              <a:t>.</a:t>
            </a:r>
          </a:p>
        </p:txBody>
      </p:sp>
      <p:pic>
        <p:nvPicPr>
          <p:cNvPr id="12290" name="Picture 2" descr="https://lh5.googleusercontent.com/Bk6m1RH_YQcUDYqz4GmOcanzt63dab-e9sgMMSDpcSqg0870ymJq1HINV-sg-gkS7-5YxVRD_Ni2-adIQoNX6dsoZ7evl35mAI5iJF9WMG57tczQYBzOw_8iJ0bdCgFJZeatB7R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4" y="1759789"/>
            <a:ext cx="5896096" cy="463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8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Attendant-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selecteze</a:t>
            </a:r>
            <a:r>
              <a:rPr lang="en-US" dirty="0"/>
              <a:t> 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conferinta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sectiunea</a:t>
            </a:r>
            <a:r>
              <a:rPr lang="en-US" dirty="0"/>
              <a:t> </a:t>
            </a:r>
            <a:r>
              <a:rPr lang="en-US" dirty="0" err="1"/>
              <a:t>aferenta</a:t>
            </a:r>
            <a:r>
              <a:rPr lang="en-US" dirty="0"/>
              <a:t> la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participa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 Combo-</a:t>
            </a:r>
            <a:r>
              <a:rPr lang="en-US" dirty="0" err="1"/>
              <a:t>Boxuri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apese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</a:t>
            </a:r>
            <a:r>
              <a:rPr lang="en-US" dirty="0" err="1"/>
              <a:t>Participate”dupa</a:t>
            </a:r>
            <a:r>
              <a:rPr lang="en-US" dirty="0"/>
              <a:t>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sectiunii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.</a:t>
            </a:r>
          </a:p>
        </p:txBody>
      </p:sp>
      <p:pic>
        <p:nvPicPr>
          <p:cNvPr id="1028" name="Picture 4" descr="https://scontent-otp1-1.xx.fbcdn.net/v/t34.0-12/18985478_1911187972459711_199344925_n.png?oh=651fd0b1e5393603473d8b36317f543b&amp;oe=593BDDF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193" y="1617672"/>
            <a:ext cx="5201893" cy="39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8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 smtClean="0"/>
              <a:t>doreste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autentifice</a:t>
            </a:r>
            <a:r>
              <a:rPr lang="en-US" dirty="0"/>
              <a:t> ca admin,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aparea</a:t>
            </a:r>
            <a:r>
              <a:rPr lang="en-US" dirty="0"/>
              <a:t> o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ferestrelor</a:t>
            </a:r>
            <a:r>
              <a:rPr lang="en-US" dirty="0"/>
              <a:t> de la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confirma</a:t>
            </a:r>
            <a:r>
              <a:rPr lang="en-US" dirty="0"/>
              <a:t> </a:t>
            </a:r>
            <a:r>
              <a:rPr lang="en-US" dirty="0" err="1"/>
              <a:t>conturile</a:t>
            </a:r>
            <a:r>
              <a:rPr lang="en-US" dirty="0"/>
              <a:t> </a:t>
            </a:r>
            <a:r>
              <a:rPr lang="en-US" dirty="0" err="1"/>
              <a:t>inregistrate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ferestrei</a:t>
            </a:r>
            <a:r>
              <a:rPr lang="en-US" dirty="0"/>
              <a:t> de login.</a:t>
            </a:r>
          </a:p>
          <a:p>
            <a:pPr marL="0" indent="0">
              <a:buNone/>
            </a:pPr>
            <a:r>
              <a:rPr lang="en-US" dirty="0"/>
              <a:t>Admin-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confirma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inregistrat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aleaga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4338" name="Picture 2" descr="https://lh6.googleusercontent.com/uD21THix84PJNHdcFc8JPFj-o9sZjKHrkcyVA-t8t-qNT0qeNAFUQ8IxeGaUhhFVxfXqqcxma2vtsLVSCr26QdU4o3q3lpPMQdahwWhEUqoiN_L2dO4Pl_sQ7YfOP3oycVTmH4o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29" y="1923691"/>
            <a:ext cx="6680752" cy="354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7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loga</a:t>
            </a:r>
            <a:r>
              <a:rPr lang="en-US" dirty="0"/>
              <a:t> ca </a:t>
            </a:r>
            <a:r>
              <a:rPr lang="en-US" dirty="0" err="1"/>
              <a:t>autor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, </a:t>
            </a:r>
            <a:r>
              <a:rPr lang="en-US" dirty="0" err="1"/>
              <a:t>conferintele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sesiunile</a:t>
            </a:r>
            <a:r>
              <a:rPr lang="en-US" dirty="0"/>
              <a:t> </a:t>
            </a:r>
            <a:r>
              <a:rPr lang="en-US" dirty="0" err="1"/>
              <a:t>valabile</a:t>
            </a:r>
            <a:r>
              <a:rPr lang="en-US" dirty="0"/>
              <a:t>,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acceptare</a:t>
            </a:r>
            <a:r>
              <a:rPr lang="en-US" dirty="0"/>
              <a:t> a </a:t>
            </a:r>
            <a:r>
              <a:rPr lang="en-US" dirty="0" err="1"/>
              <a:t>fisierelor</a:t>
            </a:r>
            <a:r>
              <a:rPr lang="en-US" dirty="0"/>
              <a:t>/</a:t>
            </a:r>
            <a:r>
              <a:rPr lang="en-US" dirty="0" err="1"/>
              <a:t>modificarilor</a:t>
            </a:r>
            <a:r>
              <a:rPr lang="en-US" dirty="0"/>
              <a:t> </a:t>
            </a:r>
            <a:r>
              <a:rPr lang="en-US" dirty="0" err="1"/>
              <a:t>aduse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ale </a:t>
            </a:r>
            <a:r>
              <a:rPr lang="en-US" dirty="0" err="1"/>
              <a:t>acestora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odata</a:t>
            </a:r>
            <a:r>
              <a:rPr lang="en-US" dirty="0"/>
              <a:t> cu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. 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adauge</a:t>
            </a:r>
            <a:r>
              <a:rPr lang="en-US" dirty="0"/>
              <a:t> un </a:t>
            </a:r>
            <a:r>
              <a:rPr lang="en-US" dirty="0" err="1"/>
              <a:t>fisier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acceseze</a:t>
            </a:r>
            <a:r>
              <a:rPr lang="en-US" dirty="0"/>
              <a:t> link-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salvat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modifice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inscrie</a:t>
            </a:r>
            <a:r>
              <a:rPr lang="en-US" dirty="0"/>
              <a:t> la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sesiunile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conferinte</a:t>
            </a:r>
            <a:r>
              <a:rPr lang="en-US" dirty="0"/>
              <a:t> </a:t>
            </a:r>
            <a:r>
              <a:rPr lang="en-US" dirty="0" err="1"/>
              <a:t>selectate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 descr="https://lh6.googleusercontent.com/HXCcw63SBbvH6rZ79SnzZ6iqvKL6BJqL2Wir5Equo6s0lJtUVENKY9utAOihu107jI5mwCLUE-w6kN-9U2mQ3D_et3rd7vCEm4UUb5-G5WirrBiIBy196B7lDof6QdxoPX6BGIG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4" y="1327273"/>
            <a:ext cx="6129009" cy="51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267" y="1767277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, in </a:t>
            </a:r>
            <a:r>
              <a:rPr lang="en-US" dirty="0" err="1"/>
              <a:t>caz</a:t>
            </a:r>
            <a:r>
              <a:rPr lang="en-US" dirty="0"/>
              <a:t> ca nu </a:t>
            </a:r>
            <a:r>
              <a:rPr lang="en-US" dirty="0" err="1"/>
              <a:t>apartine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,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inregistra</a:t>
            </a:r>
            <a:r>
              <a:rPr lang="en-US" dirty="0"/>
              <a:t> ca un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, admin-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decide 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intra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6386" name="Picture 2" descr="https://lh3.googleusercontent.com/aCJQTHfmx_sOwzEYDGVgF3FAfbR0mdhTMYHOORO-Lm_CAKAecpqeLCu-0hIfVzDXKxCdaX2RlgCR5qDFd2OhUM8MNJN53NCBluWDfX_77VnMVpnkqKp0fWZ8P3I2ewWSVVy4zfx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35" y="2484408"/>
            <a:ext cx="6622306" cy="250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Detalii</a:t>
            </a:r>
            <a:r>
              <a:rPr lang="en-US" b="1" dirty="0"/>
              <a:t> de </a:t>
            </a:r>
            <a:r>
              <a:rPr lang="en-US" b="1" dirty="0" err="1"/>
              <a:t>implementare</a:t>
            </a:r>
            <a:r>
              <a:rPr lang="en-US" b="1" dirty="0"/>
              <a:t> ale </a:t>
            </a:r>
            <a:r>
              <a:rPr lang="en-US" b="1" dirty="0" err="1"/>
              <a:t>aplicatiei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tehnologii</a:t>
            </a:r>
            <a:r>
              <a:rPr lang="en-US" b="1" dirty="0"/>
              <a:t> </a:t>
            </a:r>
            <a:r>
              <a:rPr lang="en-US" b="1" dirty="0" err="1"/>
              <a:t>folosite</a:t>
            </a:r>
            <a:r>
              <a:rPr lang="en-US" b="1" dirty="0"/>
              <a:t> in </a:t>
            </a:r>
            <a:r>
              <a:rPr lang="en-US" b="1" dirty="0" err="1"/>
              <a:t>realizarea</a:t>
            </a:r>
            <a:r>
              <a:rPr lang="en-US" b="1" dirty="0"/>
              <a:t> </a:t>
            </a:r>
            <a:r>
              <a:rPr lang="en-US" b="1" dirty="0" err="1"/>
              <a:t>acesteia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s-a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ca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gestiune</a:t>
            </a:r>
            <a:r>
              <a:rPr lang="en-US" dirty="0"/>
              <a:t> a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relationala</a:t>
            </a:r>
            <a:r>
              <a:rPr lang="en-US" dirty="0"/>
              <a:t>.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dezvoltata</a:t>
            </a:r>
            <a:r>
              <a:rPr lang="en-US" dirty="0"/>
              <a:t> in </a:t>
            </a:r>
            <a:r>
              <a:rPr lang="en-US" dirty="0" err="1"/>
              <a:t>limbajul</a:t>
            </a:r>
            <a:r>
              <a:rPr lang="en-US" dirty="0"/>
              <a:t> Java, </a:t>
            </a:r>
            <a:r>
              <a:rPr lang="en-US" dirty="0" err="1"/>
              <a:t>iar</a:t>
            </a:r>
            <a:r>
              <a:rPr lang="en-US" dirty="0"/>
              <a:t> ca ORM,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legatura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cod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date, s-a </a:t>
            </a:r>
            <a:r>
              <a:rPr lang="en-US" dirty="0" err="1"/>
              <a:t>folosit</a:t>
            </a:r>
            <a:r>
              <a:rPr lang="en-US" dirty="0"/>
              <a:t> Hibernate. </a:t>
            </a:r>
            <a:r>
              <a:rPr lang="en-US" dirty="0" err="1"/>
              <a:t>Astfel</a:t>
            </a:r>
            <a:r>
              <a:rPr lang="en-US" dirty="0"/>
              <a:t> ca, in </a:t>
            </a:r>
            <a:r>
              <a:rPr lang="en-US" dirty="0" err="1"/>
              <a:t>pachetul</a:t>
            </a:r>
            <a:r>
              <a:rPr lang="en-US" dirty="0"/>
              <a:t> Entity din </a:t>
            </a:r>
            <a:r>
              <a:rPr lang="en-US" dirty="0" err="1"/>
              <a:t>aplicatie</a:t>
            </a:r>
            <a:r>
              <a:rPr lang="en-US" dirty="0"/>
              <a:t>, se </a:t>
            </a:r>
            <a:r>
              <a:rPr lang="en-US" dirty="0" err="1"/>
              <a:t>regasesc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creearea</a:t>
            </a:r>
            <a:r>
              <a:rPr lang="en-US" dirty="0"/>
              <a:t> </a:t>
            </a:r>
            <a:r>
              <a:rPr lang="en-US" dirty="0" err="1"/>
              <a:t>ferestrelor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interfetelor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, s-a ales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foloseasca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JavaFX.</a:t>
            </a:r>
          </a:p>
        </p:txBody>
      </p:sp>
    </p:spTree>
    <p:extLst>
      <p:ext uri="{BB962C8B-B14F-4D97-AF65-F5344CB8AC3E}">
        <p14:creationId xmlns:p14="http://schemas.microsoft.com/office/powerpoint/2010/main" val="31359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deschiderea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se </a:t>
            </a:r>
            <a:r>
              <a:rPr lang="en-US" dirty="0" err="1"/>
              <a:t>initializeaza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de Login </a:t>
            </a:r>
            <a:r>
              <a:rPr lang="en-US" dirty="0" err="1"/>
              <a:t>si</a:t>
            </a:r>
            <a:r>
              <a:rPr lang="en-US" dirty="0"/>
              <a:t> Register, in care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existenti</a:t>
            </a:r>
            <a:r>
              <a:rPr lang="en-US" dirty="0"/>
              <a:t> se pot </a:t>
            </a:r>
            <a:r>
              <a:rPr lang="en-US" dirty="0" err="1"/>
              <a:t>loga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rolului</a:t>
            </a:r>
            <a:r>
              <a:rPr lang="en-US" dirty="0"/>
              <a:t> de care </a:t>
            </a:r>
            <a:r>
              <a:rPr lang="en-US" dirty="0" err="1"/>
              <a:t>apartin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radio.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pot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aleaga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inscrie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parole, </a:t>
            </a:r>
            <a:r>
              <a:rPr lang="en-US" dirty="0" err="1"/>
              <a:t>urmand</a:t>
            </a:r>
            <a:r>
              <a:rPr lang="en-US" dirty="0"/>
              <a:t> ca </a:t>
            </a:r>
            <a:r>
              <a:rPr lang="en-US" dirty="0" err="1"/>
              <a:t>apoi</a:t>
            </a:r>
            <a:r>
              <a:rPr lang="en-US" dirty="0"/>
              <a:t> admin-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valideze</a:t>
            </a:r>
            <a:r>
              <a:rPr lang="en-US" dirty="0"/>
              <a:t> </a:t>
            </a:r>
            <a:r>
              <a:rPr lang="en-US" dirty="0" err="1"/>
              <a:t>inscrierea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asocieze</a:t>
            </a:r>
            <a:r>
              <a:rPr lang="en-US" dirty="0"/>
              <a:t> </a:t>
            </a:r>
            <a:r>
              <a:rPr lang="en-US" dirty="0" err="1"/>
              <a:t>rolul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,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logat</a:t>
            </a:r>
            <a:r>
              <a:rPr lang="en-US" dirty="0"/>
              <a:t>, ii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sub forma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TableView-uri</a:t>
            </a:r>
            <a:r>
              <a:rPr lang="en-US" dirty="0"/>
              <a:t> in 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prezentate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ale </a:t>
            </a:r>
            <a:r>
              <a:rPr lang="en-US" dirty="0" err="1"/>
              <a:t>conferintelor</a:t>
            </a:r>
            <a:r>
              <a:rPr lang="en-US" dirty="0"/>
              <a:t> </a:t>
            </a:r>
            <a:r>
              <a:rPr lang="en-US" dirty="0" err="1"/>
              <a:t>stiintifice</a:t>
            </a:r>
            <a:r>
              <a:rPr lang="en-US" dirty="0"/>
              <a:t>. </a:t>
            </a:r>
            <a:r>
              <a:rPr lang="en-US" dirty="0" err="1"/>
              <a:t>Fiecarui</a:t>
            </a:r>
            <a:r>
              <a:rPr lang="en-US" dirty="0"/>
              <a:t> rand din </a:t>
            </a:r>
            <a:r>
              <a:rPr lang="en-US" dirty="0" err="1"/>
              <a:t>TableView</a:t>
            </a:r>
            <a:r>
              <a:rPr lang="en-US" dirty="0"/>
              <a:t> ii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asociat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 din </a:t>
            </a:r>
            <a:r>
              <a:rPr lang="en-US" dirty="0" err="1"/>
              <a:t>pachetul</a:t>
            </a:r>
            <a:r>
              <a:rPr lang="en-US" dirty="0"/>
              <a:t> Model, </a:t>
            </a:r>
            <a:r>
              <a:rPr lang="en-US" dirty="0" err="1"/>
              <a:t>aceste</a:t>
            </a:r>
            <a:r>
              <a:rPr lang="en-US" dirty="0"/>
              <a:t> date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luate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asociata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. </a:t>
            </a:r>
            <a:r>
              <a:rPr lang="en-US" dirty="0" err="1"/>
              <a:t>Modificarile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se </a:t>
            </a:r>
            <a:r>
              <a:rPr lang="en-US" dirty="0" err="1"/>
              <a:t>fac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controller-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asociat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entitati</a:t>
            </a:r>
            <a:r>
              <a:rPr lang="en-US" dirty="0"/>
              <a:t>,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modificari</a:t>
            </a:r>
            <a:r>
              <a:rPr lang="en-US" dirty="0"/>
              <a:t> </a:t>
            </a:r>
            <a:r>
              <a:rPr lang="en-US" dirty="0" err="1"/>
              <a:t>propagandu</a:t>
            </a:r>
            <a:r>
              <a:rPr lang="en-US" dirty="0"/>
              <a:t>-se in </a:t>
            </a:r>
            <a:r>
              <a:rPr lang="en-US" dirty="0" err="1"/>
              <a:t>baza</a:t>
            </a:r>
            <a:r>
              <a:rPr lang="en-US" dirty="0"/>
              <a:t> de date in </a:t>
            </a:r>
            <a:r>
              <a:rPr lang="en-US" dirty="0" err="1"/>
              <a:t>timp</a:t>
            </a:r>
            <a:r>
              <a:rPr lang="en-US" dirty="0"/>
              <a:t> real. </a:t>
            </a:r>
            <a:r>
              <a:rPr lang="en-US" dirty="0" err="1"/>
              <a:t>Propagarea</a:t>
            </a:r>
            <a:r>
              <a:rPr lang="en-US" dirty="0"/>
              <a:t> se face din controller, </a:t>
            </a:r>
            <a:r>
              <a:rPr lang="en-US" dirty="0" smtClean="0"/>
              <a:t>in </a:t>
            </a:r>
            <a:r>
              <a:rPr lang="en-US" dirty="0"/>
              <a:t>repository-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asociat</a:t>
            </a:r>
            <a:r>
              <a:rPr lang="en-US" dirty="0"/>
              <a:t> </a:t>
            </a:r>
            <a:r>
              <a:rPr lang="en-US" dirty="0" err="1"/>
              <a:t>entitatii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date, </a:t>
            </a:r>
            <a:r>
              <a:rPr lang="en-US" dirty="0" err="1"/>
              <a:t>astfel</a:t>
            </a:r>
            <a:r>
              <a:rPr lang="en-US" dirty="0"/>
              <a:t> ca </a:t>
            </a:r>
            <a:r>
              <a:rPr lang="en-US" dirty="0" err="1"/>
              <a:t>alti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logati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</a:t>
            </a:r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actualizata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modificari</a:t>
            </a:r>
            <a:r>
              <a:rPr lang="en-US" dirty="0"/>
              <a:t> </a:t>
            </a:r>
            <a:r>
              <a:rPr lang="en-US" dirty="0" err="1"/>
              <a:t>constau</a:t>
            </a:r>
            <a:r>
              <a:rPr lang="en-US" dirty="0"/>
              <a:t> in </a:t>
            </a:r>
            <a:r>
              <a:rPr lang="en-US" dirty="0" err="1"/>
              <a:t>adaugarea</a:t>
            </a:r>
            <a:r>
              <a:rPr lang="en-US" dirty="0"/>
              <a:t> de date </a:t>
            </a:r>
            <a:r>
              <a:rPr lang="en-US" dirty="0" err="1"/>
              <a:t>noi</a:t>
            </a:r>
            <a:r>
              <a:rPr lang="en-US" dirty="0"/>
              <a:t>,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stergerea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Sfarsit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Prezentarea</a:t>
            </a:r>
            <a:r>
              <a:rPr lang="en-US" b="1" u="sng" dirty="0"/>
              <a:t> </a:t>
            </a:r>
            <a:r>
              <a:rPr lang="en-US" b="1" u="sng" dirty="0" err="1"/>
              <a:t>functionalitatilor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urmatoarelor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:</a:t>
            </a:r>
          </a:p>
          <a:p>
            <a:pPr fontAlgn="base"/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inregistrare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logare</a:t>
            </a:r>
            <a:r>
              <a:rPr lang="en-US" dirty="0"/>
              <a:t> a </a:t>
            </a:r>
            <a:r>
              <a:rPr lang="en-US" dirty="0" err="1"/>
              <a:t>utilizatorilor</a:t>
            </a:r>
            <a:endParaRPr lang="en-US" dirty="0"/>
          </a:p>
          <a:p>
            <a:pPr fontAlgn="base"/>
            <a:r>
              <a:rPr lang="en-US" dirty="0" err="1"/>
              <a:t>Gestiunea</a:t>
            </a:r>
            <a:r>
              <a:rPr lang="en-US" dirty="0"/>
              <a:t> </a:t>
            </a:r>
            <a:r>
              <a:rPr lang="en-US" dirty="0" err="1"/>
              <a:t>lucrarilor</a:t>
            </a:r>
            <a:r>
              <a:rPr lang="en-US" dirty="0"/>
              <a:t> </a:t>
            </a:r>
            <a:r>
              <a:rPr lang="en-US" dirty="0" err="1"/>
              <a:t>stiintifice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autori</a:t>
            </a:r>
            <a:endParaRPr lang="en-US" dirty="0"/>
          </a:p>
          <a:p>
            <a:pPr fontAlgn="base"/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informatiilor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ale </a:t>
            </a:r>
            <a:r>
              <a:rPr lang="en-US" dirty="0" err="1"/>
              <a:t>lucrarilor</a:t>
            </a:r>
            <a:r>
              <a:rPr lang="en-US" dirty="0"/>
              <a:t> </a:t>
            </a:r>
            <a:r>
              <a:rPr lang="en-US" dirty="0" err="1"/>
              <a:t>stiintifice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autori</a:t>
            </a:r>
            <a:endParaRPr lang="en-US" dirty="0"/>
          </a:p>
          <a:p>
            <a:pPr fontAlgn="base"/>
            <a:r>
              <a:rPr lang="en-US" dirty="0" err="1"/>
              <a:t>Vizualizarea</a:t>
            </a:r>
            <a:r>
              <a:rPr lang="en-US" dirty="0"/>
              <a:t> in </a:t>
            </a:r>
            <a:r>
              <a:rPr lang="en-US" dirty="0" err="1"/>
              <a:t>totalitate</a:t>
            </a:r>
            <a:r>
              <a:rPr lang="en-US" dirty="0"/>
              <a:t> a </a:t>
            </a:r>
            <a:r>
              <a:rPr lang="en-US" dirty="0" err="1"/>
              <a:t>lucrarilor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deschiderea</a:t>
            </a:r>
            <a:r>
              <a:rPr lang="en-US" dirty="0"/>
              <a:t> link-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acestea</a:t>
            </a:r>
            <a:endParaRPr lang="en-US" dirty="0"/>
          </a:p>
          <a:p>
            <a:pPr fontAlgn="base"/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nivelului</a:t>
            </a:r>
            <a:r>
              <a:rPr lang="en-US" dirty="0"/>
              <a:t> de accept a </a:t>
            </a:r>
            <a:r>
              <a:rPr lang="en-US" dirty="0" err="1"/>
              <a:t>lucrarilor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recenzie</a:t>
            </a:r>
            <a:endParaRPr lang="en-US" dirty="0"/>
          </a:p>
          <a:p>
            <a:pPr fontAlgn="base"/>
            <a:r>
              <a:rPr lang="en-US" dirty="0" err="1"/>
              <a:t>Gestiunea</a:t>
            </a:r>
            <a:r>
              <a:rPr lang="en-US" dirty="0"/>
              <a:t> </a:t>
            </a:r>
            <a:r>
              <a:rPr lang="en-US" dirty="0" err="1"/>
              <a:t>fisierelor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autori</a:t>
            </a:r>
            <a:endParaRPr lang="en-US" dirty="0"/>
          </a:p>
          <a:p>
            <a:pPr fontAlgn="base"/>
            <a:r>
              <a:rPr lang="en-US" dirty="0" err="1"/>
              <a:t>Modificarea</a:t>
            </a:r>
            <a:r>
              <a:rPr lang="en-US" dirty="0"/>
              <a:t>,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adaugarea</a:t>
            </a:r>
            <a:r>
              <a:rPr lang="en-US" dirty="0"/>
              <a:t> de </a:t>
            </a:r>
            <a:r>
              <a:rPr lang="en-US" dirty="0" err="1"/>
              <a:t>fisiere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in parte</a:t>
            </a:r>
          </a:p>
          <a:p>
            <a:pPr fontAlgn="base"/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informatiilor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in parte</a:t>
            </a:r>
          </a:p>
          <a:p>
            <a:pPr fontAlgn="base"/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participa</a:t>
            </a:r>
            <a:r>
              <a:rPr lang="en-US" dirty="0"/>
              <a:t> de a </a:t>
            </a:r>
            <a:r>
              <a:rPr lang="en-US" dirty="0" err="1"/>
              <a:t>participa</a:t>
            </a:r>
            <a:r>
              <a:rPr lang="en-US" dirty="0"/>
              <a:t> la o </a:t>
            </a:r>
            <a:r>
              <a:rPr lang="en-US" dirty="0" err="1"/>
              <a:t>sesiune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ca </a:t>
            </a:r>
            <a:r>
              <a:rPr lang="en-US" dirty="0" err="1"/>
              <a:t>ascultator</a:t>
            </a:r>
            <a:r>
              <a:rPr lang="en-US" dirty="0"/>
              <a:t> (attendant)</a:t>
            </a:r>
          </a:p>
          <a:p>
            <a:pPr fontAlgn="base"/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coferintele</a:t>
            </a:r>
            <a:r>
              <a:rPr lang="en-US" dirty="0"/>
              <a:t>, </a:t>
            </a:r>
            <a:r>
              <a:rPr lang="en-US" dirty="0" err="1"/>
              <a:t>sesiunile</a:t>
            </a:r>
            <a:r>
              <a:rPr lang="en-US" dirty="0"/>
              <a:t> </a:t>
            </a:r>
            <a:r>
              <a:rPr lang="en-US" dirty="0" err="1"/>
              <a:t>aference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a le </a:t>
            </a:r>
            <a:r>
              <a:rPr lang="en-US" dirty="0" err="1"/>
              <a:t>crea</a:t>
            </a:r>
            <a:r>
              <a:rPr lang="en-US" dirty="0"/>
              <a:t>/</a:t>
            </a:r>
            <a:r>
              <a:rPr lang="en-US" dirty="0" err="1"/>
              <a:t>adauga</a:t>
            </a:r>
            <a:endParaRPr lang="en-US" dirty="0"/>
          </a:p>
          <a:p>
            <a:pPr fontAlgn="base"/>
            <a:r>
              <a:rPr lang="en-US" dirty="0" err="1"/>
              <a:t>Posibilitatea</a:t>
            </a:r>
            <a:r>
              <a:rPr lang="en-US" dirty="0"/>
              <a:t> CM-</a:t>
            </a:r>
            <a:r>
              <a:rPr lang="en-US" dirty="0" err="1"/>
              <a:t>ului</a:t>
            </a:r>
            <a:r>
              <a:rPr lang="en-US" dirty="0"/>
              <a:t> de a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 cu Accept Level ca Borderline</a:t>
            </a:r>
          </a:p>
          <a:p>
            <a:pPr fontAlgn="base"/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participantii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sesiuni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Etapele</a:t>
            </a:r>
            <a:r>
              <a:rPr lang="en-US" b="1" dirty="0"/>
              <a:t> </a:t>
            </a:r>
            <a:r>
              <a:rPr lang="en-US" b="1" dirty="0" err="1"/>
              <a:t>proiectarii</a:t>
            </a:r>
            <a:r>
              <a:rPr lang="en-US" b="1" dirty="0"/>
              <a:t> </a:t>
            </a:r>
            <a:r>
              <a:rPr lang="en-US" b="1" dirty="0" err="1"/>
              <a:t>aplicatiei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1.1. Diagrame cazuri de utilizare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1.1.1 Diagrama cazurilor de utilizare pentru reviewer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prezentăm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Reviewer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persoanele</a:t>
            </a:r>
            <a:r>
              <a:rPr lang="en-US" dirty="0"/>
              <a:t> </a:t>
            </a:r>
            <a:r>
              <a:rPr lang="en-US" dirty="0" err="1"/>
              <a:t>desemnate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recenzii</a:t>
            </a:r>
            <a:r>
              <a:rPr lang="en-US" dirty="0"/>
              <a:t> </a:t>
            </a:r>
            <a:r>
              <a:rPr lang="en-US" dirty="0" err="1"/>
              <a:t>lucrarilor</a:t>
            </a:r>
            <a:r>
              <a:rPr lang="en-US" dirty="0"/>
              <a:t> </a:t>
            </a:r>
            <a:r>
              <a:rPr lang="en-US" dirty="0" err="1"/>
              <a:t>stiintifice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lh5.googleusercontent.com/YLoB-i3Wx7bUbU6pn7vw_UISrgU36kV3NTPEu2fk9BROq86Mne-BenveSybrp8YDzVSzGQaO5MCvE99zVzUx_t3frTojZIow_S4Y-54WHB5b6z2WuXyyyYvvEbcUxiRkeEbIQoU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2060575"/>
            <a:ext cx="6130396" cy="326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5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1.1.2 Diagrama cazurilor de utilizare pentru autor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persoanele</a:t>
            </a:r>
            <a:r>
              <a:rPr lang="en-US" dirty="0"/>
              <a:t> </a:t>
            </a:r>
            <a:r>
              <a:rPr lang="en-US" dirty="0" err="1"/>
              <a:t>desemnate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, </a:t>
            </a:r>
            <a:r>
              <a:rPr lang="en-US" dirty="0" err="1"/>
              <a:t>updateze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inscrie</a:t>
            </a:r>
            <a:r>
              <a:rPr lang="en-US" dirty="0"/>
              <a:t> la o </a:t>
            </a:r>
          </a:p>
        </p:txBody>
      </p:sp>
      <p:pic>
        <p:nvPicPr>
          <p:cNvPr id="2050" name="Picture 2" descr="https://lh6.googleusercontent.com/Hc5pNAMLBeH2klTgzdA29EY0H8d1gCtQjU1hF_6YBw1477mZ2i7MOkozA-GNEFm7hFTECm57uxtVH_uR-LVj4JIK5RMqtajAmqq6S7gpOH6UE2yONlt0nJbiZfSt8gMR63OljaD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63" y="2346385"/>
            <a:ext cx="6579964" cy="29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9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1.1.3 Diagrama cazurilor de utilizare pentru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Admin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persoanele</a:t>
            </a:r>
            <a:r>
              <a:rPr lang="en-US" dirty="0"/>
              <a:t> </a:t>
            </a:r>
            <a:r>
              <a:rPr lang="en-US" dirty="0" err="1"/>
              <a:t>desemnate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activeze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stearga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conturi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administreze</a:t>
            </a:r>
            <a:r>
              <a:rPr lang="en-US" dirty="0"/>
              <a:t>/</a:t>
            </a:r>
            <a:r>
              <a:rPr lang="en-US" dirty="0" err="1"/>
              <a:t>controleze</a:t>
            </a:r>
            <a:r>
              <a:rPr lang="en-US" dirty="0"/>
              <a:t> </a:t>
            </a:r>
            <a:r>
              <a:rPr lang="en-US" dirty="0" err="1"/>
              <a:t>atributiile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care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admini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s://lh3.googleusercontent.com/NajcDSDZiJ3v1gAOHluZU4l7KGNqy1NruGyNPA8p1zKxZd6FGWMQ2GFDYeezOFs6K0UvRb0rU3_zvsuDdYyuA7S8BkBa9TX0EPfWl_qy04U9FCtn5slpm5pheoMfe1ctSDAFGo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4" y="2424023"/>
            <a:ext cx="6318985" cy="265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1.1.4. Diagrama cazurilor de utilizare pentru participant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attendant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persoanele</a:t>
            </a:r>
            <a:r>
              <a:rPr lang="en-US" dirty="0"/>
              <a:t> </a:t>
            </a:r>
            <a:r>
              <a:rPr lang="en-US" dirty="0" err="1"/>
              <a:t>desemnate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</a:t>
            </a:r>
            <a:r>
              <a:rPr lang="en-US" dirty="0" err="1"/>
              <a:t>participa</a:t>
            </a:r>
            <a:r>
              <a:rPr lang="en-US" dirty="0"/>
              <a:t> la </a:t>
            </a:r>
            <a:r>
              <a:rPr lang="en-US" dirty="0" err="1"/>
              <a:t>sesiune</a:t>
            </a:r>
            <a:r>
              <a:rPr lang="en-US" dirty="0"/>
              <a:t> ale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conferinte</a:t>
            </a:r>
            <a:r>
              <a:rPr lang="en-US" dirty="0"/>
              <a:t>.</a:t>
            </a:r>
          </a:p>
        </p:txBody>
      </p:sp>
      <p:pic>
        <p:nvPicPr>
          <p:cNvPr id="4098" name="Picture 2" descr="https://lh4.googleusercontent.com/CQmRUvUJeVJA-ymi9mcIa2HHgqzs0XAmmtdkps73LQRXEnPPfs_a6Pmf2TpJiWCbfR5bv1bgGRI29L0T1RDquFpkzcs1eOwtKNSo1QQyW2IXHGVIzV2MA6VccG0l3aaks9izhDN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28" y="2562044"/>
            <a:ext cx="6652517" cy="251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14696"/>
            <a:ext cx="9404723" cy="1400530"/>
          </a:xfrm>
        </p:spPr>
        <p:txBody>
          <a:bodyPr/>
          <a:lstStyle/>
          <a:p>
            <a:r>
              <a:rPr lang="pt-BR" b="1" dirty="0"/>
              <a:t>1.1.5 Diagrama cazurilor de utilizare pentru conference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405631"/>
            <a:ext cx="4396339" cy="4195763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cm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persoanele</a:t>
            </a:r>
            <a:r>
              <a:rPr lang="en-US" dirty="0"/>
              <a:t> </a:t>
            </a:r>
            <a:r>
              <a:rPr lang="en-US" dirty="0" err="1"/>
              <a:t>desemnate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organizeze</a:t>
            </a:r>
            <a:r>
              <a:rPr lang="en-US" dirty="0"/>
              <a:t> </a:t>
            </a:r>
            <a:r>
              <a:rPr lang="en-US" dirty="0" err="1"/>
              <a:t>conferintele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sesiunile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</p:txBody>
      </p:sp>
      <p:pic>
        <p:nvPicPr>
          <p:cNvPr id="1026" name="Picture 2" descr="https://lh5.googleusercontent.com/vPkFXaZCTvgimxcubyo2mr4l5GsFDHjJoP2qut-vM1mdZfNZ1Mdqy0JrHaBMJuXZd40E5n5wEuDIWBltAgd3Rh11T2iDZLEC7zg1F4BgvslP9dRExALPA0j3zfQy-hs9rtz8k-SZ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14" y="1871933"/>
            <a:ext cx="6995762" cy="385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08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1316</Words>
  <Application>Microsoft Office PowerPoint</Application>
  <PresentationFormat>Widescreen</PresentationFormat>
  <Paragraphs>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Ion</vt:lpstr>
      <vt:lpstr>Conference Application</vt:lpstr>
      <vt:lpstr>Introducere</vt:lpstr>
      <vt:lpstr>Prezentarea functionalitatilor</vt:lpstr>
      <vt:lpstr>Etapele proiectarii aplicatiei</vt:lpstr>
      <vt:lpstr>1.1.1 Diagrama cazurilor de utilizare pentru reviewer</vt:lpstr>
      <vt:lpstr>1.1.2 Diagrama cazurilor de utilizare pentru autor</vt:lpstr>
      <vt:lpstr>1.1.3 Diagrama cazurilor de utilizare pentru admin</vt:lpstr>
      <vt:lpstr>1.1.4. Diagrama cazurilor de utilizare pentru participant</vt:lpstr>
      <vt:lpstr>1.1.5 Diagrama cazurilor de utilizare pentru conference member</vt:lpstr>
      <vt:lpstr>1.2. Diagrame de secventa</vt:lpstr>
      <vt:lpstr>1.2.1 Diagrama de secventa pentru reviewer</vt:lpstr>
      <vt:lpstr>1.2.2 Diagrama de secventa pentru autor</vt:lpstr>
      <vt:lpstr>1.2.3 Diagrama de secventa pentru admin</vt:lpstr>
      <vt:lpstr>PowerPoint Presentation</vt:lpstr>
      <vt:lpstr>1.2.4 Diagrama de secventa pentru participant</vt:lpstr>
      <vt:lpstr>1.3. Baza de date</vt:lpstr>
      <vt:lpstr>Modul de funcționare al aplicației  </vt:lpstr>
      <vt:lpstr>Login</vt:lpstr>
      <vt:lpstr>Conference Member</vt:lpstr>
      <vt:lpstr>Reviewer</vt:lpstr>
      <vt:lpstr>Attendant</vt:lpstr>
      <vt:lpstr>Admin</vt:lpstr>
      <vt:lpstr>Autor</vt:lpstr>
      <vt:lpstr>Register</vt:lpstr>
      <vt:lpstr>Detalii de implementare ale aplicatiei si tehnologii folosite in realizarea acesteia</vt:lpstr>
      <vt:lpstr>PowerPoint Presentation</vt:lpstr>
      <vt:lpstr>PowerPoint Presentation</vt:lpstr>
      <vt:lpstr>PowerPoint Presentation</vt:lpstr>
      <vt:lpstr>Sfarsit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Application</dc:title>
  <dc:creator>Artyomska D</dc:creator>
  <cp:lastModifiedBy>Artyomska D</cp:lastModifiedBy>
  <cp:revision>8</cp:revision>
  <dcterms:created xsi:type="dcterms:W3CDTF">2017-06-08T06:53:04Z</dcterms:created>
  <dcterms:modified xsi:type="dcterms:W3CDTF">2017-06-08T08:55:37Z</dcterms:modified>
</cp:coreProperties>
</file>