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 id="2147483660" r:id="rId3"/>
  </p:sldMasterIdLst>
  <p:notesMasterIdLst>
    <p:notesMasterId r:id="rId5"/>
  </p:notesMasterIdLst>
  <p:handoutMasterIdLst>
    <p:handoutMasterId r:id="rId6"/>
  </p:handoutMasterIdLst>
  <p:sldIdLst>
    <p:sldId id="256" r:id="rId4"/>
  </p:sldIdLst>
  <p:sldSz cx="25203150" cy="36004500"/>
  <p:notesSz cx="6858000" cy="9144000"/>
  <p:defaultTextStyle>
    <a:defPPr>
      <a:defRPr lang="sv-SE"/>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73">
          <p15:clr>
            <a:srgbClr val="A4A3A4"/>
          </p15:clr>
        </p15:guide>
        <p15:guide id="2" orient="horz" pos="22156">
          <p15:clr>
            <a:srgbClr val="A4A3A4"/>
          </p15:clr>
        </p15:guide>
        <p15:guide id="3" orient="horz" pos="1043">
          <p15:clr>
            <a:srgbClr val="A4A3A4"/>
          </p15:clr>
        </p15:guide>
        <p15:guide id="4" pos="13880">
          <p15:clr>
            <a:srgbClr val="A4A3A4"/>
          </p15:clr>
        </p15:guide>
        <p15:guide id="5" pos="2604">
          <p15:clr>
            <a:srgbClr val="A4A3A4"/>
          </p15:clr>
        </p15:guide>
        <p15:guide id="6" pos="2586">
          <p15:clr>
            <a:srgbClr val="A4A3A4"/>
          </p15:clr>
        </p15:guide>
        <p15:guide id="7" pos="59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isabeth Roman" initials="E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2D6529-352D-4475-A5C8-60C51FCCABA6}" v="1" dt="2018-12-24T12:13:44.020"/>
    <p1510:client id="{7B3D0097-9DF1-F383-1C50-8271E617F3AC}" v="17" dt="2018-12-24T12:27:57.3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22992" autoAdjust="0"/>
    <p:restoredTop sz="98299" autoAdjust="0"/>
  </p:normalViewPr>
  <p:slideViewPr>
    <p:cSldViewPr>
      <p:cViewPr>
        <p:scale>
          <a:sx n="25" d="100"/>
          <a:sy n="25" d="100"/>
        </p:scale>
        <p:origin x="3588" y="-768"/>
      </p:cViewPr>
      <p:guideLst>
        <p:guide orient="horz" pos="4573"/>
        <p:guide orient="horz" pos="22156"/>
        <p:guide orient="horz" pos="1043"/>
        <p:guide pos="13880"/>
        <p:guide pos="2604"/>
        <p:guide pos="2586"/>
        <p:guide pos="59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02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72C75A8-B715-499D-A5E1-FFB2898E2DBB}" type="datetimeFigureOut">
              <a:rPr lang="sv-SE" smtClean="0"/>
              <a:pPr/>
              <a:t>2019-12-03</a:t>
            </a:fld>
            <a:endParaRPr lang="sv-S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A982DD-CF56-4E2D-B334-0C23371078CA}" type="slidenum">
              <a:rPr lang="sv-SE" smtClean="0"/>
              <a:pPr/>
              <a:t>‹№›</a:t>
            </a:fld>
            <a:endParaRPr lang="sv-SE"/>
          </a:p>
        </p:txBody>
      </p:sp>
    </p:spTree>
    <p:extLst>
      <p:ext uri="{BB962C8B-B14F-4D97-AF65-F5344CB8AC3E}">
        <p14:creationId xmlns:p14="http://schemas.microsoft.com/office/powerpoint/2010/main" val="2193513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BEE7CE-64C2-40EA-878F-D1F047690A82}" type="datetimeFigureOut">
              <a:rPr lang="en-US" smtClean="0"/>
              <a:t>12/3/2019</a:t>
            </a:fld>
            <a:endParaRPr lang="en-US"/>
          </a:p>
        </p:txBody>
      </p:sp>
      <p:sp>
        <p:nvSpPr>
          <p:cNvPr id="4" name="Slide Image Placeholder 3"/>
          <p:cNvSpPr>
            <a:spLocks noGrp="1" noRot="1" noChangeAspect="1"/>
          </p:cNvSpPr>
          <p:nvPr>
            <p:ph type="sldImg" idx="2"/>
          </p:nvPr>
        </p:nvSpPr>
        <p:spPr>
          <a:xfrm>
            <a:off x="2349500" y="1143000"/>
            <a:ext cx="21590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61C004-46D5-4DF0-9059-F7BAEA51F000}" type="slidenum">
              <a:rPr lang="en-US" smtClean="0"/>
              <a:t>‹№›</a:t>
            </a:fld>
            <a:endParaRPr lang="en-US"/>
          </a:p>
        </p:txBody>
      </p:sp>
    </p:spTree>
    <p:extLst>
      <p:ext uri="{BB962C8B-B14F-4D97-AF65-F5344CB8AC3E}">
        <p14:creationId xmlns:p14="http://schemas.microsoft.com/office/powerpoint/2010/main" val="1344775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61C004-46D5-4DF0-9059-F7BAEA51F000}" type="slidenum">
              <a:rPr lang="en-US" smtClean="0"/>
              <a:t>1</a:t>
            </a:fld>
            <a:endParaRPr lang="en-US"/>
          </a:p>
        </p:txBody>
      </p:sp>
    </p:spTree>
    <p:extLst>
      <p:ext uri="{BB962C8B-B14F-4D97-AF65-F5344CB8AC3E}">
        <p14:creationId xmlns:p14="http://schemas.microsoft.com/office/powerpoint/2010/main" val="1524128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Box 3"/>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5" name="Text Placeholder 9"/>
          <p:cNvSpPr>
            <a:spLocks noGrp="1"/>
          </p:cNvSpPr>
          <p:nvPr>
            <p:ph type="body" sz="quarter" idx="12" hasCustomPrompt="1"/>
          </p:nvPr>
        </p:nvSpPr>
        <p:spPr>
          <a:xfrm>
            <a:off x="255210" y="29125095"/>
            <a:ext cx="3030905" cy="6022275"/>
          </a:xfrm>
          <a:prstGeom prst="rect">
            <a:avLst/>
          </a:prstGeom>
        </p:spPr>
        <p:txBody>
          <a:bodyPr/>
          <a:lstStyle>
            <a:lvl1pPr>
              <a:defRPr sz="120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lumns for text">
    <p:spTree>
      <p:nvGrpSpPr>
        <p:cNvPr id="1" name=""/>
        <p:cNvGrpSpPr/>
        <p:nvPr/>
      </p:nvGrpSpPr>
      <p:grpSpPr>
        <a:xfrm>
          <a:off x="0" y="0"/>
          <a:ext cx="0" cy="0"/>
          <a:chOff x="0" y="0"/>
          <a:chExt cx="0" cy="0"/>
        </a:xfrm>
      </p:grpSpPr>
      <p:sp>
        <p:nvSpPr>
          <p:cNvPr id="2" name="Title 1"/>
          <p:cNvSpPr>
            <a:spLocks noGrp="1"/>
          </p:cNvSpPr>
          <p:nvPr>
            <p:ph type="title"/>
          </p:nvPr>
        </p:nvSpPr>
        <p:spPr>
          <a:xfrm>
            <a:off x="4100453" y="1650857"/>
            <a:ext cx="18002377" cy="4926211"/>
          </a:xfrm>
          <a:prstGeom prst="rect">
            <a:avLst/>
          </a:prstGeom>
        </p:spPr>
        <p:txBody>
          <a:bodyPr/>
          <a:lstStyle/>
          <a:p>
            <a:r>
              <a:rPr lang="sv-SE"/>
              <a:t>Klicka här för att ändra format</a:t>
            </a:r>
            <a:endParaRPr lang="sv-SE" dirty="0"/>
          </a:p>
        </p:txBody>
      </p:sp>
      <p:sp>
        <p:nvSpPr>
          <p:cNvPr id="3" name="Content Placeholder 2"/>
          <p:cNvSpPr>
            <a:spLocks noGrp="1"/>
          </p:cNvSpPr>
          <p:nvPr>
            <p:ph idx="1"/>
          </p:nvPr>
        </p:nvSpPr>
        <p:spPr>
          <a:xfrm>
            <a:off x="4100452" y="7215112"/>
            <a:ext cx="19338033" cy="16287864"/>
          </a:xfrm>
          <a:prstGeom prst="rect">
            <a:avLst/>
          </a:prstGeom>
        </p:spPr>
        <p:txBody>
          <a:bodyPr numCol="4" spcCol="360000"/>
          <a:lstStyle>
            <a:lvl1pPr marL="0" indent="0">
              <a:defRPr sz="1400"/>
            </a:lvl1pPr>
            <a:lvl2pPr>
              <a:defRPr sz="1200"/>
            </a:lvl2pPr>
            <a:lvl3pPr marL="182563" indent="-180975">
              <a:defRPr sz="1200"/>
            </a:lvl3pPr>
            <a:lvl4pPr>
              <a:defRPr sz="2400"/>
            </a:lvl4pPr>
          </a:lstStyle>
          <a:p>
            <a:pPr lvl="0"/>
            <a:r>
              <a:rPr lang="sv-SE"/>
              <a:t>Klicka här för att ändra format på bakgrundstexten</a:t>
            </a:r>
          </a:p>
          <a:p>
            <a:pPr lvl="1"/>
            <a:r>
              <a:rPr lang="sv-SE"/>
              <a:t>Nivå två</a:t>
            </a:r>
          </a:p>
          <a:p>
            <a:pPr lvl="2"/>
            <a:r>
              <a:rPr lang="sv-SE"/>
              <a:t>Nivå tre</a:t>
            </a:r>
          </a:p>
        </p:txBody>
      </p:sp>
      <p:sp>
        <p:nvSpPr>
          <p:cNvPr id="11" name="TextBox 10"/>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12" name="Text Placeholder 9"/>
          <p:cNvSpPr>
            <a:spLocks noGrp="1"/>
          </p:cNvSpPr>
          <p:nvPr>
            <p:ph type="body" sz="quarter" idx="12" hasCustomPrompt="1"/>
          </p:nvPr>
        </p:nvSpPr>
        <p:spPr>
          <a:xfrm>
            <a:off x="255210" y="29125095"/>
            <a:ext cx="3030905" cy="6047555"/>
          </a:xfrm>
          <a:prstGeom prst="rect">
            <a:avLst/>
          </a:prstGeom>
        </p:spPr>
        <p:txBody>
          <a:bodyPr/>
          <a:lstStyle>
            <a:lvl1pPr>
              <a:defRPr sz="120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
        <p:nvSpPr>
          <p:cNvPr id="20" name="Content Placeholder 2"/>
          <p:cNvSpPr>
            <a:spLocks noGrp="1"/>
          </p:cNvSpPr>
          <p:nvPr>
            <p:ph idx="20"/>
          </p:nvPr>
        </p:nvSpPr>
        <p:spPr>
          <a:xfrm>
            <a:off x="4100452" y="24645984"/>
            <a:ext cx="15902100" cy="10526666"/>
          </a:xfrm>
          <a:prstGeom prst="rect">
            <a:avLst/>
          </a:prstGeom>
        </p:spPr>
        <p:txBody>
          <a:bodyPr numCol="4" spcCol="360000"/>
          <a:lstStyle>
            <a:lvl1pPr marL="0" indent="0">
              <a:defRPr sz="1400"/>
            </a:lvl1pPr>
            <a:lvl2pPr>
              <a:defRPr sz="1200"/>
            </a:lvl2pPr>
            <a:lvl3pPr marL="182563" indent="-180975">
              <a:defRPr sz="1200"/>
            </a:lvl3pPr>
            <a:lvl4pPr>
              <a:defRPr sz="2400"/>
            </a:lvl4pPr>
          </a:lstStyle>
          <a:p>
            <a:pPr lvl="0"/>
            <a:r>
              <a:rPr lang="sv-SE"/>
              <a:t>Klicka här för att ändra format på bakgrundstexten</a:t>
            </a:r>
          </a:p>
          <a:p>
            <a:pPr lvl="1"/>
            <a:r>
              <a:rPr lang="sv-SE"/>
              <a:t>Nivå två</a:t>
            </a:r>
          </a:p>
          <a:p>
            <a:pPr lvl="2"/>
            <a:r>
              <a:rPr lang="sv-SE"/>
              <a:t>Nivå tre</a:t>
            </a:r>
          </a:p>
        </p:txBody>
      </p:sp>
      <p:cxnSp>
        <p:nvCxnSpPr>
          <p:cNvPr id="25" name="Straight Connector 24"/>
          <p:cNvCxnSpPr/>
          <p:nvPr userDrawn="1"/>
        </p:nvCxnSpPr>
        <p:spPr>
          <a:xfrm rot="16200000" flipH="1">
            <a:off x="599993" y="15359041"/>
            <a:ext cx="16287862" cy="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 idx="0"/>
          </p:cNvCxnSpPr>
          <p:nvPr userDrawn="1"/>
        </p:nvCxnSpPr>
        <p:spPr>
          <a:xfrm rot="16200000" flipH="1" flipV="1">
            <a:off x="5613650" y="15346045"/>
            <a:ext cx="16286752" cy="24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16200000" flipH="1">
            <a:off x="10529872" y="15359044"/>
            <a:ext cx="16287866"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cture Placeholder 7"/>
          <p:cNvSpPr>
            <a:spLocks noGrp="1"/>
          </p:cNvSpPr>
          <p:nvPr>
            <p:ph type="pic" sz="quarter" idx="24" hasCustomPrompt="1"/>
          </p:nvPr>
        </p:nvSpPr>
        <p:spPr>
          <a:xfrm>
            <a:off x="20302591" y="24748038"/>
            <a:ext cx="3135894" cy="10424612"/>
          </a:xfrm>
          <a:prstGeom prst="rect">
            <a:avLst/>
          </a:prstGeom>
        </p:spPr>
        <p:txBody>
          <a:bodyPr/>
          <a:lstStyle>
            <a:lvl1pPr>
              <a:defRPr sz="3200" b="0" baseline="0"/>
            </a:lvl1pPr>
          </a:lstStyle>
          <a:p>
            <a:r>
              <a:rPr lang="sv-SE" dirty="0" err="1"/>
              <a:t>Insert</a:t>
            </a:r>
            <a:r>
              <a:rPr lang="sv-SE" dirty="0"/>
              <a:t> </a:t>
            </a:r>
            <a:r>
              <a:rPr lang="sv-SE" dirty="0" err="1"/>
              <a:t>picture</a:t>
            </a:r>
            <a:endParaRPr lang="sv-SE" dirty="0"/>
          </a:p>
        </p:txBody>
      </p:sp>
      <p:sp>
        <p:nvSpPr>
          <p:cNvPr id="33" name="Rectangle 32"/>
          <p:cNvSpPr/>
          <p:nvPr userDrawn="1"/>
        </p:nvSpPr>
        <p:spPr>
          <a:xfrm>
            <a:off x="4100452" y="23882130"/>
            <a:ext cx="19302548" cy="408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Text Placeholder 9"/>
          <p:cNvSpPr>
            <a:spLocks noGrp="1"/>
          </p:cNvSpPr>
          <p:nvPr>
            <p:ph type="body" sz="quarter" idx="11"/>
          </p:nvPr>
        </p:nvSpPr>
        <p:spPr>
          <a:xfrm>
            <a:off x="255210" y="9360000"/>
            <a:ext cx="3030905" cy="18882000"/>
          </a:xfrm>
          <a:prstGeom prst="rect">
            <a:avLst/>
          </a:prstGeom>
        </p:spPr>
        <p:txBody>
          <a:bodyPr/>
          <a:lstStyle>
            <a:lvl1pPr marL="0" indent="0">
              <a:defRPr sz="1400">
                <a:solidFill>
                  <a:schemeClr val="bg1"/>
                </a:solidFill>
              </a:defRPr>
            </a:lvl1pPr>
            <a:lvl2pPr>
              <a:defRPr sz="1200">
                <a:solidFill>
                  <a:schemeClr val="bg1"/>
                </a:solidFill>
              </a:defRPr>
            </a:lvl2pPr>
            <a:lvl3pPr>
              <a:defRPr sz="2200"/>
            </a:lvl3pPr>
            <a:lvl4pPr>
              <a:defRPr sz="2200"/>
            </a:lvl4pPr>
          </a:lstStyle>
          <a:p>
            <a:pPr lvl="0"/>
            <a:r>
              <a:rPr lang="sv-SE"/>
              <a:t>Klicka här för att ändra format på bakgrundstexten</a:t>
            </a:r>
          </a:p>
          <a:p>
            <a:pPr lvl="1"/>
            <a:r>
              <a:rPr lang="sv-SE"/>
              <a:t>Nivå två</a:t>
            </a:r>
          </a:p>
        </p:txBody>
      </p:sp>
      <p:sp>
        <p:nvSpPr>
          <p:cNvPr id="26" name="Text Placeholder 9"/>
          <p:cNvSpPr>
            <a:spLocks noGrp="1"/>
          </p:cNvSpPr>
          <p:nvPr>
            <p:ph type="body" sz="quarter" idx="34" hasCustomPrompt="1"/>
          </p:nvPr>
        </p:nvSpPr>
        <p:spPr>
          <a:xfrm>
            <a:off x="255210" y="7560000"/>
            <a:ext cx="3030905" cy="1654286"/>
          </a:xfrm>
          <a:prstGeom prst="rect">
            <a:avLst/>
          </a:prstGeom>
        </p:spPr>
        <p:txBody>
          <a:bodyPr/>
          <a:lstStyle>
            <a:lvl1pPr>
              <a:defRPr sz="1400" baseline="0">
                <a:solidFill>
                  <a:schemeClr val="bg1"/>
                </a:solidFill>
              </a:defRPr>
            </a:lvl1pPr>
            <a:lvl2pPr>
              <a:defRPr sz="2000">
                <a:solidFill>
                  <a:schemeClr val="bg1"/>
                </a:solidFill>
              </a:defRPr>
            </a:lvl2pPr>
            <a:lvl3pPr>
              <a:defRPr sz="2200"/>
            </a:lvl3pPr>
            <a:lvl4pPr>
              <a:defRPr sz="2200"/>
            </a:lvl4pPr>
          </a:lstStyle>
          <a:p>
            <a:pPr lvl="0"/>
            <a:r>
              <a:rPr lang="en-US" dirty="0"/>
              <a:t>Author</a:t>
            </a:r>
          </a:p>
        </p:txBody>
      </p:sp>
      <p:sp>
        <p:nvSpPr>
          <p:cNvPr id="31" name="Picture Placeholder 7"/>
          <p:cNvSpPr>
            <a:spLocks noGrp="1"/>
          </p:cNvSpPr>
          <p:nvPr>
            <p:ph type="pic" sz="quarter" idx="10" hasCustomPrompt="1"/>
          </p:nvPr>
        </p:nvSpPr>
        <p:spPr>
          <a:xfrm>
            <a:off x="22130521" y="1631357"/>
            <a:ext cx="2401200" cy="2520000"/>
          </a:xfrm>
          <a:prstGeom prst="rect">
            <a:avLst/>
          </a:prstGeom>
        </p:spPr>
        <p:txBody>
          <a:bodyPr/>
          <a:lstStyle>
            <a:lvl1pPr>
              <a:defRPr sz="3200" b="0" baseline="0"/>
            </a:lvl1pPr>
          </a:lstStyle>
          <a:p>
            <a:r>
              <a:rPr lang="sv-SE" dirty="0"/>
              <a:t>Plats för </a:t>
            </a:r>
            <a:r>
              <a:rPr lang="sv-SE" dirty="0" err="1"/>
              <a:t>ev</a:t>
            </a:r>
            <a:r>
              <a:rPr lang="sv-SE" dirty="0"/>
              <a:t> </a:t>
            </a:r>
            <a:r>
              <a:rPr lang="sv-SE" dirty="0" err="1"/>
              <a:t>logotype</a:t>
            </a:r>
            <a:endParaRPr lang="sv-S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in columns and pictures">
    <p:spTree>
      <p:nvGrpSpPr>
        <p:cNvPr id="1" name=""/>
        <p:cNvGrpSpPr/>
        <p:nvPr/>
      </p:nvGrpSpPr>
      <p:grpSpPr>
        <a:xfrm>
          <a:off x="0" y="0"/>
          <a:ext cx="0" cy="0"/>
          <a:chOff x="0" y="0"/>
          <a:chExt cx="0" cy="0"/>
        </a:xfrm>
      </p:grpSpPr>
      <p:sp>
        <p:nvSpPr>
          <p:cNvPr id="2" name="Title 1"/>
          <p:cNvSpPr>
            <a:spLocks noGrp="1"/>
          </p:cNvSpPr>
          <p:nvPr>
            <p:ph type="title"/>
          </p:nvPr>
        </p:nvSpPr>
        <p:spPr>
          <a:xfrm>
            <a:off x="4100453" y="1650857"/>
            <a:ext cx="18002377" cy="4926211"/>
          </a:xfrm>
          <a:prstGeom prst="rect">
            <a:avLst/>
          </a:prstGeom>
        </p:spPr>
        <p:txBody>
          <a:bodyPr/>
          <a:lstStyle/>
          <a:p>
            <a:r>
              <a:rPr lang="sv-SE"/>
              <a:t>Klicka här för att ändra format</a:t>
            </a:r>
            <a:endParaRPr lang="sv-SE" dirty="0"/>
          </a:p>
        </p:txBody>
      </p:sp>
      <p:sp>
        <p:nvSpPr>
          <p:cNvPr id="16" name="Content Placeholder 2"/>
          <p:cNvSpPr>
            <a:spLocks noGrp="1"/>
          </p:cNvSpPr>
          <p:nvPr>
            <p:ph idx="17"/>
          </p:nvPr>
        </p:nvSpPr>
        <p:spPr>
          <a:xfrm>
            <a:off x="4100040" y="7898876"/>
            <a:ext cx="14218484" cy="10817754"/>
          </a:xfrm>
          <a:prstGeom prst="rect">
            <a:avLst/>
          </a:prstGeom>
        </p:spPr>
        <p:txBody>
          <a:bodyPr numCol="3" spcCol="360000"/>
          <a:lstStyle>
            <a:lvl1pPr marL="0" indent="0">
              <a:defRPr sz="1400"/>
            </a:lvl1pPr>
            <a:lvl2pPr>
              <a:defRPr sz="1200"/>
            </a:lvl2pPr>
            <a:lvl3pPr marL="177800" indent="-165100">
              <a:defRPr sz="1200"/>
            </a:lvl3pPr>
            <a:lvl4pPr>
              <a:defRPr sz="2400"/>
            </a:lvl4pPr>
          </a:lstStyle>
          <a:p>
            <a:pPr lvl="0"/>
            <a:r>
              <a:rPr lang="sv-SE"/>
              <a:t>Klicka här för att ändra format på bakgrundstexten</a:t>
            </a:r>
          </a:p>
          <a:p>
            <a:pPr lvl="1"/>
            <a:r>
              <a:rPr lang="sv-SE"/>
              <a:t>Nivå två</a:t>
            </a:r>
          </a:p>
          <a:p>
            <a:pPr lvl="2"/>
            <a:r>
              <a:rPr lang="sv-SE"/>
              <a:t>Nivå tre</a:t>
            </a:r>
          </a:p>
        </p:txBody>
      </p:sp>
      <p:sp>
        <p:nvSpPr>
          <p:cNvPr id="29" name="Rectangle 28"/>
          <p:cNvSpPr/>
          <p:nvPr userDrawn="1"/>
        </p:nvSpPr>
        <p:spPr>
          <a:xfrm>
            <a:off x="18569662" y="7252138"/>
            <a:ext cx="6300832" cy="251397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ln w="6350">
                <a:solidFill>
                  <a:schemeClr val="accent2"/>
                </a:solidFill>
              </a:ln>
              <a:solidFill>
                <a:schemeClr val="bg1"/>
              </a:solidFill>
            </a:endParaRPr>
          </a:p>
        </p:txBody>
      </p:sp>
      <p:sp>
        <p:nvSpPr>
          <p:cNvPr id="31" name="Text Placeholder 30"/>
          <p:cNvSpPr>
            <a:spLocks noGrp="1"/>
          </p:cNvSpPr>
          <p:nvPr>
            <p:ph type="body" sz="quarter" idx="23"/>
          </p:nvPr>
        </p:nvSpPr>
        <p:spPr>
          <a:xfrm>
            <a:off x="18819695" y="7560001"/>
            <a:ext cx="5783464" cy="24372660"/>
          </a:xfrm>
          <a:prstGeom prst="rect">
            <a:avLst/>
          </a:prstGeom>
        </p:spPr>
        <p:txBody>
          <a:bodyPr/>
          <a:lstStyle>
            <a:lvl1pPr marL="0" indent="0">
              <a:defRPr sz="1400">
                <a:solidFill>
                  <a:schemeClr val="bg1"/>
                </a:solidFill>
              </a:defRPr>
            </a:lvl1pPr>
            <a:lvl2pPr>
              <a:defRPr sz="1200">
                <a:solidFill>
                  <a:schemeClr val="bg1"/>
                </a:solidFill>
              </a:defRPr>
            </a:lvl2pPr>
          </a:lstStyle>
          <a:p>
            <a:pPr lvl="0"/>
            <a:r>
              <a:rPr lang="sv-SE"/>
              <a:t>Klicka här för att ändra format på bakgrundstexten</a:t>
            </a:r>
          </a:p>
          <a:p>
            <a:pPr lvl="1"/>
            <a:r>
              <a:rPr lang="sv-SE"/>
              <a:t>Nivå två</a:t>
            </a:r>
          </a:p>
        </p:txBody>
      </p:sp>
      <p:sp>
        <p:nvSpPr>
          <p:cNvPr id="24" name="Rectangle 23"/>
          <p:cNvSpPr/>
          <p:nvPr userDrawn="1"/>
        </p:nvSpPr>
        <p:spPr>
          <a:xfrm>
            <a:off x="4133850" y="19533065"/>
            <a:ext cx="14294084" cy="5102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0" name="Rectangle 39"/>
          <p:cNvSpPr/>
          <p:nvPr userDrawn="1"/>
        </p:nvSpPr>
        <p:spPr>
          <a:xfrm>
            <a:off x="4133850" y="31881633"/>
            <a:ext cx="14294084" cy="5102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 name="Content Placeholder 2"/>
          <p:cNvSpPr>
            <a:spLocks noGrp="1"/>
          </p:cNvSpPr>
          <p:nvPr>
            <p:ph idx="33"/>
          </p:nvPr>
        </p:nvSpPr>
        <p:spPr>
          <a:xfrm>
            <a:off x="4100040" y="20655662"/>
            <a:ext cx="14218484" cy="10817754"/>
          </a:xfrm>
          <a:prstGeom prst="rect">
            <a:avLst/>
          </a:prstGeom>
        </p:spPr>
        <p:txBody>
          <a:bodyPr numCol="3" spcCol="360000"/>
          <a:lstStyle>
            <a:lvl1pPr marL="0" indent="0">
              <a:defRPr sz="1400"/>
            </a:lvl1pPr>
            <a:lvl2pPr>
              <a:defRPr sz="1200"/>
            </a:lvl2pPr>
            <a:lvl3pPr marL="177800" indent="-165100">
              <a:defRPr sz="1200"/>
            </a:lvl3pPr>
            <a:lvl4pPr>
              <a:defRPr sz="2400"/>
            </a:lvl4pPr>
          </a:lstStyle>
          <a:p>
            <a:pPr lvl="0"/>
            <a:r>
              <a:rPr lang="sv-SE"/>
              <a:t>Klicka här för att ändra format på bakgrundstexten</a:t>
            </a:r>
          </a:p>
          <a:p>
            <a:pPr lvl="1"/>
            <a:r>
              <a:rPr lang="sv-SE"/>
              <a:t>Nivå två</a:t>
            </a:r>
          </a:p>
          <a:p>
            <a:pPr lvl="2"/>
            <a:r>
              <a:rPr lang="sv-SE"/>
              <a:t>Nivå tre</a:t>
            </a:r>
          </a:p>
        </p:txBody>
      </p:sp>
      <p:sp>
        <p:nvSpPr>
          <p:cNvPr id="37" name="TextBox 36"/>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44" name="Text Placeholder 9"/>
          <p:cNvSpPr>
            <a:spLocks noGrp="1"/>
          </p:cNvSpPr>
          <p:nvPr>
            <p:ph type="body" sz="quarter" idx="12" hasCustomPrompt="1"/>
          </p:nvPr>
        </p:nvSpPr>
        <p:spPr>
          <a:xfrm>
            <a:off x="255210" y="29125095"/>
            <a:ext cx="3030905" cy="6047555"/>
          </a:xfrm>
          <a:prstGeom prst="rect">
            <a:avLst/>
          </a:prstGeom>
        </p:spPr>
        <p:txBody>
          <a:bodyPr/>
          <a:lstStyle>
            <a:lvl1pPr>
              <a:defRPr sz="1200" baseline="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
        <p:nvSpPr>
          <p:cNvPr id="33" name="Picture Placeholder 7"/>
          <p:cNvSpPr>
            <a:spLocks noGrp="1"/>
          </p:cNvSpPr>
          <p:nvPr>
            <p:ph type="pic" sz="quarter" idx="10" hasCustomPrompt="1"/>
          </p:nvPr>
        </p:nvSpPr>
        <p:spPr>
          <a:xfrm>
            <a:off x="22130521" y="1631357"/>
            <a:ext cx="2401200" cy="2520000"/>
          </a:xfrm>
          <a:prstGeom prst="rect">
            <a:avLst/>
          </a:prstGeom>
        </p:spPr>
        <p:txBody>
          <a:bodyPr/>
          <a:lstStyle>
            <a:lvl1pPr>
              <a:defRPr sz="3200" b="0" baseline="0"/>
            </a:lvl1pPr>
          </a:lstStyle>
          <a:p>
            <a:r>
              <a:rPr lang="sv-SE" dirty="0"/>
              <a:t>Plats för </a:t>
            </a:r>
            <a:r>
              <a:rPr lang="sv-SE" dirty="0" err="1"/>
              <a:t>ev</a:t>
            </a:r>
            <a:r>
              <a:rPr lang="sv-SE" dirty="0"/>
              <a:t> </a:t>
            </a:r>
            <a:r>
              <a:rPr lang="sv-SE" dirty="0" err="1"/>
              <a:t>logotype</a:t>
            </a:r>
            <a:endParaRPr lang="sv-SE" dirty="0"/>
          </a:p>
        </p:txBody>
      </p:sp>
      <p:sp>
        <p:nvSpPr>
          <p:cNvPr id="18" name="Text Placeholder 9"/>
          <p:cNvSpPr>
            <a:spLocks noGrp="1"/>
          </p:cNvSpPr>
          <p:nvPr>
            <p:ph type="body" sz="quarter" idx="11"/>
          </p:nvPr>
        </p:nvSpPr>
        <p:spPr>
          <a:xfrm>
            <a:off x="255210" y="9360000"/>
            <a:ext cx="3030905" cy="18880043"/>
          </a:xfrm>
          <a:prstGeom prst="rect">
            <a:avLst/>
          </a:prstGeom>
        </p:spPr>
        <p:txBody>
          <a:bodyPr/>
          <a:lstStyle>
            <a:lvl1pPr marL="0" indent="0">
              <a:defRPr sz="1400">
                <a:solidFill>
                  <a:schemeClr val="bg1"/>
                </a:solidFill>
              </a:defRPr>
            </a:lvl1pPr>
            <a:lvl2pPr>
              <a:defRPr sz="1200">
                <a:solidFill>
                  <a:schemeClr val="bg1"/>
                </a:solidFill>
              </a:defRPr>
            </a:lvl2pPr>
            <a:lvl3pPr>
              <a:defRPr sz="2200"/>
            </a:lvl3pPr>
            <a:lvl4pPr>
              <a:defRPr sz="2200"/>
            </a:lvl4pPr>
          </a:lstStyle>
          <a:p>
            <a:pPr lvl="0"/>
            <a:r>
              <a:rPr lang="sv-SE"/>
              <a:t>Klicka här för att ändra format på bakgrundstexten</a:t>
            </a:r>
          </a:p>
          <a:p>
            <a:pPr lvl="1"/>
            <a:r>
              <a:rPr lang="sv-SE"/>
              <a:t>Nivå två</a:t>
            </a:r>
          </a:p>
        </p:txBody>
      </p:sp>
      <p:sp>
        <p:nvSpPr>
          <p:cNvPr id="19" name="Text Placeholder 9"/>
          <p:cNvSpPr>
            <a:spLocks noGrp="1"/>
          </p:cNvSpPr>
          <p:nvPr>
            <p:ph type="body" sz="quarter" idx="34" hasCustomPrompt="1"/>
          </p:nvPr>
        </p:nvSpPr>
        <p:spPr>
          <a:xfrm>
            <a:off x="255210" y="7560000"/>
            <a:ext cx="3030905" cy="1654286"/>
          </a:xfrm>
          <a:prstGeom prst="rect">
            <a:avLst/>
          </a:prstGeom>
        </p:spPr>
        <p:txBody>
          <a:bodyPr/>
          <a:lstStyle>
            <a:lvl1pPr>
              <a:defRPr sz="1400" baseline="0">
                <a:solidFill>
                  <a:schemeClr val="bg1"/>
                </a:solidFill>
              </a:defRPr>
            </a:lvl1pPr>
            <a:lvl2pPr>
              <a:defRPr sz="2000">
                <a:solidFill>
                  <a:schemeClr val="bg1"/>
                </a:solidFill>
              </a:defRPr>
            </a:lvl2pPr>
            <a:lvl3pPr>
              <a:defRPr sz="2200"/>
            </a:lvl3pPr>
            <a:lvl4pPr>
              <a:defRPr sz="2200"/>
            </a:lvl4pPr>
          </a:lstStyle>
          <a:p>
            <a:pPr lvl="0"/>
            <a:r>
              <a:rPr lang="en-US" dirty="0"/>
              <a:t>Author</a:t>
            </a:r>
          </a:p>
        </p:txBody>
      </p:sp>
      <p:sp>
        <p:nvSpPr>
          <p:cNvPr id="20" name="Picture Placeholder 34"/>
          <p:cNvSpPr>
            <a:spLocks noGrp="1"/>
          </p:cNvSpPr>
          <p:nvPr>
            <p:ph type="pic" sz="quarter" idx="25"/>
          </p:nvPr>
        </p:nvSpPr>
        <p:spPr>
          <a:xfrm>
            <a:off x="5629225" y="32652650"/>
            <a:ext cx="2400318" cy="2520000"/>
          </a:xfrm>
          <a:prstGeom prst="rect">
            <a:avLst/>
          </a:prstGeom>
        </p:spPr>
        <p:txBody>
          <a:bodyPr/>
          <a:lstStyle/>
          <a:p>
            <a:r>
              <a:rPr lang="sv-SE"/>
              <a:t>Dra bilden till platshållaren eller klicka på ikonen för att lägga till den</a:t>
            </a:r>
          </a:p>
        </p:txBody>
      </p:sp>
      <p:sp>
        <p:nvSpPr>
          <p:cNvPr id="21" name="Picture Placeholder 34"/>
          <p:cNvSpPr>
            <a:spLocks noGrp="1"/>
          </p:cNvSpPr>
          <p:nvPr>
            <p:ph type="pic" sz="quarter" idx="35"/>
          </p:nvPr>
        </p:nvSpPr>
        <p:spPr>
          <a:xfrm>
            <a:off x="10288737" y="32627370"/>
            <a:ext cx="2400318" cy="2520000"/>
          </a:xfrm>
          <a:prstGeom prst="rect">
            <a:avLst/>
          </a:prstGeom>
        </p:spPr>
        <p:txBody>
          <a:bodyPr/>
          <a:lstStyle/>
          <a:p>
            <a:r>
              <a:rPr lang="sv-SE"/>
              <a:t>Dra bilden till platshållaren eller klicka på ikonen för att lägga till den</a:t>
            </a:r>
          </a:p>
        </p:txBody>
      </p:sp>
      <p:sp>
        <p:nvSpPr>
          <p:cNvPr id="22" name="Picture Placeholder 34"/>
          <p:cNvSpPr>
            <a:spLocks noGrp="1"/>
          </p:cNvSpPr>
          <p:nvPr>
            <p:ph type="pic" sz="quarter" idx="36"/>
          </p:nvPr>
        </p:nvSpPr>
        <p:spPr>
          <a:xfrm>
            <a:off x="14948249" y="32627370"/>
            <a:ext cx="2400318" cy="2520000"/>
          </a:xfrm>
          <a:prstGeom prst="rect">
            <a:avLst/>
          </a:prstGeom>
        </p:spPr>
        <p:txBody>
          <a:bodyPr/>
          <a:lstStyle/>
          <a:p>
            <a:r>
              <a:rPr lang="sv-SE"/>
              <a:t>Dra bilden till platshållaren eller klicka på ikonen för att lägga till den</a:t>
            </a:r>
          </a:p>
        </p:txBody>
      </p:sp>
      <p:sp>
        <p:nvSpPr>
          <p:cNvPr id="23" name="Picture Placeholder 34"/>
          <p:cNvSpPr>
            <a:spLocks noGrp="1"/>
          </p:cNvSpPr>
          <p:nvPr>
            <p:ph type="pic" sz="quarter" idx="37"/>
          </p:nvPr>
        </p:nvSpPr>
        <p:spPr>
          <a:xfrm>
            <a:off x="19607761" y="32627370"/>
            <a:ext cx="2400318" cy="2520000"/>
          </a:xfrm>
          <a:prstGeom prst="rect">
            <a:avLst/>
          </a:prstGeom>
        </p:spPr>
        <p:txBody>
          <a:bodyPr/>
          <a:lstStyle/>
          <a:p>
            <a:r>
              <a:rPr lang="sv-SE"/>
              <a:t>Dra bilden till platshållaren eller klicka på ikonen för att lägga till den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4" name="TextBox 3"/>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5" name="Text Placeholder 9"/>
          <p:cNvSpPr>
            <a:spLocks noGrp="1"/>
          </p:cNvSpPr>
          <p:nvPr>
            <p:ph type="body" sz="quarter" idx="12" hasCustomPrompt="1"/>
          </p:nvPr>
        </p:nvSpPr>
        <p:spPr>
          <a:xfrm>
            <a:off x="255210" y="29125095"/>
            <a:ext cx="3030905" cy="6022275"/>
          </a:xfrm>
        </p:spPr>
        <p:txBody>
          <a:bodyPr/>
          <a:lstStyle>
            <a:lvl1pPr>
              <a:defRPr sz="120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
        <p:nvSpPr>
          <p:cNvPr id="6" name="Text Placeholder 9"/>
          <p:cNvSpPr>
            <a:spLocks noGrp="1"/>
          </p:cNvSpPr>
          <p:nvPr>
            <p:ph type="body" sz="quarter" idx="11"/>
          </p:nvPr>
        </p:nvSpPr>
        <p:spPr>
          <a:xfrm>
            <a:off x="255210" y="9360000"/>
            <a:ext cx="3030905" cy="18880043"/>
          </a:xfrm>
        </p:spPr>
        <p:txBody>
          <a:bodyPr/>
          <a:lstStyle>
            <a:lvl1pPr marL="0" indent="0">
              <a:defRPr sz="1400">
                <a:solidFill>
                  <a:schemeClr val="bg1"/>
                </a:solidFill>
              </a:defRPr>
            </a:lvl1pPr>
            <a:lvl2pPr>
              <a:defRPr sz="1200">
                <a:solidFill>
                  <a:schemeClr val="bg1"/>
                </a:solidFill>
              </a:defRPr>
            </a:lvl2pPr>
            <a:lvl3pPr>
              <a:defRPr sz="2200"/>
            </a:lvl3pPr>
            <a:lvl4pPr>
              <a:defRPr sz="2200"/>
            </a:lvl4pPr>
          </a:lstStyle>
          <a:p>
            <a:pPr lvl="0"/>
            <a:r>
              <a:rPr lang="en-US" dirty="0"/>
              <a:t>Click to edit Master text styles</a:t>
            </a:r>
          </a:p>
          <a:p>
            <a:pPr lvl="1"/>
            <a:r>
              <a:rPr lang="en-US" dirty="0"/>
              <a:t>Second level</a:t>
            </a:r>
          </a:p>
        </p:txBody>
      </p:sp>
      <p:sp>
        <p:nvSpPr>
          <p:cNvPr id="8" name="Text Placeholder 9"/>
          <p:cNvSpPr>
            <a:spLocks noGrp="1"/>
          </p:cNvSpPr>
          <p:nvPr>
            <p:ph type="body" sz="quarter" idx="34" hasCustomPrompt="1"/>
          </p:nvPr>
        </p:nvSpPr>
        <p:spPr>
          <a:xfrm>
            <a:off x="255210" y="7560000"/>
            <a:ext cx="3030905" cy="1654286"/>
          </a:xfrm>
        </p:spPr>
        <p:txBody>
          <a:bodyPr/>
          <a:lstStyle>
            <a:lvl1pPr>
              <a:defRPr sz="1400" baseline="0">
                <a:solidFill>
                  <a:schemeClr val="bg1"/>
                </a:solidFill>
              </a:defRPr>
            </a:lvl1pPr>
            <a:lvl2pPr>
              <a:defRPr sz="2000">
                <a:solidFill>
                  <a:schemeClr val="bg1"/>
                </a:solidFill>
              </a:defRPr>
            </a:lvl2pPr>
            <a:lvl3pPr>
              <a:defRPr sz="2200"/>
            </a:lvl3pPr>
            <a:lvl4pPr>
              <a:defRPr sz="2200"/>
            </a:lvl4pPr>
          </a:lstStyle>
          <a:p>
            <a:pPr lvl="0"/>
            <a:r>
              <a:rPr lang="en-US" dirty="0"/>
              <a:t>Author</a:t>
            </a:r>
          </a:p>
        </p:txBody>
      </p:sp>
      <p:sp>
        <p:nvSpPr>
          <p:cNvPr id="13" name="Picture Placeholder 7"/>
          <p:cNvSpPr>
            <a:spLocks noGrp="1"/>
          </p:cNvSpPr>
          <p:nvPr>
            <p:ph type="pic" sz="quarter" idx="10" hasCustomPrompt="1"/>
          </p:nvPr>
        </p:nvSpPr>
        <p:spPr>
          <a:xfrm>
            <a:off x="22130521" y="1631357"/>
            <a:ext cx="2401200" cy="2520000"/>
          </a:xfrm>
        </p:spPr>
        <p:txBody>
          <a:bodyPr/>
          <a:lstStyle>
            <a:lvl1pPr>
              <a:defRPr sz="3200" b="0" baseline="0"/>
            </a:lvl1pPr>
          </a:lstStyle>
          <a:p>
            <a:r>
              <a:rPr lang="sv-SE" dirty="0"/>
              <a:t>Plats för </a:t>
            </a:r>
            <a:r>
              <a:rPr lang="sv-SE" dirty="0" err="1"/>
              <a:t>ev</a:t>
            </a:r>
            <a:r>
              <a:rPr lang="sv-SE" dirty="0"/>
              <a:t> </a:t>
            </a:r>
            <a:r>
              <a:rPr lang="sv-SE" dirty="0" err="1"/>
              <a:t>logotype</a:t>
            </a:r>
            <a:endParaRPr lang="sv-SE" dirty="0"/>
          </a:p>
        </p:txBody>
      </p:sp>
      <p:sp>
        <p:nvSpPr>
          <p:cNvPr id="14" name="Picture Placeholder 34"/>
          <p:cNvSpPr>
            <a:spLocks noGrp="1"/>
          </p:cNvSpPr>
          <p:nvPr>
            <p:ph type="pic" sz="quarter" idx="25"/>
          </p:nvPr>
        </p:nvSpPr>
        <p:spPr>
          <a:xfrm>
            <a:off x="5629225" y="32652650"/>
            <a:ext cx="2400318" cy="2520000"/>
          </a:xfrm>
        </p:spPr>
        <p:txBody>
          <a:bodyPr/>
          <a:lstStyle/>
          <a:p>
            <a:endParaRPr lang="sv-SE"/>
          </a:p>
        </p:txBody>
      </p:sp>
      <p:sp>
        <p:nvSpPr>
          <p:cNvPr id="15" name="Picture Placeholder 34"/>
          <p:cNvSpPr>
            <a:spLocks noGrp="1"/>
          </p:cNvSpPr>
          <p:nvPr>
            <p:ph type="pic" sz="quarter" idx="35"/>
          </p:nvPr>
        </p:nvSpPr>
        <p:spPr>
          <a:xfrm>
            <a:off x="10288737" y="32627370"/>
            <a:ext cx="2400318" cy="2520000"/>
          </a:xfrm>
        </p:spPr>
        <p:txBody>
          <a:bodyPr/>
          <a:lstStyle/>
          <a:p>
            <a:endParaRPr lang="sv-SE"/>
          </a:p>
        </p:txBody>
      </p:sp>
      <p:sp>
        <p:nvSpPr>
          <p:cNvPr id="16" name="Picture Placeholder 34"/>
          <p:cNvSpPr>
            <a:spLocks noGrp="1"/>
          </p:cNvSpPr>
          <p:nvPr>
            <p:ph type="pic" sz="quarter" idx="36"/>
          </p:nvPr>
        </p:nvSpPr>
        <p:spPr>
          <a:xfrm>
            <a:off x="14948249" y="32627370"/>
            <a:ext cx="2400318" cy="2520000"/>
          </a:xfrm>
        </p:spPr>
        <p:txBody>
          <a:bodyPr/>
          <a:lstStyle/>
          <a:p>
            <a:endParaRPr lang="sv-SE"/>
          </a:p>
        </p:txBody>
      </p:sp>
      <p:sp>
        <p:nvSpPr>
          <p:cNvPr id="17" name="Picture Placeholder 34"/>
          <p:cNvSpPr>
            <a:spLocks noGrp="1"/>
          </p:cNvSpPr>
          <p:nvPr>
            <p:ph type="pic" sz="quarter" idx="37"/>
          </p:nvPr>
        </p:nvSpPr>
        <p:spPr>
          <a:xfrm>
            <a:off x="19607761" y="32627370"/>
            <a:ext cx="2400318" cy="2520000"/>
          </a:xfrm>
        </p:spPr>
        <p:txBody>
          <a:bodyPr/>
          <a:lstStyle/>
          <a:p>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lumns for text">
    <p:spTree>
      <p:nvGrpSpPr>
        <p:cNvPr id="1" name=""/>
        <p:cNvGrpSpPr/>
        <p:nvPr/>
      </p:nvGrpSpPr>
      <p:grpSpPr>
        <a:xfrm>
          <a:off x="0" y="0"/>
          <a:ext cx="0" cy="0"/>
          <a:chOff x="0" y="0"/>
          <a:chExt cx="0" cy="0"/>
        </a:xfrm>
      </p:grpSpPr>
      <p:sp>
        <p:nvSpPr>
          <p:cNvPr id="2" name="Title 1"/>
          <p:cNvSpPr>
            <a:spLocks noGrp="1"/>
          </p:cNvSpPr>
          <p:nvPr>
            <p:ph type="title"/>
          </p:nvPr>
        </p:nvSpPr>
        <p:spPr>
          <a:xfrm>
            <a:off x="4100453" y="1650857"/>
            <a:ext cx="18002377" cy="4926211"/>
          </a:xfrm>
        </p:spPr>
        <p:txBody>
          <a:bodyPr/>
          <a:lstStyle/>
          <a:p>
            <a:r>
              <a:rPr lang="en-US"/>
              <a:t>Click to edit Master title style</a:t>
            </a:r>
            <a:endParaRPr lang="sv-SE" dirty="0"/>
          </a:p>
        </p:txBody>
      </p:sp>
      <p:sp>
        <p:nvSpPr>
          <p:cNvPr id="3" name="Content Placeholder 2"/>
          <p:cNvSpPr>
            <a:spLocks noGrp="1"/>
          </p:cNvSpPr>
          <p:nvPr>
            <p:ph idx="1"/>
          </p:nvPr>
        </p:nvSpPr>
        <p:spPr>
          <a:xfrm>
            <a:off x="4100452" y="7215112"/>
            <a:ext cx="19338033" cy="16287864"/>
          </a:xfrm>
        </p:spPr>
        <p:txBody>
          <a:bodyPr numCol="4" spcCol="360000"/>
          <a:lstStyle>
            <a:lvl1pPr marL="0" indent="0">
              <a:defRPr sz="1400"/>
            </a:lvl1pPr>
            <a:lvl2pPr>
              <a:defRPr sz="1200"/>
            </a:lvl2pPr>
            <a:lvl3pPr marL="182563" indent="-180975">
              <a:defRPr sz="1200"/>
            </a:lvl3pPr>
            <a:lvl4pPr>
              <a:defRPr sz="2400"/>
            </a:lvl4pPr>
          </a:lstStyle>
          <a:p>
            <a:pPr lvl="0"/>
            <a:r>
              <a:rPr lang="en-US" dirty="0"/>
              <a:t>Click to edit Master text styles</a:t>
            </a:r>
          </a:p>
          <a:p>
            <a:pPr lvl="1"/>
            <a:r>
              <a:rPr lang="en-US" dirty="0"/>
              <a:t>Second level</a:t>
            </a:r>
          </a:p>
          <a:p>
            <a:pPr lvl="2"/>
            <a:r>
              <a:rPr lang="en-US" dirty="0"/>
              <a:t>Third level</a:t>
            </a:r>
          </a:p>
        </p:txBody>
      </p:sp>
      <p:sp>
        <p:nvSpPr>
          <p:cNvPr id="11" name="TextBox 10"/>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12" name="Text Placeholder 9"/>
          <p:cNvSpPr>
            <a:spLocks noGrp="1"/>
          </p:cNvSpPr>
          <p:nvPr>
            <p:ph type="body" sz="quarter" idx="12" hasCustomPrompt="1"/>
          </p:nvPr>
        </p:nvSpPr>
        <p:spPr>
          <a:xfrm>
            <a:off x="255210" y="29125095"/>
            <a:ext cx="3030905" cy="6047555"/>
          </a:xfrm>
        </p:spPr>
        <p:txBody>
          <a:bodyPr/>
          <a:lstStyle>
            <a:lvl1pPr>
              <a:defRPr sz="120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
        <p:nvSpPr>
          <p:cNvPr id="20" name="Content Placeholder 2"/>
          <p:cNvSpPr>
            <a:spLocks noGrp="1"/>
          </p:cNvSpPr>
          <p:nvPr>
            <p:ph idx="20"/>
          </p:nvPr>
        </p:nvSpPr>
        <p:spPr>
          <a:xfrm>
            <a:off x="4100452" y="24645984"/>
            <a:ext cx="15902100" cy="10526666"/>
          </a:xfrm>
        </p:spPr>
        <p:txBody>
          <a:bodyPr numCol="4" spcCol="360000"/>
          <a:lstStyle>
            <a:lvl1pPr marL="0" indent="0">
              <a:defRPr sz="1400"/>
            </a:lvl1pPr>
            <a:lvl2pPr>
              <a:defRPr sz="1200"/>
            </a:lvl2pPr>
            <a:lvl3pPr marL="182563" indent="-180975">
              <a:defRPr sz="1200"/>
            </a:lvl3pPr>
            <a:lvl4pPr>
              <a:defRPr sz="2400"/>
            </a:lvl4pPr>
          </a:lstStyle>
          <a:p>
            <a:pPr lvl="0"/>
            <a:r>
              <a:rPr lang="en-US" dirty="0"/>
              <a:t>Click to edit Master text styles</a:t>
            </a:r>
          </a:p>
          <a:p>
            <a:pPr lvl="1"/>
            <a:r>
              <a:rPr lang="en-US" dirty="0"/>
              <a:t>Second level</a:t>
            </a:r>
          </a:p>
          <a:p>
            <a:pPr lvl="2"/>
            <a:r>
              <a:rPr lang="en-US" dirty="0"/>
              <a:t>Third level</a:t>
            </a:r>
          </a:p>
        </p:txBody>
      </p:sp>
      <p:cxnSp>
        <p:nvCxnSpPr>
          <p:cNvPr id="25" name="Straight Connector 24"/>
          <p:cNvCxnSpPr/>
          <p:nvPr userDrawn="1"/>
        </p:nvCxnSpPr>
        <p:spPr>
          <a:xfrm rot="16200000" flipH="1">
            <a:off x="599993" y="15359041"/>
            <a:ext cx="16287862" cy="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 idx="0"/>
          </p:cNvCxnSpPr>
          <p:nvPr userDrawn="1"/>
        </p:nvCxnSpPr>
        <p:spPr>
          <a:xfrm rot="16200000" flipH="1" flipV="1">
            <a:off x="5613650" y="15346045"/>
            <a:ext cx="16286752" cy="24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16200000" flipH="1">
            <a:off x="10529872" y="15359044"/>
            <a:ext cx="16287866"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cture Placeholder 7"/>
          <p:cNvSpPr>
            <a:spLocks noGrp="1"/>
          </p:cNvSpPr>
          <p:nvPr>
            <p:ph type="pic" sz="quarter" idx="24" hasCustomPrompt="1"/>
          </p:nvPr>
        </p:nvSpPr>
        <p:spPr>
          <a:xfrm>
            <a:off x="20302591" y="24748038"/>
            <a:ext cx="3135894" cy="10424612"/>
          </a:xfrm>
        </p:spPr>
        <p:txBody>
          <a:bodyPr/>
          <a:lstStyle>
            <a:lvl1pPr>
              <a:defRPr sz="3200" b="0" baseline="0"/>
            </a:lvl1pPr>
          </a:lstStyle>
          <a:p>
            <a:r>
              <a:rPr lang="sv-SE" dirty="0" err="1"/>
              <a:t>Insert</a:t>
            </a:r>
            <a:r>
              <a:rPr lang="sv-SE" dirty="0"/>
              <a:t> </a:t>
            </a:r>
            <a:r>
              <a:rPr lang="sv-SE" dirty="0" err="1"/>
              <a:t>picture</a:t>
            </a:r>
            <a:endParaRPr lang="sv-SE" dirty="0"/>
          </a:p>
        </p:txBody>
      </p:sp>
      <p:sp>
        <p:nvSpPr>
          <p:cNvPr id="33" name="Rectangle 32"/>
          <p:cNvSpPr/>
          <p:nvPr userDrawn="1"/>
        </p:nvSpPr>
        <p:spPr>
          <a:xfrm>
            <a:off x="4100452" y="23882130"/>
            <a:ext cx="19302548" cy="4082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Text Placeholder 9"/>
          <p:cNvSpPr>
            <a:spLocks noGrp="1"/>
          </p:cNvSpPr>
          <p:nvPr>
            <p:ph type="body" sz="quarter" idx="11"/>
          </p:nvPr>
        </p:nvSpPr>
        <p:spPr>
          <a:xfrm>
            <a:off x="255210" y="9360000"/>
            <a:ext cx="3030905" cy="18882000"/>
          </a:xfrm>
        </p:spPr>
        <p:txBody>
          <a:bodyPr/>
          <a:lstStyle>
            <a:lvl1pPr marL="0" indent="0">
              <a:defRPr sz="1400">
                <a:solidFill>
                  <a:schemeClr val="bg1"/>
                </a:solidFill>
              </a:defRPr>
            </a:lvl1pPr>
            <a:lvl2pPr>
              <a:defRPr sz="1200">
                <a:solidFill>
                  <a:schemeClr val="bg1"/>
                </a:solidFill>
              </a:defRPr>
            </a:lvl2pPr>
            <a:lvl3pPr>
              <a:defRPr sz="2200"/>
            </a:lvl3pPr>
            <a:lvl4pPr>
              <a:defRPr sz="2200"/>
            </a:lvl4pPr>
          </a:lstStyle>
          <a:p>
            <a:pPr lvl="0"/>
            <a:r>
              <a:rPr lang="en-US" dirty="0"/>
              <a:t>Click to edit Master text styles</a:t>
            </a:r>
          </a:p>
          <a:p>
            <a:pPr lvl="1"/>
            <a:r>
              <a:rPr lang="en-US" dirty="0"/>
              <a:t>Second level</a:t>
            </a:r>
          </a:p>
        </p:txBody>
      </p:sp>
      <p:sp>
        <p:nvSpPr>
          <p:cNvPr id="26" name="Text Placeholder 9"/>
          <p:cNvSpPr>
            <a:spLocks noGrp="1"/>
          </p:cNvSpPr>
          <p:nvPr>
            <p:ph type="body" sz="quarter" idx="34" hasCustomPrompt="1"/>
          </p:nvPr>
        </p:nvSpPr>
        <p:spPr>
          <a:xfrm>
            <a:off x="255210" y="7560000"/>
            <a:ext cx="3030905" cy="1654286"/>
          </a:xfrm>
        </p:spPr>
        <p:txBody>
          <a:bodyPr/>
          <a:lstStyle>
            <a:lvl1pPr>
              <a:defRPr sz="1400" baseline="0">
                <a:solidFill>
                  <a:schemeClr val="bg1"/>
                </a:solidFill>
              </a:defRPr>
            </a:lvl1pPr>
            <a:lvl2pPr>
              <a:defRPr sz="2000">
                <a:solidFill>
                  <a:schemeClr val="bg1"/>
                </a:solidFill>
              </a:defRPr>
            </a:lvl2pPr>
            <a:lvl3pPr>
              <a:defRPr sz="2200"/>
            </a:lvl3pPr>
            <a:lvl4pPr>
              <a:defRPr sz="2200"/>
            </a:lvl4pPr>
          </a:lstStyle>
          <a:p>
            <a:pPr lvl="0"/>
            <a:r>
              <a:rPr lang="en-US" dirty="0"/>
              <a:t>Author</a:t>
            </a:r>
          </a:p>
        </p:txBody>
      </p:sp>
      <p:sp>
        <p:nvSpPr>
          <p:cNvPr id="31" name="Picture Placeholder 7"/>
          <p:cNvSpPr>
            <a:spLocks noGrp="1"/>
          </p:cNvSpPr>
          <p:nvPr>
            <p:ph type="pic" sz="quarter" idx="10" hasCustomPrompt="1"/>
          </p:nvPr>
        </p:nvSpPr>
        <p:spPr>
          <a:xfrm>
            <a:off x="22130521" y="1631357"/>
            <a:ext cx="2401200" cy="2520000"/>
          </a:xfrm>
        </p:spPr>
        <p:txBody>
          <a:bodyPr/>
          <a:lstStyle>
            <a:lvl1pPr>
              <a:defRPr sz="3200" b="0" baseline="0"/>
            </a:lvl1pPr>
          </a:lstStyle>
          <a:p>
            <a:r>
              <a:rPr lang="sv-SE" dirty="0"/>
              <a:t>Plats för </a:t>
            </a:r>
            <a:r>
              <a:rPr lang="sv-SE" dirty="0" err="1"/>
              <a:t>ev</a:t>
            </a:r>
            <a:r>
              <a:rPr lang="sv-SE" dirty="0"/>
              <a:t> </a:t>
            </a:r>
            <a:r>
              <a:rPr lang="sv-SE" dirty="0" err="1"/>
              <a:t>logotype</a:t>
            </a:r>
            <a:endParaRPr lang="sv-S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in columns and pictures">
    <p:spTree>
      <p:nvGrpSpPr>
        <p:cNvPr id="1" name=""/>
        <p:cNvGrpSpPr/>
        <p:nvPr/>
      </p:nvGrpSpPr>
      <p:grpSpPr>
        <a:xfrm>
          <a:off x="0" y="0"/>
          <a:ext cx="0" cy="0"/>
          <a:chOff x="0" y="0"/>
          <a:chExt cx="0" cy="0"/>
        </a:xfrm>
      </p:grpSpPr>
      <p:sp>
        <p:nvSpPr>
          <p:cNvPr id="2" name="Title 1"/>
          <p:cNvSpPr>
            <a:spLocks noGrp="1"/>
          </p:cNvSpPr>
          <p:nvPr>
            <p:ph type="title"/>
          </p:nvPr>
        </p:nvSpPr>
        <p:spPr>
          <a:xfrm>
            <a:off x="4100453" y="1650857"/>
            <a:ext cx="18002377" cy="4926211"/>
          </a:xfrm>
        </p:spPr>
        <p:txBody>
          <a:bodyPr/>
          <a:lstStyle/>
          <a:p>
            <a:r>
              <a:rPr lang="en-US"/>
              <a:t>Click to edit Master title style</a:t>
            </a:r>
            <a:endParaRPr lang="sv-SE" dirty="0"/>
          </a:p>
        </p:txBody>
      </p:sp>
      <p:sp>
        <p:nvSpPr>
          <p:cNvPr id="16" name="Content Placeholder 2"/>
          <p:cNvSpPr>
            <a:spLocks noGrp="1"/>
          </p:cNvSpPr>
          <p:nvPr>
            <p:ph idx="17"/>
          </p:nvPr>
        </p:nvSpPr>
        <p:spPr>
          <a:xfrm>
            <a:off x="4100040" y="7898876"/>
            <a:ext cx="14218484" cy="10817754"/>
          </a:xfrm>
        </p:spPr>
        <p:txBody>
          <a:bodyPr numCol="3" spcCol="360000"/>
          <a:lstStyle>
            <a:lvl1pPr marL="0" indent="0">
              <a:defRPr sz="1400"/>
            </a:lvl1pPr>
            <a:lvl2pPr>
              <a:defRPr sz="1200"/>
            </a:lvl2pPr>
            <a:lvl3pPr marL="177800" indent="-165100">
              <a:defRPr sz="1200"/>
            </a:lvl3pPr>
            <a:lvl4pPr>
              <a:defRPr sz="2400"/>
            </a:lvl4pPr>
          </a:lstStyle>
          <a:p>
            <a:pPr lvl="0"/>
            <a:r>
              <a:rPr lang="en-US" dirty="0"/>
              <a:t>Click to edit Master text styles</a:t>
            </a:r>
          </a:p>
          <a:p>
            <a:pPr lvl="1"/>
            <a:r>
              <a:rPr lang="en-US" dirty="0"/>
              <a:t>Second level</a:t>
            </a:r>
          </a:p>
          <a:p>
            <a:pPr lvl="2"/>
            <a:r>
              <a:rPr lang="en-US" dirty="0"/>
              <a:t>Third level</a:t>
            </a:r>
          </a:p>
        </p:txBody>
      </p:sp>
      <p:sp>
        <p:nvSpPr>
          <p:cNvPr id="29" name="Rectangle 28"/>
          <p:cNvSpPr/>
          <p:nvPr userDrawn="1"/>
        </p:nvSpPr>
        <p:spPr>
          <a:xfrm>
            <a:off x="18569662" y="7252138"/>
            <a:ext cx="6300832" cy="251397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ln w="6350">
                <a:solidFill>
                  <a:schemeClr val="accent2"/>
                </a:solidFill>
              </a:ln>
              <a:solidFill>
                <a:schemeClr val="bg1"/>
              </a:solidFill>
            </a:endParaRPr>
          </a:p>
        </p:txBody>
      </p:sp>
      <p:sp>
        <p:nvSpPr>
          <p:cNvPr id="31" name="Text Placeholder 30"/>
          <p:cNvSpPr>
            <a:spLocks noGrp="1"/>
          </p:cNvSpPr>
          <p:nvPr>
            <p:ph type="body" sz="quarter" idx="23"/>
          </p:nvPr>
        </p:nvSpPr>
        <p:spPr>
          <a:xfrm>
            <a:off x="18819695" y="7560001"/>
            <a:ext cx="5783464" cy="24372660"/>
          </a:xfrm>
        </p:spPr>
        <p:txBody>
          <a:bodyPr/>
          <a:lstStyle>
            <a:lvl1pPr marL="0" indent="0">
              <a:defRPr sz="1400">
                <a:solidFill>
                  <a:schemeClr val="bg1"/>
                </a:solidFill>
              </a:defRPr>
            </a:lvl1pPr>
            <a:lvl2pPr>
              <a:defRPr sz="1200">
                <a:solidFill>
                  <a:schemeClr val="bg1"/>
                </a:solidFill>
              </a:defRPr>
            </a:lvl2pPr>
          </a:lstStyle>
          <a:p>
            <a:pPr lvl="0"/>
            <a:r>
              <a:rPr lang="en-US" dirty="0"/>
              <a:t>Click to edit Master text styles</a:t>
            </a:r>
          </a:p>
          <a:p>
            <a:pPr lvl="1"/>
            <a:r>
              <a:rPr lang="en-US" dirty="0"/>
              <a:t>Second level</a:t>
            </a:r>
          </a:p>
        </p:txBody>
      </p:sp>
      <p:sp>
        <p:nvSpPr>
          <p:cNvPr id="24" name="Rectangle 23"/>
          <p:cNvSpPr/>
          <p:nvPr userDrawn="1"/>
        </p:nvSpPr>
        <p:spPr>
          <a:xfrm>
            <a:off x="4133850" y="19533065"/>
            <a:ext cx="14294084" cy="5102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0" name="Rectangle 39"/>
          <p:cNvSpPr/>
          <p:nvPr userDrawn="1"/>
        </p:nvSpPr>
        <p:spPr>
          <a:xfrm>
            <a:off x="4133850" y="31881633"/>
            <a:ext cx="14294084" cy="5102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 name="Content Placeholder 2"/>
          <p:cNvSpPr>
            <a:spLocks noGrp="1"/>
          </p:cNvSpPr>
          <p:nvPr>
            <p:ph idx="33"/>
          </p:nvPr>
        </p:nvSpPr>
        <p:spPr>
          <a:xfrm>
            <a:off x="4100040" y="20655662"/>
            <a:ext cx="14218484" cy="10817754"/>
          </a:xfrm>
        </p:spPr>
        <p:txBody>
          <a:bodyPr numCol="3" spcCol="360000"/>
          <a:lstStyle>
            <a:lvl1pPr marL="0" indent="0">
              <a:defRPr sz="1400"/>
            </a:lvl1pPr>
            <a:lvl2pPr>
              <a:defRPr sz="1200"/>
            </a:lvl2pPr>
            <a:lvl3pPr marL="177800" indent="-165100">
              <a:defRPr sz="1200"/>
            </a:lvl3pPr>
            <a:lvl4pPr>
              <a:defRPr sz="2400"/>
            </a:lvl4pPr>
          </a:lstStyle>
          <a:p>
            <a:pPr lvl="0"/>
            <a:r>
              <a:rPr lang="en-US" dirty="0"/>
              <a:t>Click to edit Master text styles</a:t>
            </a:r>
          </a:p>
          <a:p>
            <a:pPr lvl="1"/>
            <a:r>
              <a:rPr lang="en-US" dirty="0"/>
              <a:t>Second level</a:t>
            </a:r>
          </a:p>
          <a:p>
            <a:pPr lvl="2"/>
            <a:r>
              <a:rPr lang="en-US" dirty="0"/>
              <a:t>Third level</a:t>
            </a:r>
          </a:p>
        </p:txBody>
      </p:sp>
      <p:sp>
        <p:nvSpPr>
          <p:cNvPr id="37" name="TextBox 36"/>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44" name="Text Placeholder 9"/>
          <p:cNvSpPr>
            <a:spLocks noGrp="1"/>
          </p:cNvSpPr>
          <p:nvPr>
            <p:ph type="body" sz="quarter" idx="12" hasCustomPrompt="1"/>
          </p:nvPr>
        </p:nvSpPr>
        <p:spPr>
          <a:xfrm>
            <a:off x="255210" y="29125095"/>
            <a:ext cx="3030905" cy="6047555"/>
          </a:xfrm>
        </p:spPr>
        <p:txBody>
          <a:bodyPr/>
          <a:lstStyle>
            <a:lvl1pPr>
              <a:defRPr sz="1200" baseline="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
        <p:nvSpPr>
          <p:cNvPr id="33" name="Picture Placeholder 7"/>
          <p:cNvSpPr>
            <a:spLocks noGrp="1"/>
          </p:cNvSpPr>
          <p:nvPr>
            <p:ph type="pic" sz="quarter" idx="10" hasCustomPrompt="1"/>
          </p:nvPr>
        </p:nvSpPr>
        <p:spPr>
          <a:xfrm>
            <a:off x="22130521" y="1631357"/>
            <a:ext cx="2401200" cy="2520000"/>
          </a:xfrm>
        </p:spPr>
        <p:txBody>
          <a:bodyPr/>
          <a:lstStyle>
            <a:lvl1pPr>
              <a:defRPr sz="3200" b="0" baseline="0"/>
            </a:lvl1pPr>
          </a:lstStyle>
          <a:p>
            <a:r>
              <a:rPr lang="sv-SE" dirty="0"/>
              <a:t>Plats för </a:t>
            </a:r>
            <a:r>
              <a:rPr lang="sv-SE" dirty="0" err="1"/>
              <a:t>ev</a:t>
            </a:r>
            <a:r>
              <a:rPr lang="sv-SE" dirty="0"/>
              <a:t> </a:t>
            </a:r>
            <a:r>
              <a:rPr lang="sv-SE" dirty="0" err="1"/>
              <a:t>logotype</a:t>
            </a:r>
            <a:endParaRPr lang="sv-SE" dirty="0"/>
          </a:p>
        </p:txBody>
      </p:sp>
      <p:sp>
        <p:nvSpPr>
          <p:cNvPr id="18" name="Text Placeholder 9"/>
          <p:cNvSpPr>
            <a:spLocks noGrp="1"/>
          </p:cNvSpPr>
          <p:nvPr>
            <p:ph type="body" sz="quarter" idx="11"/>
          </p:nvPr>
        </p:nvSpPr>
        <p:spPr>
          <a:xfrm>
            <a:off x="255210" y="9360000"/>
            <a:ext cx="3030905" cy="18880043"/>
          </a:xfrm>
        </p:spPr>
        <p:txBody>
          <a:bodyPr/>
          <a:lstStyle>
            <a:lvl1pPr marL="0" indent="0">
              <a:defRPr sz="1400">
                <a:solidFill>
                  <a:schemeClr val="bg1"/>
                </a:solidFill>
              </a:defRPr>
            </a:lvl1pPr>
            <a:lvl2pPr>
              <a:defRPr sz="1200">
                <a:solidFill>
                  <a:schemeClr val="bg1"/>
                </a:solidFill>
              </a:defRPr>
            </a:lvl2pPr>
            <a:lvl3pPr>
              <a:defRPr sz="2200"/>
            </a:lvl3pPr>
            <a:lvl4pPr>
              <a:defRPr sz="2200"/>
            </a:lvl4pPr>
          </a:lstStyle>
          <a:p>
            <a:pPr lvl="0"/>
            <a:r>
              <a:rPr lang="en-US" dirty="0"/>
              <a:t>Click to edit Master text styles</a:t>
            </a:r>
          </a:p>
          <a:p>
            <a:pPr lvl="1"/>
            <a:r>
              <a:rPr lang="en-US" dirty="0"/>
              <a:t>Second level</a:t>
            </a:r>
          </a:p>
        </p:txBody>
      </p:sp>
      <p:sp>
        <p:nvSpPr>
          <p:cNvPr id="19" name="Text Placeholder 9"/>
          <p:cNvSpPr>
            <a:spLocks noGrp="1"/>
          </p:cNvSpPr>
          <p:nvPr>
            <p:ph type="body" sz="quarter" idx="34" hasCustomPrompt="1"/>
          </p:nvPr>
        </p:nvSpPr>
        <p:spPr>
          <a:xfrm>
            <a:off x="255210" y="7560000"/>
            <a:ext cx="3030905" cy="1654286"/>
          </a:xfrm>
        </p:spPr>
        <p:txBody>
          <a:bodyPr/>
          <a:lstStyle>
            <a:lvl1pPr>
              <a:defRPr sz="1400" baseline="0">
                <a:solidFill>
                  <a:schemeClr val="bg1"/>
                </a:solidFill>
              </a:defRPr>
            </a:lvl1pPr>
            <a:lvl2pPr>
              <a:defRPr sz="2000">
                <a:solidFill>
                  <a:schemeClr val="bg1"/>
                </a:solidFill>
              </a:defRPr>
            </a:lvl2pPr>
            <a:lvl3pPr>
              <a:defRPr sz="2200"/>
            </a:lvl3pPr>
            <a:lvl4pPr>
              <a:defRPr sz="2200"/>
            </a:lvl4pPr>
          </a:lstStyle>
          <a:p>
            <a:pPr lvl="0"/>
            <a:r>
              <a:rPr lang="en-US" dirty="0"/>
              <a:t>Author</a:t>
            </a:r>
          </a:p>
        </p:txBody>
      </p:sp>
      <p:sp>
        <p:nvSpPr>
          <p:cNvPr id="20" name="Picture Placeholder 34"/>
          <p:cNvSpPr>
            <a:spLocks noGrp="1"/>
          </p:cNvSpPr>
          <p:nvPr>
            <p:ph type="pic" sz="quarter" idx="25"/>
          </p:nvPr>
        </p:nvSpPr>
        <p:spPr>
          <a:xfrm>
            <a:off x="5629225" y="32652650"/>
            <a:ext cx="2400318" cy="2520000"/>
          </a:xfrm>
        </p:spPr>
        <p:txBody>
          <a:bodyPr/>
          <a:lstStyle/>
          <a:p>
            <a:endParaRPr lang="sv-SE"/>
          </a:p>
        </p:txBody>
      </p:sp>
      <p:sp>
        <p:nvSpPr>
          <p:cNvPr id="21" name="Picture Placeholder 34"/>
          <p:cNvSpPr>
            <a:spLocks noGrp="1"/>
          </p:cNvSpPr>
          <p:nvPr>
            <p:ph type="pic" sz="quarter" idx="35"/>
          </p:nvPr>
        </p:nvSpPr>
        <p:spPr>
          <a:xfrm>
            <a:off x="10288737" y="32627370"/>
            <a:ext cx="2400318" cy="2520000"/>
          </a:xfrm>
        </p:spPr>
        <p:txBody>
          <a:bodyPr/>
          <a:lstStyle/>
          <a:p>
            <a:endParaRPr lang="sv-SE"/>
          </a:p>
        </p:txBody>
      </p:sp>
      <p:sp>
        <p:nvSpPr>
          <p:cNvPr id="22" name="Picture Placeholder 34"/>
          <p:cNvSpPr>
            <a:spLocks noGrp="1"/>
          </p:cNvSpPr>
          <p:nvPr>
            <p:ph type="pic" sz="quarter" idx="36"/>
          </p:nvPr>
        </p:nvSpPr>
        <p:spPr>
          <a:xfrm>
            <a:off x="14948249" y="32627370"/>
            <a:ext cx="2400318" cy="2520000"/>
          </a:xfrm>
        </p:spPr>
        <p:txBody>
          <a:bodyPr/>
          <a:lstStyle/>
          <a:p>
            <a:endParaRPr lang="sv-SE"/>
          </a:p>
        </p:txBody>
      </p:sp>
      <p:sp>
        <p:nvSpPr>
          <p:cNvPr id="23" name="Picture Placeholder 34"/>
          <p:cNvSpPr>
            <a:spLocks noGrp="1"/>
          </p:cNvSpPr>
          <p:nvPr>
            <p:ph type="pic" sz="quarter" idx="37"/>
          </p:nvPr>
        </p:nvSpPr>
        <p:spPr>
          <a:xfrm>
            <a:off x="19607761" y="32627370"/>
            <a:ext cx="2400318" cy="2520000"/>
          </a:xfrm>
        </p:spPr>
        <p:txBody>
          <a:bodyPr/>
          <a:lstStyle/>
          <a:p>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4" name="TextBox 3"/>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5" name="Text Placeholder 9"/>
          <p:cNvSpPr>
            <a:spLocks noGrp="1"/>
          </p:cNvSpPr>
          <p:nvPr>
            <p:ph type="body" sz="quarter" idx="12" hasCustomPrompt="1"/>
          </p:nvPr>
        </p:nvSpPr>
        <p:spPr>
          <a:xfrm>
            <a:off x="255210" y="29125095"/>
            <a:ext cx="3030905" cy="6022275"/>
          </a:xfrm>
        </p:spPr>
        <p:txBody>
          <a:bodyPr/>
          <a:lstStyle>
            <a:lvl1pPr>
              <a:defRPr sz="120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
        <p:nvSpPr>
          <p:cNvPr id="6" name="Text Placeholder 9"/>
          <p:cNvSpPr>
            <a:spLocks noGrp="1"/>
          </p:cNvSpPr>
          <p:nvPr>
            <p:ph type="body" sz="quarter" idx="11"/>
          </p:nvPr>
        </p:nvSpPr>
        <p:spPr>
          <a:xfrm>
            <a:off x="255210" y="9360000"/>
            <a:ext cx="3030905" cy="18880043"/>
          </a:xfrm>
        </p:spPr>
        <p:txBody>
          <a:bodyPr/>
          <a:lstStyle>
            <a:lvl1pPr marL="0" indent="0">
              <a:defRPr sz="1400">
                <a:solidFill>
                  <a:schemeClr val="bg1"/>
                </a:solidFill>
              </a:defRPr>
            </a:lvl1pPr>
            <a:lvl2pPr>
              <a:defRPr sz="1200">
                <a:solidFill>
                  <a:schemeClr val="bg1"/>
                </a:solidFill>
              </a:defRPr>
            </a:lvl2pPr>
            <a:lvl3pPr>
              <a:defRPr sz="2200"/>
            </a:lvl3pPr>
            <a:lvl4pPr>
              <a:defRPr sz="2200"/>
            </a:lvl4pPr>
          </a:lstStyle>
          <a:p>
            <a:pPr lvl="0"/>
            <a:r>
              <a:rPr lang="en-US" dirty="0"/>
              <a:t>Click to edit Master text styles</a:t>
            </a:r>
          </a:p>
          <a:p>
            <a:pPr lvl="1"/>
            <a:r>
              <a:rPr lang="en-US" dirty="0"/>
              <a:t>Second level</a:t>
            </a:r>
          </a:p>
        </p:txBody>
      </p:sp>
      <p:sp>
        <p:nvSpPr>
          <p:cNvPr id="8" name="Text Placeholder 9"/>
          <p:cNvSpPr>
            <a:spLocks noGrp="1"/>
          </p:cNvSpPr>
          <p:nvPr>
            <p:ph type="body" sz="quarter" idx="34" hasCustomPrompt="1"/>
          </p:nvPr>
        </p:nvSpPr>
        <p:spPr>
          <a:xfrm>
            <a:off x="255210" y="7560000"/>
            <a:ext cx="3030905" cy="1654286"/>
          </a:xfrm>
        </p:spPr>
        <p:txBody>
          <a:bodyPr/>
          <a:lstStyle>
            <a:lvl1pPr>
              <a:defRPr sz="1400" baseline="0">
                <a:solidFill>
                  <a:schemeClr val="bg1"/>
                </a:solidFill>
              </a:defRPr>
            </a:lvl1pPr>
            <a:lvl2pPr>
              <a:defRPr sz="2000">
                <a:solidFill>
                  <a:schemeClr val="bg1"/>
                </a:solidFill>
              </a:defRPr>
            </a:lvl2pPr>
            <a:lvl3pPr>
              <a:defRPr sz="2200"/>
            </a:lvl3pPr>
            <a:lvl4pPr>
              <a:defRPr sz="2200"/>
            </a:lvl4pPr>
          </a:lstStyle>
          <a:p>
            <a:pPr lvl="0"/>
            <a:r>
              <a:rPr lang="en-US" dirty="0"/>
              <a:t>Author</a:t>
            </a:r>
          </a:p>
        </p:txBody>
      </p:sp>
      <p:sp>
        <p:nvSpPr>
          <p:cNvPr id="13" name="Picture Placeholder 7"/>
          <p:cNvSpPr>
            <a:spLocks noGrp="1"/>
          </p:cNvSpPr>
          <p:nvPr>
            <p:ph type="pic" sz="quarter" idx="10" hasCustomPrompt="1"/>
          </p:nvPr>
        </p:nvSpPr>
        <p:spPr>
          <a:xfrm>
            <a:off x="22130521" y="1631357"/>
            <a:ext cx="2401200" cy="2520000"/>
          </a:xfrm>
        </p:spPr>
        <p:txBody>
          <a:bodyPr/>
          <a:lstStyle>
            <a:lvl1pPr>
              <a:defRPr sz="3200" b="0" baseline="0"/>
            </a:lvl1pPr>
          </a:lstStyle>
          <a:p>
            <a:r>
              <a:rPr lang="sv-SE" dirty="0"/>
              <a:t>Plats för </a:t>
            </a:r>
            <a:r>
              <a:rPr lang="sv-SE" dirty="0" err="1"/>
              <a:t>ev</a:t>
            </a:r>
            <a:r>
              <a:rPr lang="sv-SE" dirty="0"/>
              <a:t> </a:t>
            </a:r>
            <a:r>
              <a:rPr lang="sv-SE" dirty="0" err="1"/>
              <a:t>logotype</a:t>
            </a:r>
            <a:endParaRPr lang="sv-SE" dirty="0"/>
          </a:p>
        </p:txBody>
      </p:sp>
      <p:sp>
        <p:nvSpPr>
          <p:cNvPr id="14" name="Picture Placeholder 34"/>
          <p:cNvSpPr>
            <a:spLocks noGrp="1"/>
          </p:cNvSpPr>
          <p:nvPr>
            <p:ph type="pic" sz="quarter" idx="25"/>
          </p:nvPr>
        </p:nvSpPr>
        <p:spPr>
          <a:xfrm>
            <a:off x="5629225" y="32652650"/>
            <a:ext cx="2400318" cy="2520000"/>
          </a:xfrm>
        </p:spPr>
        <p:txBody>
          <a:bodyPr/>
          <a:lstStyle/>
          <a:p>
            <a:endParaRPr lang="sv-SE"/>
          </a:p>
        </p:txBody>
      </p:sp>
      <p:sp>
        <p:nvSpPr>
          <p:cNvPr id="15" name="Picture Placeholder 34"/>
          <p:cNvSpPr>
            <a:spLocks noGrp="1"/>
          </p:cNvSpPr>
          <p:nvPr>
            <p:ph type="pic" sz="quarter" idx="35"/>
          </p:nvPr>
        </p:nvSpPr>
        <p:spPr>
          <a:xfrm>
            <a:off x="10288737" y="32627370"/>
            <a:ext cx="2400318" cy="2520000"/>
          </a:xfrm>
        </p:spPr>
        <p:txBody>
          <a:bodyPr/>
          <a:lstStyle/>
          <a:p>
            <a:endParaRPr lang="sv-SE"/>
          </a:p>
        </p:txBody>
      </p:sp>
      <p:sp>
        <p:nvSpPr>
          <p:cNvPr id="16" name="Picture Placeholder 34"/>
          <p:cNvSpPr>
            <a:spLocks noGrp="1"/>
          </p:cNvSpPr>
          <p:nvPr>
            <p:ph type="pic" sz="quarter" idx="36"/>
          </p:nvPr>
        </p:nvSpPr>
        <p:spPr>
          <a:xfrm>
            <a:off x="14948249" y="32627370"/>
            <a:ext cx="2400318" cy="2520000"/>
          </a:xfrm>
        </p:spPr>
        <p:txBody>
          <a:bodyPr/>
          <a:lstStyle/>
          <a:p>
            <a:endParaRPr lang="sv-SE"/>
          </a:p>
        </p:txBody>
      </p:sp>
      <p:sp>
        <p:nvSpPr>
          <p:cNvPr id="17" name="Picture Placeholder 34"/>
          <p:cNvSpPr>
            <a:spLocks noGrp="1"/>
          </p:cNvSpPr>
          <p:nvPr>
            <p:ph type="pic" sz="quarter" idx="37"/>
          </p:nvPr>
        </p:nvSpPr>
        <p:spPr>
          <a:xfrm>
            <a:off x="19607761" y="32627370"/>
            <a:ext cx="2400318" cy="2520000"/>
          </a:xfrm>
        </p:spPr>
        <p:txBody>
          <a:bodyPr/>
          <a:lstStyle/>
          <a:p>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lumns for text">
    <p:spTree>
      <p:nvGrpSpPr>
        <p:cNvPr id="1" name=""/>
        <p:cNvGrpSpPr/>
        <p:nvPr/>
      </p:nvGrpSpPr>
      <p:grpSpPr>
        <a:xfrm>
          <a:off x="0" y="0"/>
          <a:ext cx="0" cy="0"/>
          <a:chOff x="0" y="0"/>
          <a:chExt cx="0" cy="0"/>
        </a:xfrm>
      </p:grpSpPr>
      <p:sp>
        <p:nvSpPr>
          <p:cNvPr id="2" name="Title 1"/>
          <p:cNvSpPr>
            <a:spLocks noGrp="1"/>
          </p:cNvSpPr>
          <p:nvPr>
            <p:ph type="title"/>
          </p:nvPr>
        </p:nvSpPr>
        <p:spPr>
          <a:xfrm>
            <a:off x="4100453" y="1650857"/>
            <a:ext cx="18002377" cy="4926211"/>
          </a:xfrm>
        </p:spPr>
        <p:txBody>
          <a:bodyPr/>
          <a:lstStyle/>
          <a:p>
            <a:r>
              <a:rPr lang="en-US"/>
              <a:t>Click to edit Master title style</a:t>
            </a:r>
            <a:endParaRPr lang="sv-SE" dirty="0"/>
          </a:p>
        </p:txBody>
      </p:sp>
      <p:sp>
        <p:nvSpPr>
          <p:cNvPr id="3" name="Content Placeholder 2"/>
          <p:cNvSpPr>
            <a:spLocks noGrp="1"/>
          </p:cNvSpPr>
          <p:nvPr>
            <p:ph idx="1"/>
          </p:nvPr>
        </p:nvSpPr>
        <p:spPr>
          <a:xfrm>
            <a:off x="4100452" y="7215112"/>
            <a:ext cx="19338033" cy="16287864"/>
          </a:xfrm>
        </p:spPr>
        <p:txBody>
          <a:bodyPr numCol="4" spcCol="360000"/>
          <a:lstStyle>
            <a:lvl1pPr marL="0" indent="0">
              <a:defRPr sz="1400"/>
            </a:lvl1pPr>
            <a:lvl2pPr>
              <a:defRPr sz="1200"/>
            </a:lvl2pPr>
            <a:lvl3pPr marL="182563" indent="-180975">
              <a:defRPr sz="1200"/>
            </a:lvl3pPr>
            <a:lvl4pPr>
              <a:defRPr sz="2400"/>
            </a:lvl4pPr>
          </a:lstStyle>
          <a:p>
            <a:pPr lvl="0"/>
            <a:r>
              <a:rPr lang="en-US" dirty="0"/>
              <a:t>Click to edit Master text styles</a:t>
            </a:r>
          </a:p>
          <a:p>
            <a:pPr lvl="1"/>
            <a:r>
              <a:rPr lang="en-US" dirty="0"/>
              <a:t>Second level</a:t>
            </a:r>
          </a:p>
          <a:p>
            <a:pPr lvl="2"/>
            <a:r>
              <a:rPr lang="en-US" dirty="0"/>
              <a:t>Third level</a:t>
            </a:r>
          </a:p>
        </p:txBody>
      </p:sp>
      <p:sp>
        <p:nvSpPr>
          <p:cNvPr id="11" name="TextBox 10"/>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12" name="Text Placeholder 9"/>
          <p:cNvSpPr>
            <a:spLocks noGrp="1"/>
          </p:cNvSpPr>
          <p:nvPr>
            <p:ph type="body" sz="quarter" idx="12" hasCustomPrompt="1"/>
          </p:nvPr>
        </p:nvSpPr>
        <p:spPr>
          <a:xfrm>
            <a:off x="255210" y="29125095"/>
            <a:ext cx="3030905" cy="6047555"/>
          </a:xfrm>
        </p:spPr>
        <p:txBody>
          <a:bodyPr/>
          <a:lstStyle>
            <a:lvl1pPr>
              <a:defRPr sz="120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
        <p:nvSpPr>
          <p:cNvPr id="20" name="Content Placeholder 2"/>
          <p:cNvSpPr>
            <a:spLocks noGrp="1"/>
          </p:cNvSpPr>
          <p:nvPr>
            <p:ph idx="20"/>
          </p:nvPr>
        </p:nvSpPr>
        <p:spPr>
          <a:xfrm>
            <a:off x="4100452" y="24645984"/>
            <a:ext cx="15902100" cy="10526666"/>
          </a:xfrm>
        </p:spPr>
        <p:txBody>
          <a:bodyPr numCol="4" spcCol="360000"/>
          <a:lstStyle>
            <a:lvl1pPr marL="0" indent="0">
              <a:defRPr sz="1400"/>
            </a:lvl1pPr>
            <a:lvl2pPr>
              <a:defRPr sz="1200"/>
            </a:lvl2pPr>
            <a:lvl3pPr marL="182563" indent="-180975">
              <a:defRPr sz="1200"/>
            </a:lvl3pPr>
            <a:lvl4pPr>
              <a:defRPr sz="2400"/>
            </a:lvl4pPr>
          </a:lstStyle>
          <a:p>
            <a:pPr lvl="0"/>
            <a:r>
              <a:rPr lang="en-US" dirty="0"/>
              <a:t>Click to edit Master text styles</a:t>
            </a:r>
          </a:p>
          <a:p>
            <a:pPr lvl="1"/>
            <a:r>
              <a:rPr lang="en-US" dirty="0"/>
              <a:t>Second level</a:t>
            </a:r>
          </a:p>
          <a:p>
            <a:pPr lvl="2"/>
            <a:r>
              <a:rPr lang="en-US" dirty="0"/>
              <a:t>Third level</a:t>
            </a:r>
          </a:p>
        </p:txBody>
      </p:sp>
      <p:cxnSp>
        <p:nvCxnSpPr>
          <p:cNvPr id="25" name="Straight Connector 24"/>
          <p:cNvCxnSpPr/>
          <p:nvPr userDrawn="1"/>
        </p:nvCxnSpPr>
        <p:spPr>
          <a:xfrm rot="16200000" flipH="1">
            <a:off x="599993" y="15359041"/>
            <a:ext cx="16287862" cy="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 idx="0"/>
          </p:cNvCxnSpPr>
          <p:nvPr userDrawn="1"/>
        </p:nvCxnSpPr>
        <p:spPr>
          <a:xfrm rot="16200000" flipH="1" flipV="1">
            <a:off x="5613650" y="15346045"/>
            <a:ext cx="16286752" cy="24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16200000" flipH="1">
            <a:off x="10529872" y="15359044"/>
            <a:ext cx="16287866"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cture Placeholder 7"/>
          <p:cNvSpPr>
            <a:spLocks noGrp="1"/>
          </p:cNvSpPr>
          <p:nvPr>
            <p:ph type="pic" sz="quarter" idx="24" hasCustomPrompt="1"/>
          </p:nvPr>
        </p:nvSpPr>
        <p:spPr>
          <a:xfrm>
            <a:off x="20302591" y="24748038"/>
            <a:ext cx="3135894" cy="10424612"/>
          </a:xfrm>
        </p:spPr>
        <p:txBody>
          <a:bodyPr/>
          <a:lstStyle>
            <a:lvl1pPr>
              <a:defRPr sz="3200" b="0" baseline="0"/>
            </a:lvl1pPr>
          </a:lstStyle>
          <a:p>
            <a:r>
              <a:rPr lang="sv-SE" dirty="0" err="1"/>
              <a:t>Insert</a:t>
            </a:r>
            <a:r>
              <a:rPr lang="sv-SE" dirty="0"/>
              <a:t> </a:t>
            </a:r>
            <a:r>
              <a:rPr lang="sv-SE" dirty="0" err="1"/>
              <a:t>picture</a:t>
            </a:r>
            <a:endParaRPr lang="sv-SE" dirty="0"/>
          </a:p>
        </p:txBody>
      </p:sp>
      <p:sp>
        <p:nvSpPr>
          <p:cNvPr id="33" name="Rectangle 32"/>
          <p:cNvSpPr/>
          <p:nvPr userDrawn="1"/>
        </p:nvSpPr>
        <p:spPr>
          <a:xfrm>
            <a:off x="4100452" y="23882130"/>
            <a:ext cx="19302548" cy="4082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Text Placeholder 9"/>
          <p:cNvSpPr>
            <a:spLocks noGrp="1"/>
          </p:cNvSpPr>
          <p:nvPr>
            <p:ph type="body" sz="quarter" idx="11"/>
          </p:nvPr>
        </p:nvSpPr>
        <p:spPr>
          <a:xfrm>
            <a:off x="255210" y="9360000"/>
            <a:ext cx="3030905" cy="18882000"/>
          </a:xfrm>
        </p:spPr>
        <p:txBody>
          <a:bodyPr/>
          <a:lstStyle>
            <a:lvl1pPr marL="0" indent="0">
              <a:defRPr sz="1400">
                <a:solidFill>
                  <a:schemeClr val="bg1"/>
                </a:solidFill>
              </a:defRPr>
            </a:lvl1pPr>
            <a:lvl2pPr>
              <a:defRPr sz="1200">
                <a:solidFill>
                  <a:schemeClr val="bg1"/>
                </a:solidFill>
              </a:defRPr>
            </a:lvl2pPr>
            <a:lvl3pPr>
              <a:defRPr sz="2200"/>
            </a:lvl3pPr>
            <a:lvl4pPr>
              <a:defRPr sz="2200"/>
            </a:lvl4pPr>
          </a:lstStyle>
          <a:p>
            <a:pPr lvl="0"/>
            <a:r>
              <a:rPr lang="en-US" dirty="0"/>
              <a:t>Click to edit Master text styles</a:t>
            </a:r>
          </a:p>
          <a:p>
            <a:pPr lvl="1"/>
            <a:r>
              <a:rPr lang="en-US" dirty="0"/>
              <a:t>Second level</a:t>
            </a:r>
          </a:p>
        </p:txBody>
      </p:sp>
      <p:sp>
        <p:nvSpPr>
          <p:cNvPr id="26" name="Text Placeholder 9"/>
          <p:cNvSpPr>
            <a:spLocks noGrp="1"/>
          </p:cNvSpPr>
          <p:nvPr>
            <p:ph type="body" sz="quarter" idx="34" hasCustomPrompt="1"/>
          </p:nvPr>
        </p:nvSpPr>
        <p:spPr>
          <a:xfrm>
            <a:off x="255210" y="7560000"/>
            <a:ext cx="3030905" cy="1654286"/>
          </a:xfrm>
        </p:spPr>
        <p:txBody>
          <a:bodyPr/>
          <a:lstStyle>
            <a:lvl1pPr>
              <a:defRPr sz="1400" baseline="0">
                <a:solidFill>
                  <a:schemeClr val="bg1"/>
                </a:solidFill>
              </a:defRPr>
            </a:lvl1pPr>
            <a:lvl2pPr>
              <a:defRPr sz="2000">
                <a:solidFill>
                  <a:schemeClr val="bg1"/>
                </a:solidFill>
              </a:defRPr>
            </a:lvl2pPr>
            <a:lvl3pPr>
              <a:defRPr sz="2200"/>
            </a:lvl3pPr>
            <a:lvl4pPr>
              <a:defRPr sz="2200"/>
            </a:lvl4pPr>
          </a:lstStyle>
          <a:p>
            <a:pPr lvl="0"/>
            <a:r>
              <a:rPr lang="en-US" dirty="0"/>
              <a:t>Author</a:t>
            </a:r>
          </a:p>
        </p:txBody>
      </p:sp>
      <p:sp>
        <p:nvSpPr>
          <p:cNvPr id="31" name="Picture Placeholder 7"/>
          <p:cNvSpPr>
            <a:spLocks noGrp="1"/>
          </p:cNvSpPr>
          <p:nvPr>
            <p:ph type="pic" sz="quarter" idx="10" hasCustomPrompt="1"/>
          </p:nvPr>
        </p:nvSpPr>
        <p:spPr>
          <a:xfrm>
            <a:off x="22130521" y="1631357"/>
            <a:ext cx="2401200" cy="2520000"/>
          </a:xfrm>
        </p:spPr>
        <p:txBody>
          <a:bodyPr/>
          <a:lstStyle>
            <a:lvl1pPr>
              <a:defRPr sz="3200" b="0" baseline="0"/>
            </a:lvl1pPr>
          </a:lstStyle>
          <a:p>
            <a:r>
              <a:rPr lang="sv-SE" dirty="0"/>
              <a:t>Plats för </a:t>
            </a:r>
            <a:r>
              <a:rPr lang="sv-SE" dirty="0" err="1"/>
              <a:t>ev</a:t>
            </a:r>
            <a:r>
              <a:rPr lang="sv-SE" dirty="0"/>
              <a:t> </a:t>
            </a:r>
            <a:r>
              <a:rPr lang="sv-SE" dirty="0" err="1"/>
              <a:t>logotype</a:t>
            </a:r>
            <a:endParaRPr lang="sv-S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in columns and pictures">
    <p:spTree>
      <p:nvGrpSpPr>
        <p:cNvPr id="1" name=""/>
        <p:cNvGrpSpPr/>
        <p:nvPr/>
      </p:nvGrpSpPr>
      <p:grpSpPr>
        <a:xfrm>
          <a:off x="0" y="0"/>
          <a:ext cx="0" cy="0"/>
          <a:chOff x="0" y="0"/>
          <a:chExt cx="0" cy="0"/>
        </a:xfrm>
      </p:grpSpPr>
      <p:sp>
        <p:nvSpPr>
          <p:cNvPr id="2" name="Title 1"/>
          <p:cNvSpPr>
            <a:spLocks noGrp="1"/>
          </p:cNvSpPr>
          <p:nvPr>
            <p:ph type="title"/>
          </p:nvPr>
        </p:nvSpPr>
        <p:spPr>
          <a:xfrm>
            <a:off x="4100453" y="1650857"/>
            <a:ext cx="18002377" cy="4926211"/>
          </a:xfrm>
        </p:spPr>
        <p:txBody>
          <a:bodyPr/>
          <a:lstStyle/>
          <a:p>
            <a:r>
              <a:rPr lang="en-US"/>
              <a:t>Click to edit Master title style</a:t>
            </a:r>
            <a:endParaRPr lang="sv-SE" dirty="0"/>
          </a:p>
        </p:txBody>
      </p:sp>
      <p:sp>
        <p:nvSpPr>
          <p:cNvPr id="16" name="Content Placeholder 2"/>
          <p:cNvSpPr>
            <a:spLocks noGrp="1"/>
          </p:cNvSpPr>
          <p:nvPr>
            <p:ph idx="17"/>
          </p:nvPr>
        </p:nvSpPr>
        <p:spPr>
          <a:xfrm>
            <a:off x="4100040" y="7898876"/>
            <a:ext cx="14218484" cy="10817754"/>
          </a:xfrm>
        </p:spPr>
        <p:txBody>
          <a:bodyPr numCol="3" spcCol="360000"/>
          <a:lstStyle>
            <a:lvl1pPr marL="0" indent="0">
              <a:defRPr sz="1400"/>
            </a:lvl1pPr>
            <a:lvl2pPr>
              <a:defRPr sz="1200"/>
            </a:lvl2pPr>
            <a:lvl3pPr marL="177800" indent="-165100">
              <a:defRPr sz="1200"/>
            </a:lvl3pPr>
            <a:lvl4pPr>
              <a:defRPr sz="2400"/>
            </a:lvl4pPr>
          </a:lstStyle>
          <a:p>
            <a:pPr lvl="0"/>
            <a:r>
              <a:rPr lang="en-US" dirty="0"/>
              <a:t>Click to edit Master text styles</a:t>
            </a:r>
          </a:p>
          <a:p>
            <a:pPr lvl="1"/>
            <a:r>
              <a:rPr lang="en-US" dirty="0"/>
              <a:t>Second level</a:t>
            </a:r>
          </a:p>
          <a:p>
            <a:pPr lvl="2"/>
            <a:r>
              <a:rPr lang="en-US" dirty="0"/>
              <a:t>Third level</a:t>
            </a:r>
          </a:p>
        </p:txBody>
      </p:sp>
      <p:sp>
        <p:nvSpPr>
          <p:cNvPr id="29" name="Rectangle 28"/>
          <p:cNvSpPr/>
          <p:nvPr userDrawn="1"/>
        </p:nvSpPr>
        <p:spPr>
          <a:xfrm>
            <a:off x="18569662" y="7252138"/>
            <a:ext cx="6300832" cy="251397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ln w="6350">
                <a:solidFill>
                  <a:schemeClr val="accent2"/>
                </a:solidFill>
              </a:ln>
              <a:solidFill>
                <a:schemeClr val="bg1"/>
              </a:solidFill>
            </a:endParaRPr>
          </a:p>
        </p:txBody>
      </p:sp>
      <p:sp>
        <p:nvSpPr>
          <p:cNvPr id="31" name="Text Placeholder 30"/>
          <p:cNvSpPr>
            <a:spLocks noGrp="1"/>
          </p:cNvSpPr>
          <p:nvPr>
            <p:ph type="body" sz="quarter" idx="23"/>
          </p:nvPr>
        </p:nvSpPr>
        <p:spPr>
          <a:xfrm>
            <a:off x="18819695" y="7560001"/>
            <a:ext cx="5783464" cy="24372660"/>
          </a:xfrm>
        </p:spPr>
        <p:txBody>
          <a:bodyPr/>
          <a:lstStyle>
            <a:lvl1pPr marL="0" indent="0">
              <a:defRPr sz="1400">
                <a:solidFill>
                  <a:schemeClr val="bg1"/>
                </a:solidFill>
              </a:defRPr>
            </a:lvl1pPr>
            <a:lvl2pPr>
              <a:defRPr sz="1200">
                <a:solidFill>
                  <a:schemeClr val="bg1"/>
                </a:solidFill>
              </a:defRPr>
            </a:lvl2pPr>
          </a:lstStyle>
          <a:p>
            <a:pPr lvl="0"/>
            <a:r>
              <a:rPr lang="en-US" dirty="0"/>
              <a:t>Click to edit Master text styles</a:t>
            </a:r>
          </a:p>
          <a:p>
            <a:pPr lvl="1"/>
            <a:r>
              <a:rPr lang="en-US" dirty="0"/>
              <a:t>Second level</a:t>
            </a:r>
          </a:p>
        </p:txBody>
      </p:sp>
      <p:sp>
        <p:nvSpPr>
          <p:cNvPr id="24" name="Rectangle 23"/>
          <p:cNvSpPr/>
          <p:nvPr userDrawn="1"/>
        </p:nvSpPr>
        <p:spPr>
          <a:xfrm>
            <a:off x="4133850" y="19533065"/>
            <a:ext cx="14294084" cy="5102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0" name="Rectangle 39"/>
          <p:cNvSpPr/>
          <p:nvPr userDrawn="1"/>
        </p:nvSpPr>
        <p:spPr>
          <a:xfrm>
            <a:off x="4133850" y="31881633"/>
            <a:ext cx="14294084" cy="5102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 name="Content Placeholder 2"/>
          <p:cNvSpPr>
            <a:spLocks noGrp="1"/>
          </p:cNvSpPr>
          <p:nvPr>
            <p:ph idx="33"/>
          </p:nvPr>
        </p:nvSpPr>
        <p:spPr>
          <a:xfrm>
            <a:off x="4100040" y="20655662"/>
            <a:ext cx="14218484" cy="10817754"/>
          </a:xfrm>
        </p:spPr>
        <p:txBody>
          <a:bodyPr numCol="3" spcCol="360000"/>
          <a:lstStyle>
            <a:lvl1pPr marL="0" indent="0">
              <a:defRPr sz="1400"/>
            </a:lvl1pPr>
            <a:lvl2pPr>
              <a:defRPr sz="1200"/>
            </a:lvl2pPr>
            <a:lvl3pPr marL="177800" indent="-165100">
              <a:defRPr sz="1200"/>
            </a:lvl3pPr>
            <a:lvl4pPr>
              <a:defRPr sz="2400"/>
            </a:lvl4pPr>
          </a:lstStyle>
          <a:p>
            <a:pPr lvl="0"/>
            <a:r>
              <a:rPr lang="en-US" dirty="0"/>
              <a:t>Click to edit Master text styles</a:t>
            </a:r>
          </a:p>
          <a:p>
            <a:pPr lvl="1"/>
            <a:r>
              <a:rPr lang="en-US" dirty="0"/>
              <a:t>Second level</a:t>
            </a:r>
          </a:p>
          <a:p>
            <a:pPr lvl="2"/>
            <a:r>
              <a:rPr lang="en-US" dirty="0"/>
              <a:t>Third level</a:t>
            </a:r>
          </a:p>
        </p:txBody>
      </p:sp>
      <p:sp>
        <p:nvSpPr>
          <p:cNvPr id="37" name="TextBox 36"/>
          <p:cNvSpPr txBox="1"/>
          <p:nvPr userDrawn="1"/>
        </p:nvSpPr>
        <p:spPr>
          <a:xfrm>
            <a:off x="199938" y="28513842"/>
            <a:ext cx="2686954" cy="307777"/>
          </a:xfrm>
          <a:prstGeom prst="rect">
            <a:avLst/>
          </a:prstGeom>
          <a:noFill/>
        </p:spPr>
        <p:txBody>
          <a:bodyPr wrap="none" rtlCol="0">
            <a:spAutoFit/>
          </a:bodyPr>
          <a:lstStyle/>
          <a:p>
            <a:r>
              <a:rPr lang="sv-SE" sz="1400" b="1" dirty="0">
                <a:solidFill>
                  <a:schemeClr val="bg1"/>
                </a:solidFill>
              </a:rPr>
              <a:t>CONTACT INFORMATION</a:t>
            </a:r>
          </a:p>
        </p:txBody>
      </p:sp>
      <p:sp>
        <p:nvSpPr>
          <p:cNvPr id="44" name="Text Placeholder 9"/>
          <p:cNvSpPr>
            <a:spLocks noGrp="1"/>
          </p:cNvSpPr>
          <p:nvPr>
            <p:ph type="body" sz="quarter" idx="12" hasCustomPrompt="1"/>
          </p:nvPr>
        </p:nvSpPr>
        <p:spPr>
          <a:xfrm>
            <a:off x="255210" y="29125095"/>
            <a:ext cx="3030905" cy="6047555"/>
          </a:xfrm>
        </p:spPr>
        <p:txBody>
          <a:bodyPr/>
          <a:lstStyle>
            <a:lvl1pPr>
              <a:defRPr sz="1200" baseline="0">
                <a:solidFill>
                  <a:schemeClr val="bg1"/>
                </a:solidFill>
              </a:defRPr>
            </a:lvl1pPr>
            <a:lvl2pPr>
              <a:defRPr sz="2000">
                <a:solidFill>
                  <a:schemeClr val="bg1"/>
                </a:solidFill>
              </a:defRPr>
            </a:lvl2pPr>
            <a:lvl3pPr>
              <a:defRPr sz="2200"/>
            </a:lvl3pPr>
            <a:lvl4pPr>
              <a:defRPr sz="2200"/>
            </a:lvl4pPr>
          </a:lstStyle>
          <a:p>
            <a:pPr lvl="0"/>
            <a:r>
              <a:rPr lang="en-US" dirty="0"/>
              <a:t>Name, title, address, email, phone.</a:t>
            </a:r>
          </a:p>
        </p:txBody>
      </p:sp>
      <p:sp>
        <p:nvSpPr>
          <p:cNvPr id="33" name="Picture Placeholder 7"/>
          <p:cNvSpPr>
            <a:spLocks noGrp="1"/>
          </p:cNvSpPr>
          <p:nvPr>
            <p:ph type="pic" sz="quarter" idx="10" hasCustomPrompt="1"/>
          </p:nvPr>
        </p:nvSpPr>
        <p:spPr>
          <a:xfrm>
            <a:off x="22130521" y="1631357"/>
            <a:ext cx="2401200" cy="2520000"/>
          </a:xfrm>
        </p:spPr>
        <p:txBody>
          <a:bodyPr/>
          <a:lstStyle>
            <a:lvl1pPr>
              <a:defRPr sz="3200" b="0" baseline="0"/>
            </a:lvl1pPr>
          </a:lstStyle>
          <a:p>
            <a:r>
              <a:rPr lang="sv-SE" dirty="0"/>
              <a:t>Plats för </a:t>
            </a:r>
            <a:r>
              <a:rPr lang="sv-SE" dirty="0" err="1"/>
              <a:t>ev</a:t>
            </a:r>
            <a:r>
              <a:rPr lang="sv-SE" dirty="0"/>
              <a:t> </a:t>
            </a:r>
            <a:r>
              <a:rPr lang="sv-SE" dirty="0" err="1"/>
              <a:t>logotype</a:t>
            </a:r>
            <a:endParaRPr lang="sv-SE" dirty="0"/>
          </a:p>
        </p:txBody>
      </p:sp>
      <p:sp>
        <p:nvSpPr>
          <p:cNvPr id="18" name="Text Placeholder 9"/>
          <p:cNvSpPr>
            <a:spLocks noGrp="1"/>
          </p:cNvSpPr>
          <p:nvPr>
            <p:ph type="body" sz="quarter" idx="11"/>
          </p:nvPr>
        </p:nvSpPr>
        <p:spPr>
          <a:xfrm>
            <a:off x="255210" y="9360000"/>
            <a:ext cx="3030905" cy="18880043"/>
          </a:xfrm>
        </p:spPr>
        <p:txBody>
          <a:bodyPr/>
          <a:lstStyle>
            <a:lvl1pPr marL="0" indent="0">
              <a:defRPr sz="1400">
                <a:solidFill>
                  <a:schemeClr val="bg1"/>
                </a:solidFill>
              </a:defRPr>
            </a:lvl1pPr>
            <a:lvl2pPr>
              <a:defRPr sz="1200">
                <a:solidFill>
                  <a:schemeClr val="bg1"/>
                </a:solidFill>
              </a:defRPr>
            </a:lvl2pPr>
            <a:lvl3pPr>
              <a:defRPr sz="2200"/>
            </a:lvl3pPr>
            <a:lvl4pPr>
              <a:defRPr sz="2200"/>
            </a:lvl4pPr>
          </a:lstStyle>
          <a:p>
            <a:pPr lvl="0"/>
            <a:r>
              <a:rPr lang="en-US" dirty="0"/>
              <a:t>Click to edit Master text styles</a:t>
            </a:r>
          </a:p>
          <a:p>
            <a:pPr lvl="1"/>
            <a:r>
              <a:rPr lang="en-US" dirty="0"/>
              <a:t>Second level</a:t>
            </a:r>
          </a:p>
        </p:txBody>
      </p:sp>
      <p:sp>
        <p:nvSpPr>
          <p:cNvPr id="19" name="Text Placeholder 9"/>
          <p:cNvSpPr>
            <a:spLocks noGrp="1"/>
          </p:cNvSpPr>
          <p:nvPr>
            <p:ph type="body" sz="quarter" idx="34" hasCustomPrompt="1"/>
          </p:nvPr>
        </p:nvSpPr>
        <p:spPr>
          <a:xfrm>
            <a:off x="255210" y="7560000"/>
            <a:ext cx="3030905" cy="1654286"/>
          </a:xfrm>
        </p:spPr>
        <p:txBody>
          <a:bodyPr/>
          <a:lstStyle>
            <a:lvl1pPr>
              <a:defRPr sz="1400" baseline="0">
                <a:solidFill>
                  <a:schemeClr val="bg1"/>
                </a:solidFill>
              </a:defRPr>
            </a:lvl1pPr>
            <a:lvl2pPr>
              <a:defRPr sz="2000">
                <a:solidFill>
                  <a:schemeClr val="bg1"/>
                </a:solidFill>
              </a:defRPr>
            </a:lvl2pPr>
            <a:lvl3pPr>
              <a:defRPr sz="2200"/>
            </a:lvl3pPr>
            <a:lvl4pPr>
              <a:defRPr sz="2200"/>
            </a:lvl4pPr>
          </a:lstStyle>
          <a:p>
            <a:pPr lvl="0"/>
            <a:r>
              <a:rPr lang="en-US" dirty="0"/>
              <a:t>Author</a:t>
            </a:r>
          </a:p>
        </p:txBody>
      </p:sp>
      <p:sp>
        <p:nvSpPr>
          <p:cNvPr id="20" name="Picture Placeholder 34"/>
          <p:cNvSpPr>
            <a:spLocks noGrp="1"/>
          </p:cNvSpPr>
          <p:nvPr>
            <p:ph type="pic" sz="quarter" idx="25"/>
          </p:nvPr>
        </p:nvSpPr>
        <p:spPr>
          <a:xfrm>
            <a:off x="5629225" y="32652650"/>
            <a:ext cx="2400318" cy="2520000"/>
          </a:xfrm>
        </p:spPr>
        <p:txBody>
          <a:bodyPr/>
          <a:lstStyle/>
          <a:p>
            <a:endParaRPr lang="sv-SE"/>
          </a:p>
        </p:txBody>
      </p:sp>
      <p:sp>
        <p:nvSpPr>
          <p:cNvPr id="21" name="Picture Placeholder 34"/>
          <p:cNvSpPr>
            <a:spLocks noGrp="1"/>
          </p:cNvSpPr>
          <p:nvPr>
            <p:ph type="pic" sz="quarter" idx="35"/>
          </p:nvPr>
        </p:nvSpPr>
        <p:spPr>
          <a:xfrm>
            <a:off x="10288737" y="32627370"/>
            <a:ext cx="2400318" cy="2520000"/>
          </a:xfrm>
        </p:spPr>
        <p:txBody>
          <a:bodyPr/>
          <a:lstStyle/>
          <a:p>
            <a:endParaRPr lang="sv-SE"/>
          </a:p>
        </p:txBody>
      </p:sp>
      <p:sp>
        <p:nvSpPr>
          <p:cNvPr id="22" name="Picture Placeholder 34"/>
          <p:cNvSpPr>
            <a:spLocks noGrp="1"/>
          </p:cNvSpPr>
          <p:nvPr>
            <p:ph type="pic" sz="quarter" idx="36"/>
          </p:nvPr>
        </p:nvSpPr>
        <p:spPr>
          <a:xfrm>
            <a:off x="14948249" y="32627370"/>
            <a:ext cx="2400318" cy="2520000"/>
          </a:xfrm>
        </p:spPr>
        <p:txBody>
          <a:bodyPr/>
          <a:lstStyle/>
          <a:p>
            <a:endParaRPr lang="sv-SE"/>
          </a:p>
        </p:txBody>
      </p:sp>
      <p:sp>
        <p:nvSpPr>
          <p:cNvPr id="23" name="Picture Placeholder 34"/>
          <p:cNvSpPr>
            <a:spLocks noGrp="1"/>
          </p:cNvSpPr>
          <p:nvPr>
            <p:ph type="pic" sz="quarter" idx="37"/>
          </p:nvPr>
        </p:nvSpPr>
        <p:spPr>
          <a:xfrm>
            <a:off x="19607761" y="32627370"/>
            <a:ext cx="2400318" cy="2520000"/>
          </a:xfrm>
        </p:spPr>
        <p:txBody>
          <a:bodyPr/>
          <a:lstStyle/>
          <a:p>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2" descr="kth_generell_eng"/>
          <p:cNvPicPr>
            <a:picLocks noChangeAspect="1" noChangeArrowheads="1"/>
          </p:cNvPicPr>
          <p:nvPr/>
        </p:nvPicPr>
        <p:blipFill>
          <a:blip r:embed="rId5" cstate="print"/>
          <a:srcRect/>
          <a:stretch>
            <a:fillRect/>
          </a:stretch>
        </p:blipFill>
        <p:spPr bwMode="auto">
          <a:xfrm>
            <a:off x="819107" y="1296394"/>
            <a:ext cx="3429540" cy="2944783"/>
          </a:xfrm>
          <a:prstGeom prst="rect">
            <a:avLst/>
          </a:prstGeom>
          <a:noFill/>
          <a:ln w="9525">
            <a:noFill/>
            <a:miter lim="800000"/>
            <a:headEnd/>
            <a:tailEnd/>
          </a:ln>
        </p:spPr>
      </p:pic>
      <p:sp>
        <p:nvSpPr>
          <p:cNvPr id="4" name="textruta 3"/>
          <p:cNvSpPr txBox="1"/>
          <p:nvPr/>
        </p:nvSpPr>
        <p:spPr>
          <a:xfrm>
            <a:off x="2732466" y="18704636"/>
            <a:ext cx="184666" cy="1154162"/>
          </a:xfrm>
          <a:prstGeom prst="rect">
            <a:avLst/>
          </a:prstGeom>
          <a:noFill/>
        </p:spPr>
        <p:txBody>
          <a:bodyPr wrap="none" rtlCol="0">
            <a:spAutoFit/>
          </a:bodyPr>
          <a:lstStyle/>
          <a:p>
            <a:endParaRPr lang="sv-SE" dirty="0"/>
          </a:p>
        </p:txBody>
      </p:sp>
      <p:sp>
        <p:nvSpPr>
          <p:cNvPr id="5" name="textruta 4"/>
          <p:cNvSpPr txBox="1"/>
          <p:nvPr/>
        </p:nvSpPr>
        <p:spPr>
          <a:xfrm>
            <a:off x="1116078" y="34432848"/>
            <a:ext cx="23150793" cy="923330"/>
          </a:xfrm>
          <a:prstGeom prst="rect">
            <a:avLst/>
          </a:prstGeom>
          <a:noFill/>
        </p:spPr>
        <p:txBody>
          <a:bodyPr wrap="square" rtlCol="0">
            <a:spAutoFit/>
          </a:bodyPr>
          <a:lstStyle/>
          <a:p>
            <a:r>
              <a:rPr lang="en-GB" sz="5400" dirty="0">
                <a:latin typeface="Arial Rounded MT Bold"/>
                <a:cs typeface="Arial Rounded MT Bold"/>
              </a:rPr>
              <a:t>Poster Dialogue Session at KTH Energy </a:t>
            </a:r>
            <a:r>
              <a:rPr lang="en-GB" sz="5400">
                <a:latin typeface="Arial Rounded MT Bold"/>
                <a:cs typeface="Arial Rounded MT Bold"/>
              </a:rPr>
              <a:t>Dialogue 26 November 2015</a:t>
            </a:r>
            <a:endParaRPr lang="sv-SE" sz="5400" dirty="0">
              <a:latin typeface="Arial Rounded MT Bold"/>
              <a:cs typeface="Arial Rounded MT Bold"/>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3" r:id="rId3"/>
  </p:sldLayoutIdLst>
  <p:txStyles>
    <p:titleStyle>
      <a:lvl1pPr algn="l" defTabSz="3497580" rtl="0" eaLnBrk="1" latinLnBrk="0" hangingPunct="1">
        <a:spcBef>
          <a:spcPct val="0"/>
        </a:spcBef>
        <a:buNone/>
        <a:defRPr sz="8000" kern="1200">
          <a:solidFill>
            <a:schemeClr val="accent1"/>
          </a:solidFill>
          <a:latin typeface="+mj-lt"/>
          <a:ea typeface="+mj-ea"/>
          <a:cs typeface="+mj-cs"/>
        </a:defRPr>
      </a:lvl1pPr>
    </p:titleStyle>
    <p:bodyStyle>
      <a:lvl1pPr marL="96838" indent="-96838" algn="l" defTabSz="3497580" rtl="0" eaLnBrk="1" latinLnBrk="0" hangingPunct="1">
        <a:spcBef>
          <a:spcPct val="20000"/>
        </a:spcBef>
        <a:buFontTx/>
        <a:buNone/>
        <a:defRPr sz="1400" b="1" kern="1200">
          <a:solidFill>
            <a:schemeClr val="tx1"/>
          </a:solidFill>
          <a:latin typeface="+mn-lt"/>
          <a:ea typeface="+mn-ea"/>
          <a:cs typeface="+mn-cs"/>
        </a:defRPr>
      </a:lvl1pPr>
      <a:lvl2pPr marL="0" indent="0" algn="l" defTabSz="3497580" rtl="0" eaLnBrk="1" latinLnBrk="0" hangingPunct="1">
        <a:spcBef>
          <a:spcPct val="20000"/>
        </a:spcBef>
        <a:buFontTx/>
        <a:buNone/>
        <a:defRPr sz="1200" kern="1200">
          <a:solidFill>
            <a:schemeClr val="tx1"/>
          </a:solidFill>
          <a:latin typeface="+mn-lt"/>
          <a:ea typeface="+mn-ea"/>
          <a:cs typeface="+mn-cs"/>
        </a:defRPr>
      </a:lvl2pPr>
      <a:lvl3pPr marL="361950" indent="-265113" algn="l" defTabSz="349758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628650" indent="-241300" algn="l" defTabSz="3497580" rtl="0" eaLnBrk="1" latinLnBrk="0" hangingPunct="1">
        <a:spcBef>
          <a:spcPct val="20000"/>
        </a:spcBef>
        <a:buFont typeface="Arial" pitchFamily="34" charset="0"/>
        <a:buChar char="–"/>
        <a:defRPr sz="1200" kern="1200" baseline="0">
          <a:solidFill>
            <a:schemeClr val="tx1"/>
          </a:solidFill>
          <a:latin typeface="+mn-lt"/>
          <a:ea typeface="+mn-ea"/>
          <a:cs typeface="+mn-cs"/>
        </a:defRPr>
      </a:lvl4pPr>
      <a:lvl5pPr marL="7869555" indent="-874395" algn="l" defTabSz="3497580"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961834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6pPr>
      <a:lvl7pPr marL="1136713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7pPr>
      <a:lvl8pPr marL="1311592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8pPr>
      <a:lvl9pPr marL="1486471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9pPr>
    </p:bodyStyle>
    <p:otherStyle>
      <a:defPPr>
        <a:defRPr lang="sv-SE"/>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00454" y="1650857"/>
            <a:ext cx="17859500" cy="4926211"/>
          </a:xfrm>
          <a:prstGeom prst="rect">
            <a:avLst/>
          </a:prstGeom>
        </p:spPr>
        <p:txBody>
          <a:bodyPr vert="horz" lIns="0" tIns="174879" rIns="349758" bIns="174879" rtlCol="0" anchor="t" anchorCtr="0">
            <a:noAutofit/>
          </a:bodyPr>
          <a:lstStyle/>
          <a:p>
            <a:r>
              <a:rPr lang="en-US" dirty="0"/>
              <a:t>Click to edit Master title style</a:t>
            </a:r>
            <a:endParaRPr lang="sv-SE" dirty="0"/>
          </a:p>
        </p:txBody>
      </p:sp>
      <p:sp>
        <p:nvSpPr>
          <p:cNvPr id="3" name="Text Placeholder 2"/>
          <p:cNvSpPr>
            <a:spLocks noGrp="1"/>
          </p:cNvSpPr>
          <p:nvPr>
            <p:ph type="body" idx="1"/>
          </p:nvPr>
        </p:nvSpPr>
        <p:spPr>
          <a:xfrm>
            <a:off x="4100453" y="7218948"/>
            <a:ext cx="17859499" cy="2655352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Rectangle 7"/>
          <p:cNvSpPr/>
          <p:nvPr/>
        </p:nvSpPr>
        <p:spPr>
          <a:xfrm>
            <a:off x="-1" y="7215112"/>
            <a:ext cx="3886139" cy="287893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6" name="Picture 2" descr="kth_generell_eng"/>
          <p:cNvPicPr>
            <a:picLocks noChangeAspect="1" noChangeArrowheads="1"/>
          </p:cNvPicPr>
          <p:nvPr/>
        </p:nvPicPr>
        <p:blipFill>
          <a:blip r:embed="rId5" cstate="print"/>
          <a:srcRect/>
          <a:stretch>
            <a:fillRect/>
          </a:stretch>
        </p:blipFill>
        <p:spPr bwMode="auto">
          <a:xfrm>
            <a:off x="314239" y="2055751"/>
            <a:ext cx="3429540" cy="294478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txStyles>
    <p:titleStyle>
      <a:lvl1pPr algn="l" defTabSz="3497580" rtl="0" eaLnBrk="1" latinLnBrk="0" hangingPunct="1">
        <a:spcBef>
          <a:spcPct val="0"/>
        </a:spcBef>
        <a:buNone/>
        <a:defRPr sz="8000" kern="1200">
          <a:solidFill>
            <a:schemeClr val="tx1"/>
          </a:solidFill>
          <a:latin typeface="+mj-lt"/>
          <a:ea typeface="+mj-ea"/>
          <a:cs typeface="+mj-cs"/>
        </a:defRPr>
      </a:lvl1pPr>
    </p:titleStyle>
    <p:bodyStyle>
      <a:lvl1pPr marL="96838" indent="-96838" algn="l" defTabSz="3497580" rtl="0" eaLnBrk="1" latinLnBrk="0" hangingPunct="1">
        <a:spcBef>
          <a:spcPct val="20000"/>
        </a:spcBef>
        <a:buFontTx/>
        <a:buNone/>
        <a:defRPr sz="1400" b="1" kern="1200">
          <a:solidFill>
            <a:schemeClr val="tx1"/>
          </a:solidFill>
          <a:latin typeface="+mn-lt"/>
          <a:ea typeface="+mn-ea"/>
          <a:cs typeface="+mn-cs"/>
        </a:defRPr>
      </a:lvl1pPr>
      <a:lvl2pPr marL="0" indent="0" algn="l" defTabSz="3497580" rtl="0" eaLnBrk="1" latinLnBrk="0" hangingPunct="1">
        <a:spcBef>
          <a:spcPct val="20000"/>
        </a:spcBef>
        <a:buFontTx/>
        <a:buNone/>
        <a:defRPr sz="1200" kern="1200">
          <a:solidFill>
            <a:schemeClr val="tx1"/>
          </a:solidFill>
          <a:latin typeface="+mn-lt"/>
          <a:ea typeface="+mn-ea"/>
          <a:cs typeface="+mn-cs"/>
        </a:defRPr>
      </a:lvl2pPr>
      <a:lvl3pPr marL="361950" indent="-265113" algn="l" defTabSz="349758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628650" indent="-241300" algn="l" defTabSz="3497580" rtl="0" eaLnBrk="1" latinLnBrk="0" hangingPunct="1">
        <a:spcBef>
          <a:spcPct val="20000"/>
        </a:spcBef>
        <a:buFont typeface="Arial" pitchFamily="34" charset="0"/>
        <a:buChar char="–"/>
        <a:defRPr sz="1200" kern="1200" baseline="0">
          <a:solidFill>
            <a:schemeClr val="tx1"/>
          </a:solidFill>
          <a:latin typeface="+mn-lt"/>
          <a:ea typeface="+mn-ea"/>
          <a:cs typeface="+mn-cs"/>
        </a:defRPr>
      </a:lvl4pPr>
      <a:lvl5pPr marL="7869555" indent="-874395" algn="l" defTabSz="3497580"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961834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6pPr>
      <a:lvl7pPr marL="1136713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7pPr>
      <a:lvl8pPr marL="1311592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8pPr>
      <a:lvl9pPr marL="1486471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9pPr>
    </p:bodyStyle>
    <p:otherStyle>
      <a:defPPr>
        <a:defRPr lang="sv-SE"/>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00454" y="1650857"/>
            <a:ext cx="17859500" cy="4926211"/>
          </a:xfrm>
          <a:prstGeom prst="rect">
            <a:avLst/>
          </a:prstGeom>
        </p:spPr>
        <p:txBody>
          <a:bodyPr vert="horz" lIns="0" tIns="174879" rIns="349758" bIns="174879" rtlCol="0" anchor="t" anchorCtr="0">
            <a:noAutofit/>
          </a:bodyPr>
          <a:lstStyle/>
          <a:p>
            <a:r>
              <a:rPr lang="en-US" dirty="0"/>
              <a:t>Click to edit Master title style</a:t>
            </a:r>
            <a:endParaRPr lang="sv-SE" dirty="0"/>
          </a:p>
        </p:txBody>
      </p:sp>
      <p:sp>
        <p:nvSpPr>
          <p:cNvPr id="3" name="Text Placeholder 2"/>
          <p:cNvSpPr>
            <a:spLocks noGrp="1"/>
          </p:cNvSpPr>
          <p:nvPr>
            <p:ph type="body" idx="1"/>
          </p:nvPr>
        </p:nvSpPr>
        <p:spPr>
          <a:xfrm>
            <a:off x="4100453" y="7218948"/>
            <a:ext cx="17859499" cy="2655352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Rectangle 7"/>
          <p:cNvSpPr/>
          <p:nvPr/>
        </p:nvSpPr>
        <p:spPr>
          <a:xfrm>
            <a:off x="-1" y="7215112"/>
            <a:ext cx="3886139" cy="287893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6" name="Picture 2" descr="kth_generell_eng"/>
          <p:cNvPicPr>
            <a:picLocks noChangeAspect="1" noChangeArrowheads="1"/>
          </p:cNvPicPr>
          <p:nvPr/>
        </p:nvPicPr>
        <p:blipFill>
          <a:blip r:embed="rId5" cstate="print"/>
          <a:srcRect/>
          <a:stretch>
            <a:fillRect/>
          </a:stretch>
        </p:blipFill>
        <p:spPr bwMode="auto">
          <a:xfrm>
            <a:off x="314239" y="2055751"/>
            <a:ext cx="3429540" cy="294478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3497580" rtl="0" eaLnBrk="1" latinLnBrk="0" hangingPunct="1">
        <a:spcBef>
          <a:spcPct val="0"/>
        </a:spcBef>
        <a:buNone/>
        <a:defRPr sz="8000" kern="1200">
          <a:solidFill>
            <a:schemeClr val="accent3"/>
          </a:solidFill>
          <a:latin typeface="+mj-lt"/>
          <a:ea typeface="+mj-ea"/>
          <a:cs typeface="+mj-cs"/>
        </a:defRPr>
      </a:lvl1pPr>
    </p:titleStyle>
    <p:bodyStyle>
      <a:lvl1pPr marL="96838" indent="-96838" algn="l" defTabSz="3497580" rtl="0" eaLnBrk="1" latinLnBrk="0" hangingPunct="1">
        <a:spcBef>
          <a:spcPct val="20000"/>
        </a:spcBef>
        <a:buFontTx/>
        <a:buNone/>
        <a:defRPr sz="1400" b="1" kern="1200">
          <a:solidFill>
            <a:schemeClr val="tx1"/>
          </a:solidFill>
          <a:latin typeface="+mn-lt"/>
          <a:ea typeface="+mn-ea"/>
          <a:cs typeface="+mn-cs"/>
        </a:defRPr>
      </a:lvl1pPr>
      <a:lvl2pPr marL="0" indent="0" algn="l" defTabSz="3497580" rtl="0" eaLnBrk="1" latinLnBrk="0" hangingPunct="1">
        <a:spcBef>
          <a:spcPct val="20000"/>
        </a:spcBef>
        <a:buFontTx/>
        <a:buNone/>
        <a:defRPr sz="1200" kern="1200">
          <a:solidFill>
            <a:schemeClr val="tx1"/>
          </a:solidFill>
          <a:latin typeface="+mn-lt"/>
          <a:ea typeface="+mn-ea"/>
          <a:cs typeface="+mn-cs"/>
        </a:defRPr>
      </a:lvl2pPr>
      <a:lvl3pPr marL="361950" indent="-265113" algn="l" defTabSz="349758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628650" indent="-241300" algn="l" defTabSz="3497580" rtl="0" eaLnBrk="1" latinLnBrk="0" hangingPunct="1">
        <a:spcBef>
          <a:spcPct val="20000"/>
        </a:spcBef>
        <a:buFont typeface="Arial" pitchFamily="34" charset="0"/>
        <a:buChar char="–"/>
        <a:defRPr sz="1200" kern="1200" baseline="0">
          <a:solidFill>
            <a:schemeClr val="tx1"/>
          </a:solidFill>
          <a:latin typeface="+mn-lt"/>
          <a:ea typeface="+mn-ea"/>
          <a:cs typeface="+mn-cs"/>
        </a:defRPr>
      </a:lvl4pPr>
      <a:lvl5pPr marL="7869555" indent="-874395" algn="l" defTabSz="3497580"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961834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6pPr>
      <a:lvl7pPr marL="1136713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7pPr>
      <a:lvl8pPr marL="1311592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8pPr>
      <a:lvl9pPr marL="14864715" indent="-874395" algn="l" defTabSz="3497580" rtl="0" eaLnBrk="1" latinLnBrk="0" hangingPunct="1">
        <a:spcBef>
          <a:spcPct val="20000"/>
        </a:spcBef>
        <a:buFont typeface="Arial" pitchFamily="34" charset="0"/>
        <a:buChar char="•"/>
        <a:defRPr sz="7700" kern="1200">
          <a:solidFill>
            <a:schemeClr val="tx1"/>
          </a:solidFill>
          <a:latin typeface="+mn-lt"/>
          <a:ea typeface="+mn-ea"/>
          <a:cs typeface="+mn-cs"/>
        </a:defRPr>
      </a:lvl9pPr>
    </p:bodyStyle>
    <p:otherStyle>
      <a:defPPr>
        <a:defRPr lang="sv-SE"/>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79548" y="34996138"/>
            <a:ext cx="23399539" cy="936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err="1"/>
          </a:p>
        </p:txBody>
      </p:sp>
      <p:sp>
        <p:nvSpPr>
          <p:cNvPr id="2" name="Rubrik 1"/>
          <p:cNvSpPr txBox="1"/>
          <p:nvPr/>
        </p:nvSpPr>
        <p:spPr>
          <a:xfrm>
            <a:off x="7501653" y="914274"/>
            <a:ext cx="19082120" cy="2088232"/>
          </a:xfrm>
          <a:prstGeom prst="rect">
            <a:avLst/>
          </a:prstGeom>
          <a:noFill/>
          <a:ln cap="flat">
            <a:noFill/>
          </a:ln>
        </p:spPr>
        <p:txBody>
          <a:bodyPr vert="horz" wrap="square" lIns="0" tIns="174879" rIns="349758" bIns="174879" anchor="t"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dirty="0">
                <a:solidFill>
                  <a:srgbClr val="CF5F13"/>
                </a:solidFill>
                <a:uFillTx/>
                <a:latin typeface="Verdana"/>
              </a:rPr>
              <a:t>Conse</a:t>
            </a:r>
            <a:r>
              <a:rPr lang="en-US" sz="8000" dirty="0">
                <a:solidFill>
                  <a:srgbClr val="CF5F13"/>
                </a:solidFill>
                <a:latin typeface="Verdana"/>
              </a:rPr>
              <a:t>quences of legalizing prostitution</a:t>
            </a:r>
            <a:endParaRPr lang="en-GB" sz="5400" b="0" i="0" u="none" strike="noStrike" kern="1200" cap="none" spc="0" baseline="0" dirty="0">
              <a:solidFill>
                <a:srgbClr val="0070C0"/>
              </a:solidFill>
              <a:uFillTx/>
              <a:latin typeface="Calibri" pitchFamily="34"/>
            </a:endParaRPr>
          </a:p>
        </p:txBody>
      </p:sp>
      <p:sp>
        <p:nvSpPr>
          <p:cNvPr id="4" name="Rubrik 1"/>
          <p:cNvSpPr txBox="1"/>
          <p:nvPr/>
        </p:nvSpPr>
        <p:spPr>
          <a:xfrm>
            <a:off x="7111753" y="3523163"/>
            <a:ext cx="19150814" cy="869432"/>
          </a:xfrm>
          <a:prstGeom prst="rect">
            <a:avLst/>
          </a:prstGeom>
          <a:noFill/>
          <a:ln cap="flat">
            <a:noFill/>
          </a:ln>
        </p:spPr>
        <p:txBody>
          <a:bodyPr vert="horz" wrap="square" lIns="0" tIns="174879" rIns="349758" bIns="174879" anchor="t" anchorCtr="1" compatLnSpc="1">
            <a:noAutofit/>
          </a:bodyPr>
          <a:lstStyle/>
          <a:p>
            <a:pPr algn="ctr" defTabSz="3497579">
              <a:defRPr sz="1800" b="0" i="0" u="none" strike="noStrike" kern="0" cap="none" spc="0" baseline="0">
                <a:solidFill>
                  <a:srgbClr val="000000"/>
                </a:solidFill>
                <a:uFillTx/>
              </a:defRPr>
            </a:pPr>
            <a:r>
              <a:rPr lang="en-GB" sz="3200">
                <a:solidFill>
                  <a:srgbClr val="1C54A6"/>
                </a:solidFill>
                <a:latin typeface="Calibri"/>
                <a:cs typeface="Calibri"/>
              </a:rPr>
              <a:t>B</a:t>
            </a:r>
            <a:r>
              <a:rPr lang="en-GB" sz="3200" b="0" i="0" u="none" strike="noStrike" kern="1200" cap="none" spc="0" baseline="0">
                <a:solidFill>
                  <a:srgbClr val="1C54A6"/>
                </a:solidFill>
                <a:uFillTx/>
                <a:latin typeface="Calibri"/>
                <a:cs typeface="Calibri"/>
              </a:rPr>
              <a:t>. Darmits</a:t>
            </a:r>
            <a:endParaRPr lang="en-US" sz="3200" b="0" i="0" u="none" strike="noStrike" cap="none" spc="0" baseline="0">
              <a:solidFill>
                <a:srgbClr val="1C54A6"/>
              </a:solidFill>
              <a:latin typeface="Calibri" pitchFamily="34"/>
              <a:cs typeface="Calibri"/>
            </a:endParaRPr>
          </a:p>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sv-SE" sz="3200" b="0" i="0" u="none" strike="noStrike" kern="1200" cap="none" spc="0" baseline="30000" dirty="0">
              <a:solidFill>
                <a:srgbClr val="1C54A6"/>
              </a:solidFill>
              <a:uFillTx/>
              <a:latin typeface="Calibri" pitchFamily="34"/>
            </a:endParaRPr>
          </a:p>
        </p:txBody>
      </p:sp>
      <p:sp>
        <p:nvSpPr>
          <p:cNvPr id="6" name="Rectangle 116"/>
          <p:cNvSpPr/>
          <p:nvPr/>
        </p:nvSpPr>
        <p:spPr>
          <a:xfrm>
            <a:off x="528039" y="4547346"/>
            <a:ext cx="24026864" cy="636895"/>
          </a:xfrm>
          <a:prstGeom prst="rect">
            <a:avLst/>
          </a:prstGeom>
          <a:solidFill>
            <a:srgbClr val="1C54A6"/>
          </a:solidFill>
          <a:ln w="25402" cap="flat">
            <a:solidFill>
              <a:srgbClr val="113B79"/>
            </a:solidFill>
            <a:prstDash val="solid"/>
            <a:miter/>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6900" b="0" i="0" u="none" strike="noStrike" kern="1200" cap="none" spc="0" baseline="0">
              <a:solidFill>
                <a:srgbClr val="FFFFFF"/>
              </a:solidFill>
              <a:uFillTx/>
              <a:latin typeface="Calibri" pitchFamily="34"/>
            </a:endParaRPr>
          </a:p>
        </p:txBody>
      </p:sp>
      <p:sp>
        <p:nvSpPr>
          <p:cNvPr id="15" name="Rectangle 127"/>
          <p:cNvSpPr/>
          <p:nvPr/>
        </p:nvSpPr>
        <p:spPr>
          <a:xfrm>
            <a:off x="0" y="34092884"/>
            <a:ext cx="25203150" cy="1047270"/>
          </a:xfrm>
          <a:prstGeom prst="rect">
            <a:avLst/>
          </a:prstGeom>
          <a:solidFill>
            <a:srgbClr val="1C54A6"/>
          </a:solidFill>
          <a:ln w="25402" cap="flat">
            <a:solidFill>
              <a:srgbClr val="113B79"/>
            </a:solidFill>
            <a:prstDash val="solid"/>
            <a:miter/>
          </a:ln>
        </p:spPr>
        <p:txBody>
          <a:bodyPr vert="horz" wrap="square" lIns="91440" tIns="45720" rIns="91440" bIns="45720" anchor="ctr" anchorCtr="0" compatLnSpc="1">
            <a:noAutofit/>
          </a:bodyPr>
          <a:lstStyle/>
          <a:p>
            <a:pPr algn="ctr" defTabSz="3497579">
              <a:defRPr sz="1800" b="0" i="0" u="none" strike="noStrike" kern="0" cap="none" spc="0" baseline="0">
                <a:solidFill>
                  <a:srgbClr val="000000"/>
                </a:solidFill>
                <a:uFillTx/>
              </a:defRPr>
            </a:pPr>
            <a:r>
              <a:rPr lang="en-US" sz="2000" dirty="0">
                <a:solidFill>
                  <a:srgbClr val="FFFFFF"/>
                </a:solidFill>
                <a:latin typeface="Verdana"/>
              </a:rPr>
              <a:t>Applied Sciences </a:t>
            </a:r>
            <a:r>
              <a:rPr lang="en-US" sz="2000" kern="0" dirty="0">
                <a:solidFill>
                  <a:srgbClr val="FFFFFF"/>
                </a:solidFill>
                <a:latin typeface="Verdana"/>
              </a:rPr>
              <a:t>Faculty</a:t>
            </a:r>
            <a:r>
              <a:rPr lang="en-US" sz="2000" b="0" i="0" u="none" strike="noStrike" kern="1200" cap="none" spc="0" baseline="0" dirty="0">
                <a:solidFill>
                  <a:srgbClr val="FFFFFF"/>
                </a:solidFill>
                <a:uFillTx/>
                <a:latin typeface="Verdana"/>
              </a:rPr>
              <a:t>, </a:t>
            </a:r>
            <a:r>
              <a:rPr lang="en-US" sz="2000" dirty="0">
                <a:solidFill>
                  <a:srgbClr val="FFFFFF"/>
                </a:solidFill>
                <a:latin typeface="Verdana"/>
              </a:rPr>
              <a:t>Ukrainian Catholic University</a:t>
            </a:r>
            <a:r>
              <a:rPr lang="en-US" sz="2000" b="0" i="0" u="none" strike="noStrike" kern="1200" cap="none" spc="0" baseline="0" dirty="0">
                <a:solidFill>
                  <a:srgbClr val="FFFFFF"/>
                </a:solidFill>
                <a:uFillTx/>
                <a:latin typeface="Verdana"/>
              </a:rPr>
              <a:t>, </a:t>
            </a:r>
            <a:r>
              <a:rPr lang="en-US" sz="2000" dirty="0" err="1">
                <a:solidFill>
                  <a:srgbClr val="FFFFFF"/>
                </a:solidFill>
                <a:latin typeface="Verdana"/>
              </a:rPr>
              <a:t>Lviv</a:t>
            </a:r>
            <a:r>
              <a:rPr lang="en-US" sz="2000" b="0" i="0" u="none" strike="noStrike" kern="1200" cap="none" spc="0" baseline="0" dirty="0">
                <a:solidFill>
                  <a:srgbClr val="FFFFFF"/>
                </a:solidFill>
                <a:uFillTx/>
                <a:latin typeface="Verdana"/>
              </a:rPr>
              <a:t>, </a:t>
            </a:r>
            <a:r>
              <a:rPr lang="en-US" sz="2000" dirty="0">
                <a:solidFill>
                  <a:srgbClr val="FFFFFF"/>
                </a:solidFill>
                <a:latin typeface="Verdana"/>
              </a:rPr>
              <a:t>Ukraine </a:t>
            </a:r>
            <a:r>
              <a:rPr lang="en-US" sz="2000" b="0" i="0" u="none" strike="noStrike" kern="1200" cap="none" spc="0" baseline="0" dirty="0">
                <a:solidFill>
                  <a:srgbClr val="FFFFFF"/>
                </a:solidFill>
                <a:uFillTx/>
                <a:latin typeface="Verdana"/>
              </a:rPr>
              <a:t>(</a:t>
            </a:r>
            <a:r>
              <a:rPr lang="en-US" sz="2000" dirty="0" err="1">
                <a:solidFill>
                  <a:srgbClr val="FFFFFF"/>
                </a:solidFill>
                <a:latin typeface="Verdana"/>
              </a:rPr>
              <a:t>darmits</a:t>
            </a:r>
            <a:r>
              <a:rPr lang="en-GB" sz="2000" dirty="0">
                <a:solidFill>
                  <a:srgbClr val="FFFFFF"/>
                </a:solidFill>
                <a:latin typeface="Verdana"/>
              </a:rPr>
              <a:t>@ucu.edu.ua</a:t>
            </a:r>
            <a:r>
              <a:rPr lang="en-US" sz="2000" b="0" i="0" u="none" strike="noStrike" kern="1200" cap="none" spc="0" baseline="0" dirty="0">
                <a:solidFill>
                  <a:srgbClr val="FFFFFF"/>
                </a:solidFill>
                <a:uFillTx/>
                <a:latin typeface="Verdana"/>
              </a:rPr>
              <a:t>)</a:t>
            </a:r>
            <a:endParaRPr lang="en-GB" sz="2000" b="0" i="0" u="none" strike="noStrike" kern="1200" cap="none" spc="0" baseline="30000" dirty="0">
              <a:solidFill>
                <a:srgbClr val="FFFFFF"/>
              </a:solidFill>
              <a:uFillTx/>
              <a:latin typeface="Verdana"/>
            </a:endParaRPr>
          </a:p>
        </p:txBody>
      </p:sp>
      <p:sp>
        <p:nvSpPr>
          <p:cNvPr id="17" name="TextBox 87"/>
          <p:cNvSpPr txBox="1"/>
          <p:nvPr/>
        </p:nvSpPr>
        <p:spPr>
          <a:xfrm>
            <a:off x="436906" y="5393742"/>
            <a:ext cx="9813222" cy="4182748"/>
          </a:xfrm>
          <a:prstGeom prst="rect">
            <a:avLst/>
          </a:prstGeom>
          <a:noFill/>
          <a:ln cap="flat">
            <a:noFill/>
          </a:ln>
        </p:spPr>
        <p:txBody>
          <a:bodyPr vert="horz" wrap="square" lIns="91440" tIns="45720" rIns="91440" bIns="45720" anchor="t" anchorCtr="0" compatLnSpc="1">
            <a:spAutoFit/>
          </a:bodyPr>
          <a:lstStyle/>
          <a:p>
            <a:pPr defTabSz="3497579">
              <a:lnSpc>
                <a:spcPct val="120000"/>
              </a:lnSpc>
              <a:defRPr sz="1800" b="0" i="0" u="none" strike="noStrike" kern="0" cap="none" spc="0" baseline="0">
                <a:solidFill>
                  <a:srgbClr val="000000"/>
                </a:solidFill>
                <a:uFillTx/>
              </a:defRPr>
            </a:pPr>
            <a:r>
              <a:rPr lang="en-US" sz="2800" dirty="0">
                <a:solidFill>
                  <a:srgbClr val="1C54A6"/>
                </a:solidFill>
                <a:latin typeface="Georgia" pitchFamily="18"/>
                <a:cs typeface="Times New Roman" pitchFamily="18"/>
              </a:rPr>
              <a:t>The debates about   prostitution legalization  have been going on since immemorial times. Considering that in thousands of years, we have not been able to completely eradicate it or come up with an ideal model of existence</a:t>
            </a:r>
            <a:r>
              <a:rPr lang="uk-UA" sz="2800" dirty="0">
                <a:solidFill>
                  <a:srgbClr val="1C54A6"/>
                </a:solidFill>
                <a:latin typeface="Georgia" pitchFamily="18"/>
                <a:cs typeface="Times New Roman" pitchFamily="18"/>
              </a:rPr>
              <a:t> -</a:t>
            </a:r>
            <a:r>
              <a:rPr lang="en-US" sz="2800" dirty="0">
                <a:solidFill>
                  <a:srgbClr val="1C54A6"/>
                </a:solidFill>
                <a:latin typeface="Georgia" pitchFamily="18"/>
                <a:cs typeface="Times New Roman" pitchFamily="18"/>
              </a:rPr>
              <a:t> this is one of the hottest topics today. People have thoroughly examined the impact of prostitution on crime rates and other negative aspects. But what if there were some interesting positives to legalization that few thought about?</a:t>
            </a:r>
            <a:endParaRPr lang="en-GB" sz="2800" b="0" i="0" u="none" strike="noStrike" kern="1200" cap="none" spc="0" baseline="0" dirty="0">
              <a:solidFill>
                <a:srgbClr val="1C54A6"/>
              </a:solidFill>
              <a:uFillTx/>
              <a:latin typeface="Georgia" pitchFamily="18"/>
              <a:cs typeface="Times New Roman" pitchFamily="18"/>
            </a:endParaRPr>
          </a:p>
        </p:txBody>
      </p:sp>
      <p:sp>
        <p:nvSpPr>
          <p:cNvPr id="18" name="Rubrik 1"/>
          <p:cNvSpPr txBox="1"/>
          <p:nvPr/>
        </p:nvSpPr>
        <p:spPr>
          <a:xfrm>
            <a:off x="17150731" y="5363061"/>
            <a:ext cx="7971611" cy="3566713"/>
          </a:xfrm>
          <a:prstGeom prst="rect">
            <a:avLst/>
          </a:prstGeom>
          <a:noFill/>
          <a:ln cap="flat">
            <a:noFill/>
          </a:ln>
        </p:spPr>
        <p:txBody>
          <a:bodyPr vert="horz" wrap="square" lIns="0" tIns="174879" rIns="349758" bIns="174879" anchor="t" anchorCtr="0" compatLnSpc="1">
            <a:noAutofit/>
          </a:bodyPr>
          <a:lstStyle/>
          <a:p>
            <a:pPr lvl="0" defTabSz="3497579">
              <a:lnSpc>
                <a:spcPct val="120000"/>
              </a:lnSpc>
              <a:defRPr sz="1800" b="0" i="0" u="none" strike="noStrike" kern="0" cap="none" spc="0" baseline="0">
                <a:solidFill>
                  <a:srgbClr val="000000"/>
                </a:solidFill>
                <a:uFillTx/>
              </a:defRPr>
            </a:pPr>
            <a:r>
              <a:rPr lang="en-US" sz="2800" dirty="0">
                <a:solidFill>
                  <a:srgbClr val="1C54A6"/>
                </a:solidFill>
                <a:latin typeface="Georgia" pitchFamily="18"/>
              </a:rPr>
              <a:t>The methodology implies the use of statistical tools for hypothesis testing and data processing approaches:</a:t>
            </a:r>
          </a:p>
          <a:p>
            <a:pPr lvl="0" defTabSz="3497579">
              <a:lnSpc>
                <a:spcPct val="120000"/>
              </a:lnSpc>
              <a:defRPr sz="1800" b="0" i="0" u="none" strike="noStrike" kern="0" cap="none" spc="0" baseline="0">
                <a:solidFill>
                  <a:srgbClr val="000000"/>
                </a:solidFill>
                <a:uFillTx/>
              </a:defRPr>
            </a:pPr>
            <a:r>
              <a:rPr lang="en-US" sz="2800" dirty="0">
                <a:solidFill>
                  <a:srgbClr val="1C54A6"/>
                </a:solidFill>
                <a:latin typeface="Georgia" pitchFamily="18"/>
              </a:rPr>
              <a:t>1</a:t>
            </a:r>
            <a:r>
              <a:rPr lang="en-US" sz="2800" baseline="30000" dirty="0">
                <a:solidFill>
                  <a:srgbClr val="1C54A6"/>
                </a:solidFill>
                <a:latin typeface="Georgia" pitchFamily="18"/>
              </a:rPr>
              <a:t>st</a:t>
            </a:r>
            <a:r>
              <a:rPr lang="en-US" sz="2800" dirty="0">
                <a:solidFill>
                  <a:srgbClr val="1C54A6"/>
                </a:solidFill>
                <a:latin typeface="Georgia" pitchFamily="18"/>
              </a:rPr>
              <a:t> : Search, collect, rebuild and group data for further analysis</a:t>
            </a:r>
          </a:p>
          <a:p>
            <a:pPr lvl="0" defTabSz="3497579">
              <a:lnSpc>
                <a:spcPct val="120000"/>
              </a:lnSpc>
              <a:defRPr sz="1800" b="0" i="0" u="none" strike="noStrike" kern="0" cap="none" spc="0" baseline="0">
                <a:solidFill>
                  <a:srgbClr val="000000"/>
                </a:solidFill>
                <a:uFillTx/>
              </a:defRPr>
            </a:pPr>
            <a:r>
              <a:rPr lang="en-US" sz="2800" dirty="0">
                <a:solidFill>
                  <a:srgbClr val="1C54A6"/>
                </a:solidFill>
                <a:latin typeface="Georgia" pitchFamily="18"/>
              </a:rPr>
              <a:t>2</a:t>
            </a:r>
            <a:r>
              <a:rPr lang="en-US" sz="2800" baseline="30000" dirty="0">
                <a:solidFill>
                  <a:srgbClr val="1C54A6"/>
                </a:solidFill>
                <a:latin typeface="Georgia" pitchFamily="18"/>
              </a:rPr>
              <a:t>nd</a:t>
            </a:r>
            <a:r>
              <a:rPr lang="en-US" sz="2800" dirty="0">
                <a:solidFill>
                  <a:srgbClr val="1C54A6"/>
                </a:solidFill>
                <a:latin typeface="Georgia" pitchFamily="18"/>
              </a:rPr>
              <a:t>: Analyze data about GDP, literacy, HPI level, etc. of different countries and</a:t>
            </a:r>
            <a:r>
              <a:rPr lang="uk-UA" sz="2800" dirty="0">
                <a:solidFill>
                  <a:srgbClr val="1C54A6"/>
                </a:solidFill>
                <a:latin typeface="Georgia" pitchFamily="18"/>
              </a:rPr>
              <a:t> </a:t>
            </a:r>
            <a:r>
              <a:rPr lang="en-US" sz="2800" dirty="0">
                <a:solidFill>
                  <a:srgbClr val="1C54A6"/>
                </a:solidFill>
                <a:latin typeface="Georgia" pitchFamily="18"/>
              </a:rPr>
              <a:t>tell how it is affected by models of sex work law </a:t>
            </a:r>
            <a:endParaRPr lang="en-GB" sz="2800" dirty="0">
              <a:solidFill>
                <a:srgbClr val="1C54A6"/>
              </a:solidFill>
              <a:latin typeface="Georgia" pitchFamily="18"/>
              <a:cs typeface="Arial" pitchFamily="34"/>
            </a:endParaRPr>
          </a:p>
        </p:txBody>
      </p:sp>
      <p:sp>
        <p:nvSpPr>
          <p:cNvPr id="19" name="Isosceles Triangle 155"/>
          <p:cNvSpPr/>
          <p:nvPr/>
        </p:nvSpPr>
        <p:spPr>
          <a:xfrm rot="10799991">
            <a:off x="6768929" y="4536756"/>
            <a:ext cx="1494851" cy="895709"/>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CF5F13"/>
          </a:solidFill>
          <a:ln cap="flat">
            <a:noFill/>
            <a:prstDash val="solid"/>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6900" b="0" i="0" u="none" strike="noStrike" kern="1200" cap="none" spc="0" baseline="0" dirty="0">
              <a:solidFill>
                <a:srgbClr val="FFFFFF"/>
              </a:solidFill>
              <a:uFillTx/>
              <a:latin typeface="Verdana"/>
            </a:endParaRPr>
          </a:p>
        </p:txBody>
      </p:sp>
      <p:sp>
        <p:nvSpPr>
          <p:cNvPr id="20" name="TextBox 17"/>
          <p:cNvSpPr txBox="1"/>
          <p:nvPr/>
        </p:nvSpPr>
        <p:spPr>
          <a:xfrm>
            <a:off x="7267729" y="4481658"/>
            <a:ext cx="497250" cy="769440"/>
          </a:xfrm>
          <a:prstGeom prst="rect">
            <a:avLst/>
          </a:prstGeom>
          <a:noFill/>
          <a:ln cap="flat">
            <a:noFill/>
          </a:ln>
        </p:spPr>
        <p:txBody>
          <a:bodyPr vert="horz" wrap="none" lIns="91440" tIns="45720" rIns="91440" bIns="45720" anchor="t" anchorCtr="0" compatLnSpc="1">
            <a:spAutoFit/>
          </a:bodyPr>
          <a:lstStyle/>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ru-RU" sz="4400" b="1" i="0" u="none" strike="noStrike" kern="1200" cap="none" spc="0" baseline="0" dirty="0">
                <a:solidFill>
                  <a:srgbClr val="FFFFFF"/>
                </a:solidFill>
                <a:uFillTx/>
                <a:latin typeface="Century Gothic" pitchFamily="34"/>
              </a:rPr>
              <a:t>1</a:t>
            </a:r>
            <a:endParaRPr lang="en-US" sz="4400" b="1" i="0" u="none" strike="noStrike" kern="1200" cap="none" spc="0" baseline="0" dirty="0">
              <a:solidFill>
                <a:srgbClr val="FFFFFF"/>
              </a:solidFill>
              <a:uFillTx/>
              <a:latin typeface="Century Gothic" pitchFamily="34"/>
            </a:endParaRPr>
          </a:p>
        </p:txBody>
      </p:sp>
      <p:sp>
        <p:nvSpPr>
          <p:cNvPr id="21" name="Rubrik 1"/>
          <p:cNvSpPr txBox="1"/>
          <p:nvPr/>
        </p:nvSpPr>
        <p:spPr>
          <a:xfrm>
            <a:off x="1026539" y="4404626"/>
            <a:ext cx="4756919" cy="761484"/>
          </a:xfrm>
          <a:prstGeom prst="rect">
            <a:avLst/>
          </a:prstGeom>
          <a:noFill/>
          <a:ln cap="flat">
            <a:noFill/>
          </a:ln>
        </p:spPr>
        <p:txBody>
          <a:bodyPr vert="horz" wrap="square" lIns="0" tIns="174879" rIns="349758" bIns="174879" anchor="t" anchorCtr="0"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3600" b="1" i="0" u="none" strike="noStrike" kern="1200" cap="none" spc="0" baseline="0" dirty="0">
                <a:solidFill>
                  <a:srgbClr val="FFFFFF"/>
                </a:solidFill>
                <a:uFillTx/>
                <a:latin typeface="Calibri" pitchFamily="34"/>
              </a:rPr>
              <a:t>Introduction</a:t>
            </a:r>
          </a:p>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sv-SE" sz="3200" b="0" i="0" u="none" strike="noStrike" kern="1200" cap="none" spc="0" baseline="0" dirty="0">
              <a:solidFill>
                <a:srgbClr val="1C54A6"/>
              </a:solidFill>
              <a:uFillTx/>
              <a:latin typeface="Calibri" pitchFamily="34"/>
            </a:endParaRPr>
          </a:p>
        </p:txBody>
      </p:sp>
      <p:sp>
        <p:nvSpPr>
          <p:cNvPr id="22" name="Rubrik 1"/>
          <p:cNvSpPr txBox="1"/>
          <p:nvPr/>
        </p:nvSpPr>
        <p:spPr>
          <a:xfrm>
            <a:off x="17375922" y="4413556"/>
            <a:ext cx="4815577" cy="939902"/>
          </a:xfrm>
          <a:prstGeom prst="rect">
            <a:avLst/>
          </a:prstGeom>
          <a:noFill/>
          <a:ln cap="flat">
            <a:noFill/>
          </a:ln>
        </p:spPr>
        <p:txBody>
          <a:bodyPr vert="horz" wrap="square" lIns="0" tIns="174879" rIns="349758" bIns="174879" anchor="t"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3600" b="1" i="0" u="none" strike="noStrike" kern="1200" cap="none" spc="0" baseline="0" dirty="0">
                <a:solidFill>
                  <a:srgbClr val="FFFFFF"/>
                </a:solidFill>
                <a:uFillTx/>
                <a:latin typeface="Calibri" pitchFamily="34"/>
              </a:rPr>
              <a:t>Methodology</a:t>
            </a:r>
            <a:endParaRPr lang="sv-SE" sz="3600" b="0" i="0" u="none" strike="noStrike" kern="1200" cap="none" spc="0" baseline="0" dirty="0">
              <a:solidFill>
                <a:srgbClr val="1C54A6"/>
              </a:solidFill>
              <a:uFillTx/>
              <a:latin typeface="Calibri" pitchFamily="34"/>
            </a:endParaRPr>
          </a:p>
        </p:txBody>
      </p:sp>
      <p:sp>
        <p:nvSpPr>
          <p:cNvPr id="23" name="Isosceles Triangle 156"/>
          <p:cNvSpPr/>
          <p:nvPr/>
        </p:nvSpPr>
        <p:spPr>
          <a:xfrm rot="10799991">
            <a:off x="22884234" y="4536756"/>
            <a:ext cx="1494851" cy="895709"/>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CF5F13"/>
          </a:solidFill>
          <a:ln cap="flat">
            <a:noFill/>
            <a:prstDash val="solid"/>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6900" b="0" i="0" u="none" strike="noStrike" kern="1200" cap="none" spc="0" baseline="0">
              <a:solidFill>
                <a:srgbClr val="FFFFFF"/>
              </a:solidFill>
              <a:uFillTx/>
              <a:latin typeface="Verdana"/>
            </a:endParaRPr>
          </a:p>
        </p:txBody>
      </p:sp>
      <p:sp>
        <p:nvSpPr>
          <p:cNvPr id="24" name="TextBox 88"/>
          <p:cNvSpPr txBox="1"/>
          <p:nvPr/>
        </p:nvSpPr>
        <p:spPr>
          <a:xfrm>
            <a:off x="23402775" y="4444920"/>
            <a:ext cx="500460" cy="769440"/>
          </a:xfrm>
          <a:prstGeom prst="rect">
            <a:avLst/>
          </a:prstGeom>
          <a:noFill/>
          <a:ln cap="flat">
            <a:noFill/>
          </a:ln>
        </p:spPr>
        <p:txBody>
          <a:bodyPr vert="horz" wrap="none" lIns="91440" tIns="45720" rIns="91440" bIns="45720" anchor="t" anchorCtr="0" compatLnSpc="1">
            <a:spAutoFit/>
          </a:bodyPr>
          <a:lstStyle/>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4400" b="1" i="0" u="none" strike="noStrike" kern="1200" cap="none" spc="0" baseline="0" dirty="0">
                <a:solidFill>
                  <a:srgbClr val="FFFFFF"/>
                </a:solidFill>
                <a:uFillTx/>
                <a:latin typeface="Century Gothic" pitchFamily="34"/>
              </a:rPr>
              <a:t>2</a:t>
            </a:r>
            <a:endParaRPr lang="en-US" sz="4400" b="1" i="0" u="none" strike="noStrike" kern="1200" cap="none" spc="0" baseline="0" dirty="0">
              <a:solidFill>
                <a:srgbClr val="FFFFFF"/>
              </a:solidFill>
              <a:uFillTx/>
              <a:latin typeface="Century Gothic" pitchFamily="34"/>
            </a:endParaRPr>
          </a:p>
        </p:txBody>
      </p:sp>
      <p:sp>
        <p:nvSpPr>
          <p:cNvPr id="25" name="Rectangle 116"/>
          <p:cNvSpPr/>
          <p:nvPr/>
        </p:nvSpPr>
        <p:spPr>
          <a:xfrm>
            <a:off x="523511" y="9882842"/>
            <a:ext cx="24026863" cy="637089"/>
          </a:xfrm>
          <a:prstGeom prst="rect">
            <a:avLst/>
          </a:prstGeom>
          <a:solidFill>
            <a:srgbClr val="1C54A6"/>
          </a:solidFill>
          <a:ln w="25402" cap="flat">
            <a:solidFill>
              <a:srgbClr val="113B79"/>
            </a:solidFill>
            <a:prstDash val="solid"/>
            <a:miter/>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6900" b="0" i="0" u="none" strike="noStrike" kern="1200" cap="none" spc="0" baseline="0">
              <a:solidFill>
                <a:srgbClr val="FFFFFF"/>
              </a:solidFill>
              <a:uFillTx/>
              <a:latin typeface="Calibri" pitchFamily="34"/>
            </a:endParaRPr>
          </a:p>
        </p:txBody>
      </p:sp>
      <p:sp>
        <p:nvSpPr>
          <p:cNvPr id="26" name="Rubrik 1"/>
          <p:cNvSpPr txBox="1"/>
          <p:nvPr/>
        </p:nvSpPr>
        <p:spPr>
          <a:xfrm>
            <a:off x="776970" y="9749140"/>
            <a:ext cx="5387699" cy="948068"/>
          </a:xfrm>
          <a:prstGeom prst="rect">
            <a:avLst/>
          </a:prstGeom>
          <a:noFill/>
          <a:ln cap="flat">
            <a:noFill/>
          </a:ln>
        </p:spPr>
        <p:txBody>
          <a:bodyPr vert="horz" wrap="square" lIns="0" tIns="174879" rIns="349758" bIns="174879" anchor="t"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3600" b="1" i="0" u="none" strike="noStrike" kern="1200" cap="none" spc="0" baseline="0" dirty="0">
                <a:solidFill>
                  <a:srgbClr val="FFFFFF"/>
                </a:solidFill>
                <a:uFillTx/>
                <a:latin typeface="Calibri" pitchFamily="34"/>
              </a:rPr>
              <a:t>Experiment</a:t>
            </a:r>
            <a:r>
              <a:rPr lang="ru-RU" sz="3600" b="1" i="0" u="none" strike="noStrike" kern="1200" cap="none" spc="0" dirty="0">
                <a:solidFill>
                  <a:srgbClr val="FFFFFF"/>
                </a:solidFill>
                <a:uFillTx/>
                <a:latin typeface="Calibri" pitchFamily="34"/>
              </a:rPr>
              <a:t> </a:t>
            </a:r>
            <a:r>
              <a:rPr lang="sv-SE" sz="3600" b="1" i="0" u="none" strike="noStrike" kern="1200" cap="none" spc="0" dirty="0">
                <a:solidFill>
                  <a:srgbClr val="FFFFFF"/>
                </a:solidFill>
                <a:uFillTx/>
                <a:latin typeface="Calibri" pitchFamily="34"/>
              </a:rPr>
              <a:t>Setup</a:t>
            </a:r>
            <a:endParaRPr lang="sv-SE" sz="3600" b="0" i="0" u="none" strike="noStrike" kern="1200" cap="none" spc="0" baseline="0" dirty="0">
              <a:solidFill>
                <a:srgbClr val="1C54A6"/>
              </a:solidFill>
              <a:uFillTx/>
              <a:latin typeface="Calibri" pitchFamily="34"/>
            </a:endParaRPr>
          </a:p>
        </p:txBody>
      </p:sp>
      <p:sp>
        <p:nvSpPr>
          <p:cNvPr id="27" name="Isosceles Triangle 154"/>
          <p:cNvSpPr/>
          <p:nvPr/>
        </p:nvSpPr>
        <p:spPr>
          <a:xfrm rot="10799991">
            <a:off x="22884235" y="9882844"/>
            <a:ext cx="1494851" cy="895709"/>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CF5F13"/>
          </a:solidFill>
          <a:ln cap="flat">
            <a:noFill/>
            <a:prstDash val="solid"/>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6900" b="0" i="0" u="none" strike="noStrike" kern="1200" cap="none" spc="0" baseline="0">
              <a:solidFill>
                <a:srgbClr val="FFFFFF"/>
              </a:solidFill>
              <a:uFillTx/>
              <a:latin typeface="Verdana"/>
            </a:endParaRPr>
          </a:p>
        </p:txBody>
      </p:sp>
      <p:sp>
        <p:nvSpPr>
          <p:cNvPr id="28" name="TextBox 118"/>
          <p:cNvSpPr txBox="1"/>
          <p:nvPr/>
        </p:nvSpPr>
        <p:spPr>
          <a:xfrm>
            <a:off x="23391714" y="9833182"/>
            <a:ext cx="522581" cy="769440"/>
          </a:xfrm>
          <a:prstGeom prst="rect">
            <a:avLst/>
          </a:prstGeom>
          <a:noFill/>
          <a:ln cap="flat">
            <a:noFill/>
          </a:ln>
        </p:spPr>
        <p:txBody>
          <a:bodyPr vert="horz" wrap="square" lIns="91440" tIns="45720" rIns="91440" bIns="45720" anchor="t" anchorCtr="0" compatLnSpc="1">
            <a:spAutoFit/>
          </a:bodyPr>
          <a:lstStyle/>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4400" b="1" i="0" u="none" strike="noStrike" kern="1200" cap="none" spc="0" baseline="0" dirty="0">
                <a:solidFill>
                  <a:srgbClr val="FFFFFF"/>
                </a:solidFill>
                <a:uFillTx/>
                <a:latin typeface="Century Gothic" pitchFamily="34"/>
              </a:rPr>
              <a:t>3</a:t>
            </a:r>
            <a:endParaRPr lang="en-US" sz="4400" b="1" i="0" u="none" strike="noStrike" kern="1200" cap="none" spc="0" baseline="0" dirty="0">
              <a:solidFill>
                <a:srgbClr val="FFFFFF"/>
              </a:solidFill>
              <a:uFillTx/>
              <a:latin typeface="Century Gothic" pitchFamily="34"/>
            </a:endParaRPr>
          </a:p>
        </p:txBody>
      </p:sp>
      <p:sp>
        <p:nvSpPr>
          <p:cNvPr id="35" name="Rectangle 116"/>
          <p:cNvSpPr/>
          <p:nvPr/>
        </p:nvSpPr>
        <p:spPr>
          <a:xfrm>
            <a:off x="576239" y="26631423"/>
            <a:ext cx="24050672" cy="658950"/>
          </a:xfrm>
          <a:prstGeom prst="rect">
            <a:avLst/>
          </a:prstGeom>
          <a:solidFill>
            <a:srgbClr val="1C54A6"/>
          </a:solidFill>
          <a:ln w="25402" cap="flat">
            <a:solidFill>
              <a:srgbClr val="113B79"/>
            </a:solidFill>
            <a:prstDash val="solid"/>
            <a:miter/>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6900" b="0" i="0" u="none" strike="noStrike" kern="1200" cap="none" spc="0" baseline="0">
              <a:solidFill>
                <a:srgbClr val="FFFFFF"/>
              </a:solidFill>
              <a:uFillTx/>
              <a:latin typeface="Calibri" pitchFamily="34"/>
            </a:endParaRPr>
          </a:p>
        </p:txBody>
      </p:sp>
      <p:sp>
        <p:nvSpPr>
          <p:cNvPr id="37" name="Isosceles Triangle 154"/>
          <p:cNvSpPr/>
          <p:nvPr/>
        </p:nvSpPr>
        <p:spPr>
          <a:xfrm rot="10799991">
            <a:off x="22916034" y="26617798"/>
            <a:ext cx="1494851" cy="895709"/>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CF5F13"/>
          </a:solidFill>
          <a:ln cap="flat">
            <a:noFill/>
            <a:prstDash val="solid"/>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6900" b="0" i="0" u="none" strike="noStrike" kern="1200" cap="none" spc="0" baseline="0">
              <a:solidFill>
                <a:srgbClr val="FFFFFF"/>
              </a:solidFill>
              <a:uFillTx/>
              <a:latin typeface="Verdana"/>
            </a:endParaRPr>
          </a:p>
        </p:txBody>
      </p:sp>
      <p:sp>
        <p:nvSpPr>
          <p:cNvPr id="39" name="Rubrik 1"/>
          <p:cNvSpPr txBox="1"/>
          <p:nvPr/>
        </p:nvSpPr>
        <p:spPr>
          <a:xfrm>
            <a:off x="18025146" y="28886840"/>
            <a:ext cx="4725655" cy="962369"/>
          </a:xfrm>
          <a:prstGeom prst="rect">
            <a:avLst/>
          </a:prstGeom>
          <a:noFill/>
          <a:ln cap="flat">
            <a:noFill/>
          </a:ln>
        </p:spPr>
        <p:txBody>
          <a:bodyPr vert="horz" wrap="square" lIns="0" tIns="174879" rIns="349758" bIns="174879" anchor="t"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3600" b="1" i="0" u="none" strike="noStrike" kern="1200" cap="none" spc="0" baseline="0" dirty="0">
                <a:solidFill>
                  <a:srgbClr val="FFFFFF"/>
                </a:solidFill>
                <a:uFillTx/>
                <a:latin typeface="Calibri" pitchFamily="34"/>
              </a:rPr>
              <a:t>Conclusions</a:t>
            </a:r>
            <a:endParaRPr lang="sv-SE" sz="3600" b="0" i="0" u="none" strike="noStrike" kern="1200" cap="none" spc="0" baseline="0" dirty="0">
              <a:solidFill>
                <a:srgbClr val="1C54A6"/>
              </a:solidFill>
              <a:uFillTx/>
              <a:latin typeface="Calibri" pitchFamily="34"/>
            </a:endParaRPr>
          </a:p>
        </p:txBody>
      </p:sp>
      <p:sp>
        <p:nvSpPr>
          <p:cNvPr id="40" name="Isosceles Triangle 154"/>
          <p:cNvSpPr/>
          <p:nvPr/>
        </p:nvSpPr>
        <p:spPr>
          <a:xfrm rot="10799991">
            <a:off x="6786242" y="26601455"/>
            <a:ext cx="1494851" cy="895709"/>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CF5F13"/>
          </a:solidFill>
          <a:ln cap="flat">
            <a:noFill/>
            <a:prstDash val="solid"/>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6900" b="0" i="0" u="none" strike="noStrike" kern="1200" cap="none" spc="0" baseline="0">
              <a:solidFill>
                <a:srgbClr val="FFFFFF"/>
              </a:solidFill>
              <a:uFillTx/>
              <a:latin typeface="Verdana"/>
            </a:endParaRPr>
          </a:p>
        </p:txBody>
      </p:sp>
      <p:sp>
        <p:nvSpPr>
          <p:cNvPr id="43" name="TextBox 107"/>
          <p:cNvSpPr txBox="1"/>
          <p:nvPr/>
        </p:nvSpPr>
        <p:spPr>
          <a:xfrm>
            <a:off x="23446012" y="26559415"/>
            <a:ext cx="316803" cy="762673"/>
          </a:xfrm>
          <a:prstGeom prst="rect">
            <a:avLst/>
          </a:prstGeom>
          <a:noFill/>
          <a:ln cap="flat">
            <a:noFill/>
          </a:ln>
        </p:spPr>
        <p:txBody>
          <a:bodyPr vert="horz" wrap="square" lIns="91440" tIns="45720" rIns="91440" bIns="45720" anchor="t" anchorCtr="0" compatLnSpc="1">
            <a:spAutoFit/>
          </a:bodyPr>
          <a:lstStyle/>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4400" b="1" dirty="0">
                <a:solidFill>
                  <a:srgbClr val="FFFFFF"/>
                </a:solidFill>
                <a:latin typeface="Century Gothic" pitchFamily="34"/>
              </a:rPr>
              <a:t>5</a:t>
            </a:r>
            <a:endParaRPr lang="en-US" sz="4400" b="1" i="0" u="none" strike="noStrike" kern="1200" cap="none" spc="0" baseline="0" dirty="0">
              <a:solidFill>
                <a:srgbClr val="FFFFFF"/>
              </a:solidFill>
              <a:uFillTx/>
              <a:latin typeface="Century Gothic" pitchFamily="34"/>
            </a:endParaRPr>
          </a:p>
        </p:txBody>
      </p:sp>
      <p:sp>
        <p:nvSpPr>
          <p:cNvPr id="38" name="TextBox 118"/>
          <p:cNvSpPr txBox="1"/>
          <p:nvPr/>
        </p:nvSpPr>
        <p:spPr>
          <a:xfrm>
            <a:off x="7276229" y="26559415"/>
            <a:ext cx="525120" cy="769441"/>
          </a:xfrm>
          <a:prstGeom prst="rect">
            <a:avLst/>
          </a:prstGeom>
          <a:noFill/>
          <a:ln cap="flat">
            <a:noFill/>
          </a:ln>
        </p:spPr>
        <p:txBody>
          <a:bodyPr vert="horz" wrap="square" lIns="91440" tIns="45720" rIns="91440" bIns="45720" anchor="t" anchorCtr="0" compatLnSpc="1">
            <a:spAutoFit/>
          </a:bodyPr>
          <a:lstStyle/>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4400" b="1" i="0" u="none" strike="noStrike" kern="1200" cap="none" spc="0" baseline="0" dirty="0">
                <a:solidFill>
                  <a:srgbClr val="FFFFFF"/>
                </a:solidFill>
                <a:uFillTx/>
                <a:latin typeface="Century Gothic" pitchFamily="34"/>
              </a:rPr>
              <a:t>4</a:t>
            </a:r>
            <a:endParaRPr lang="en-US" sz="4400" b="1" i="0" u="none" strike="noStrike" kern="1200" cap="none" spc="0" baseline="0" dirty="0">
              <a:solidFill>
                <a:srgbClr val="FFFFFF"/>
              </a:solidFill>
              <a:uFillTx/>
              <a:latin typeface="Century Gothic" pitchFamily="34"/>
            </a:endParaRPr>
          </a:p>
        </p:txBody>
      </p:sp>
      <p:sp>
        <p:nvSpPr>
          <p:cNvPr id="44" name="Rubrik 1"/>
          <p:cNvSpPr txBox="1"/>
          <p:nvPr/>
        </p:nvSpPr>
        <p:spPr>
          <a:xfrm>
            <a:off x="16669933" y="27647055"/>
            <a:ext cx="8438037" cy="5411079"/>
          </a:xfrm>
          <a:prstGeom prst="rect">
            <a:avLst/>
          </a:prstGeom>
          <a:noFill/>
          <a:ln cap="flat">
            <a:noFill/>
          </a:ln>
        </p:spPr>
        <p:txBody>
          <a:bodyPr vert="horz" wrap="square" lIns="0" tIns="174879" rIns="349758" bIns="174879" anchor="t" anchorCtr="0" compatLnSpc="1">
            <a:noAutofit/>
          </a:bodyPr>
          <a:lstStyle/>
          <a:p>
            <a:pPr lvl="0" defTabSz="3497579">
              <a:lnSpc>
                <a:spcPct val="120000"/>
              </a:lnSpc>
              <a:defRPr sz="1800" b="0" i="0" u="none" strike="noStrike" kern="0" cap="none" spc="0" baseline="0">
                <a:solidFill>
                  <a:srgbClr val="000000"/>
                </a:solidFill>
                <a:uFillTx/>
              </a:defRPr>
            </a:pPr>
            <a:r>
              <a:rPr lang="en-US" sz="2800" dirty="0">
                <a:solidFill>
                  <a:srgbClr val="1C54A6"/>
                </a:solidFill>
                <a:latin typeface="Georgia" pitchFamily="18"/>
              </a:rPr>
              <a:t>From results of search I can say that, besides the fact that legalization of prostitution has a variety of cons, it also gives a huge contribution to the treasury, partly removes this industry from shade.</a:t>
            </a:r>
          </a:p>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endParaRPr lang="ru-RU" sz="2800" dirty="0">
              <a:solidFill>
                <a:srgbClr val="1C54A6"/>
              </a:solidFill>
              <a:latin typeface="Georgia" pitchFamily="18"/>
            </a:endParaRPr>
          </a:p>
          <a:p>
            <a:pPr lvl="0" defTabSz="3497579">
              <a:lnSpc>
                <a:spcPct val="120000"/>
              </a:lnSpc>
              <a:defRPr sz="1800" b="0" i="0" u="none" strike="noStrike" kern="0" cap="none" spc="0" baseline="0">
                <a:solidFill>
                  <a:srgbClr val="000000"/>
                </a:solidFill>
                <a:uFillTx/>
              </a:defRPr>
            </a:pPr>
            <a:r>
              <a:rPr lang="en-US" sz="2800" dirty="0">
                <a:solidFill>
                  <a:srgbClr val="1C54A6"/>
                </a:solidFill>
                <a:latin typeface="Georgia" pitchFamily="18"/>
              </a:rPr>
              <a:t>This results show us that legalization can help our country to dear with many problems, but we are not ready for this yet. Also it partly explains why its not legalized already.  </a:t>
            </a:r>
            <a:endParaRPr lang="en-US" sz="2800" b="0" i="0" u="none" strike="noStrike" kern="1200" cap="none" spc="0" baseline="0" dirty="0">
              <a:solidFill>
                <a:srgbClr val="1C54A6"/>
              </a:solidFill>
              <a:uFillTx/>
              <a:latin typeface="Georgia" pitchFamily="18"/>
            </a:endParaRPr>
          </a:p>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dirty="0">
                <a:solidFill>
                  <a:srgbClr val="1C54A6"/>
                </a:solidFill>
                <a:uFillTx/>
                <a:latin typeface="Georgia" pitchFamily="18"/>
              </a:rPr>
              <a:t> </a:t>
            </a:r>
          </a:p>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200" b="0" i="0" u="none" strike="noStrike" kern="1200" cap="none" spc="0" baseline="0" dirty="0">
              <a:solidFill>
                <a:srgbClr val="1C54A6"/>
              </a:solidFill>
              <a:uFillTx/>
              <a:latin typeface="Verdana"/>
              <a:cs typeface="Arial" pitchFamily="34"/>
            </a:endParaRPr>
          </a:p>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sv-SE" sz="1800" b="0" i="0" u="none" strike="noStrike" kern="1200" cap="none" spc="0" baseline="0" dirty="0">
              <a:solidFill>
                <a:srgbClr val="1C54A6"/>
              </a:solidFill>
              <a:uFillTx/>
              <a:latin typeface="Calibri" pitchFamily="34"/>
            </a:endParaRPr>
          </a:p>
        </p:txBody>
      </p:sp>
      <p:sp>
        <p:nvSpPr>
          <p:cNvPr id="51" name="Rounded Rectangle 152"/>
          <p:cNvSpPr/>
          <p:nvPr/>
        </p:nvSpPr>
        <p:spPr>
          <a:xfrm>
            <a:off x="725169" y="27544054"/>
            <a:ext cx="5035646" cy="4055921"/>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 fmla="val 36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5402" cap="flat">
            <a:solidFill>
              <a:srgbClr val="CF5F13"/>
            </a:solidFill>
            <a:prstDash val="solid"/>
            <a:miter/>
          </a:ln>
        </p:spPr>
        <p:txBody>
          <a:bodyPr vert="horz" wrap="square" lIns="91440" tIns="45720" rIns="91440" bIns="45720" anchor="ctr"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6900" b="0" i="0" u="none" strike="noStrike" kern="1200" cap="none" spc="0" baseline="0">
              <a:solidFill>
                <a:srgbClr val="1C54A6"/>
              </a:solidFill>
              <a:uFillTx/>
              <a:latin typeface="Verdana"/>
            </a:endParaRPr>
          </a:p>
        </p:txBody>
      </p:sp>
      <p:sp>
        <p:nvSpPr>
          <p:cNvPr id="53" name="TextBox 52"/>
          <p:cNvSpPr txBox="1"/>
          <p:nvPr/>
        </p:nvSpPr>
        <p:spPr>
          <a:xfrm>
            <a:off x="1102821" y="27542101"/>
            <a:ext cx="4280342"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dirty="0">
                <a:solidFill>
                  <a:srgbClr val="1C54A6"/>
                </a:solidFill>
                <a:uFillTx/>
                <a:latin typeface="Georgia" pitchFamily="18"/>
              </a:rPr>
              <a:t>Estimated parameter values of the turbine governor</a:t>
            </a:r>
            <a:endParaRPr lang="en-US" sz="1400" b="0" i="0" u="none" strike="noStrike" kern="1200" cap="none" spc="0" baseline="0" dirty="0">
              <a:solidFill>
                <a:srgbClr val="000000"/>
              </a:solidFill>
              <a:uFillTx/>
              <a:latin typeface="Calibri"/>
            </a:endParaRPr>
          </a:p>
        </p:txBody>
      </p:sp>
      <p:sp>
        <p:nvSpPr>
          <p:cNvPr id="63" name="Rubrik 1"/>
          <p:cNvSpPr txBox="1"/>
          <p:nvPr/>
        </p:nvSpPr>
        <p:spPr>
          <a:xfrm>
            <a:off x="17282095" y="26485759"/>
            <a:ext cx="4725655" cy="962369"/>
          </a:xfrm>
          <a:prstGeom prst="rect">
            <a:avLst/>
          </a:prstGeom>
          <a:noFill/>
          <a:ln cap="flat">
            <a:noFill/>
          </a:ln>
        </p:spPr>
        <p:txBody>
          <a:bodyPr vert="horz" wrap="square" lIns="0" tIns="174879" rIns="349758" bIns="174879" anchor="t"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3600" b="1" i="0" u="none" strike="noStrike" kern="1200" cap="none" spc="0" baseline="0" dirty="0">
                <a:solidFill>
                  <a:srgbClr val="FFFFFF"/>
                </a:solidFill>
                <a:uFillTx/>
                <a:latin typeface="Calibri" pitchFamily="34"/>
              </a:rPr>
              <a:t>Conclusions</a:t>
            </a:r>
            <a:endParaRPr lang="sv-SE" sz="3600" b="0" i="0" u="none" strike="noStrike" kern="1200" cap="none" spc="0" baseline="0" dirty="0">
              <a:solidFill>
                <a:srgbClr val="1C54A6"/>
              </a:solidFill>
              <a:uFillTx/>
              <a:latin typeface="Calibri" pitchFamily="34"/>
            </a:endParaRPr>
          </a:p>
        </p:txBody>
      </p:sp>
      <p:sp>
        <p:nvSpPr>
          <p:cNvPr id="64" name="Rubrik 1"/>
          <p:cNvSpPr txBox="1"/>
          <p:nvPr/>
        </p:nvSpPr>
        <p:spPr>
          <a:xfrm>
            <a:off x="1159000" y="26525169"/>
            <a:ext cx="3593703" cy="838121"/>
          </a:xfrm>
          <a:prstGeom prst="rect">
            <a:avLst/>
          </a:prstGeom>
          <a:noFill/>
          <a:ln cap="flat">
            <a:noFill/>
          </a:ln>
        </p:spPr>
        <p:txBody>
          <a:bodyPr vert="horz" wrap="square" lIns="0" tIns="174879" rIns="349758" bIns="174879" anchor="t" anchorCtr="1" compatLnSpc="1">
            <a:noAutofit/>
          </a:bodyPr>
          <a:lstStyle/>
          <a:p>
            <a:pPr marL="0" marR="0" lvl="0" indent="0" algn="ctr"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v-SE" sz="3600" b="1" i="0" u="none" strike="noStrike" kern="1200" cap="none" spc="0" baseline="0" dirty="0">
                <a:solidFill>
                  <a:srgbClr val="FFFFFF"/>
                </a:solidFill>
                <a:uFillTx/>
                <a:latin typeface="Calibri" pitchFamily="34"/>
              </a:rPr>
              <a:t>Results</a:t>
            </a:r>
            <a:endParaRPr lang="sv-SE" sz="3600" b="0" i="0" u="none" strike="noStrike" kern="1200" cap="none" spc="0" baseline="0" dirty="0">
              <a:solidFill>
                <a:srgbClr val="1C54A6"/>
              </a:solidFill>
              <a:uFillTx/>
              <a:latin typeface="Calibri" pitchFamily="34"/>
            </a:endParaRPr>
          </a:p>
        </p:txBody>
      </p:sp>
      <p:sp>
        <p:nvSpPr>
          <p:cNvPr id="65" name="TextBox 119"/>
          <p:cNvSpPr txBox="1"/>
          <p:nvPr/>
        </p:nvSpPr>
        <p:spPr>
          <a:xfrm>
            <a:off x="603804" y="10520665"/>
            <a:ext cx="7154640" cy="11421653"/>
          </a:xfrm>
          <a:prstGeom prst="rect">
            <a:avLst/>
          </a:prstGeom>
          <a:noFill/>
          <a:ln cap="flat">
            <a:noFill/>
          </a:ln>
        </p:spPr>
        <p:txBody>
          <a:bodyPr vert="horz" wrap="square" lIns="91440" tIns="45720" rIns="91440" bIns="45720" anchor="t" anchorCtr="0" compatLnSpc="1">
            <a:spAutoFit/>
          </a:bodyPr>
          <a:lstStyle/>
          <a:p>
            <a:pPr lvl="0" defTabSz="3497579">
              <a:lnSpc>
                <a:spcPct val="120000"/>
              </a:lnSpc>
              <a:defRPr sz="1800" b="0" i="0" u="none" strike="noStrike" kern="0" cap="none" spc="0" baseline="0">
                <a:solidFill>
                  <a:srgbClr val="000000"/>
                </a:solidFill>
                <a:uFillTx/>
              </a:defRPr>
            </a:pPr>
            <a:r>
              <a:rPr lang="en-CA" sz="2800" dirty="0">
                <a:solidFill>
                  <a:srgbClr val="1C54A6"/>
                </a:solidFill>
                <a:latin typeface="Georgia" pitchFamily="18"/>
              </a:rPr>
              <a:t>The experiment setup involves:</a:t>
            </a:r>
          </a:p>
          <a:p>
            <a:pPr marL="457200" lvl="0" indent="-457200" defTabSz="3497579">
              <a:lnSpc>
                <a:spcPct val="120000"/>
              </a:lnSpc>
              <a:buFontTx/>
              <a:buChar char="-"/>
              <a:defRPr sz="1800" b="0" i="0" u="none" strike="noStrike" kern="0" cap="none" spc="0" baseline="0">
                <a:solidFill>
                  <a:srgbClr val="000000"/>
                </a:solidFill>
                <a:uFillTx/>
              </a:defRPr>
            </a:pPr>
            <a:r>
              <a:rPr lang="en-CA" sz="2800" kern="0" dirty="0">
                <a:solidFill>
                  <a:srgbClr val="1C54A6"/>
                </a:solidFill>
                <a:latin typeface="Georgia" pitchFamily="18"/>
              </a:rPr>
              <a:t>Data from more than 100 countries about prostitution legality and number of prostitutes per 10000 </a:t>
            </a:r>
            <a:r>
              <a:rPr lang="en-US" sz="2800" kern="0" dirty="0">
                <a:solidFill>
                  <a:srgbClr val="1C54A6"/>
                </a:solidFill>
                <a:latin typeface="Georgia" pitchFamily="18"/>
              </a:rPr>
              <a:t>citizens</a:t>
            </a:r>
            <a:endParaRPr lang="en-CA" sz="2800" kern="0" dirty="0">
              <a:solidFill>
                <a:srgbClr val="1C54A6"/>
              </a:solidFill>
              <a:latin typeface="Georgia" pitchFamily="18"/>
            </a:endParaRPr>
          </a:p>
          <a:p>
            <a:pPr marL="457200" lvl="0" indent="-457200" defTabSz="3497579">
              <a:lnSpc>
                <a:spcPct val="120000"/>
              </a:lnSpc>
              <a:buFontTx/>
              <a:buChar char="-"/>
              <a:defRPr sz="1800" b="0" i="0" u="none" strike="noStrike" kern="0" cap="none" spc="0" baseline="0">
                <a:solidFill>
                  <a:srgbClr val="000000"/>
                </a:solidFill>
                <a:uFillTx/>
              </a:defRPr>
            </a:pPr>
            <a:r>
              <a:rPr lang="en-CA" sz="2800" dirty="0">
                <a:solidFill>
                  <a:srgbClr val="1C54A6"/>
                </a:solidFill>
                <a:latin typeface="Georgia" pitchFamily="18"/>
              </a:rPr>
              <a:t>General </a:t>
            </a:r>
            <a:r>
              <a:rPr lang="en-US" sz="2800" dirty="0">
                <a:solidFill>
                  <a:srgbClr val="1C54A6"/>
                </a:solidFill>
                <a:latin typeface="Georgia" pitchFamily="18"/>
              </a:rPr>
              <a:t>county identification data</a:t>
            </a:r>
            <a:r>
              <a:rPr lang="en-CA" sz="2800" dirty="0">
                <a:solidFill>
                  <a:srgbClr val="1C54A6"/>
                </a:solidFill>
                <a:latin typeface="Georgia" pitchFamily="18"/>
              </a:rPr>
              <a:t> </a:t>
            </a:r>
          </a:p>
          <a:p>
            <a:pPr marL="457200" lvl="0" indent="-457200" defTabSz="3497579">
              <a:lnSpc>
                <a:spcPct val="120000"/>
              </a:lnSpc>
              <a:buFontTx/>
              <a:buChar char="-"/>
              <a:defRPr sz="1800" b="0" i="0" u="none" strike="noStrike" kern="0" cap="none" spc="0" baseline="0">
                <a:solidFill>
                  <a:srgbClr val="000000"/>
                </a:solidFill>
                <a:uFillTx/>
              </a:defRPr>
            </a:pPr>
            <a:r>
              <a:rPr lang="en-CA" sz="2800" dirty="0">
                <a:solidFill>
                  <a:srgbClr val="1C54A6"/>
                </a:solidFill>
                <a:latin typeface="Georgia" pitchFamily="18"/>
              </a:rPr>
              <a:t>Analyzing influence of prostitution law model on people life</a:t>
            </a:r>
          </a:p>
          <a:p>
            <a:pPr marL="457200" lvl="0" indent="-457200" defTabSz="3497579">
              <a:lnSpc>
                <a:spcPct val="120000"/>
              </a:lnSpc>
              <a:buFontTx/>
              <a:buChar char="-"/>
              <a:defRPr sz="1800" b="0" i="0" u="none" strike="noStrike" kern="0" cap="none" spc="0" baseline="0">
                <a:solidFill>
                  <a:srgbClr val="000000"/>
                </a:solidFill>
                <a:uFillTx/>
              </a:defRPr>
            </a:pPr>
            <a:r>
              <a:rPr lang="en-CA" sz="2800" dirty="0">
                <a:solidFill>
                  <a:srgbClr val="1C54A6"/>
                </a:solidFill>
                <a:latin typeface="Georgia" pitchFamily="18"/>
              </a:rPr>
              <a:t>Analyzing influence of prostitution law model on </a:t>
            </a:r>
            <a:r>
              <a:rPr lang="en-US" sz="2800" dirty="0">
                <a:solidFill>
                  <a:srgbClr val="1C54A6"/>
                </a:solidFill>
                <a:latin typeface="Georgia" pitchFamily="18"/>
              </a:rPr>
              <a:t>country overall</a:t>
            </a:r>
            <a:endParaRPr lang="en-CA" sz="2800" dirty="0">
              <a:solidFill>
                <a:srgbClr val="1C54A6"/>
              </a:solidFill>
              <a:latin typeface="Georgia" pitchFamily="18"/>
            </a:endParaRPr>
          </a:p>
          <a:p>
            <a:pPr marL="457200" lvl="0" indent="-457200" defTabSz="3497579">
              <a:lnSpc>
                <a:spcPct val="120000"/>
              </a:lnSpc>
              <a:buFontTx/>
              <a:buChar char="-"/>
              <a:defRPr sz="1800" b="0" i="0" u="none" strike="noStrike" kern="0" cap="none" spc="0" baseline="0">
                <a:solidFill>
                  <a:srgbClr val="000000"/>
                </a:solidFill>
                <a:uFillTx/>
              </a:defRPr>
            </a:pPr>
            <a:r>
              <a:rPr lang="en-CA" sz="2800" dirty="0">
                <a:solidFill>
                  <a:srgbClr val="1C54A6"/>
                </a:solidFill>
                <a:latin typeface="Georgia" pitchFamily="18"/>
              </a:rPr>
              <a:t>Analyzing influence of prostitution law model on number of sex workers</a:t>
            </a:r>
          </a:p>
          <a:p>
            <a:pPr lvl="0" defTabSz="3497579">
              <a:lnSpc>
                <a:spcPct val="120000"/>
              </a:lnSpc>
              <a:defRPr sz="1800" b="0" i="0" u="none" strike="noStrike" kern="0" cap="none" spc="0" baseline="0">
                <a:solidFill>
                  <a:srgbClr val="000000"/>
                </a:solidFill>
                <a:uFillTx/>
              </a:defRPr>
            </a:pPr>
            <a:endParaRPr lang="sv-SE" sz="2800" dirty="0">
              <a:solidFill>
                <a:srgbClr val="1C54A6"/>
              </a:solidFill>
              <a:latin typeface="Georgia" pitchFamily="18"/>
            </a:endParaRPr>
          </a:p>
          <a:p>
            <a:pPr lvl="0" defTabSz="3497579">
              <a:lnSpc>
                <a:spcPct val="120000"/>
              </a:lnSpc>
              <a:defRPr sz="1800" b="0" i="0" u="none" strike="noStrike" kern="0" cap="none" spc="0" baseline="0">
                <a:solidFill>
                  <a:srgbClr val="000000"/>
                </a:solidFill>
                <a:uFillTx/>
              </a:defRPr>
            </a:pPr>
            <a:r>
              <a:rPr lang="en-CA" sz="2800" dirty="0">
                <a:solidFill>
                  <a:srgbClr val="1C54A6"/>
                </a:solidFill>
                <a:latin typeface="Georgia" pitchFamily="18"/>
              </a:rPr>
              <a:t>The purpose of the experiment is to identify the impact of prostitution on different life spheres using real world data</a:t>
            </a:r>
            <a:r>
              <a:rPr lang="sv-SE" sz="2800" dirty="0">
                <a:solidFill>
                  <a:srgbClr val="1C54A6"/>
                </a:solidFill>
                <a:latin typeface="Georgia" pitchFamily="18"/>
              </a:rPr>
              <a:t> and to investigate all law models. Find </a:t>
            </a:r>
            <a:r>
              <a:rPr lang="en-US" sz="2800" dirty="0">
                <a:solidFill>
                  <a:srgbClr val="1C54A6"/>
                </a:solidFill>
                <a:latin typeface="Georgia" pitchFamily="18"/>
              </a:rPr>
              <a:t>and try to explain the reasons for experiment results.</a:t>
            </a:r>
            <a:r>
              <a:rPr lang="uk-UA" sz="2800" dirty="0">
                <a:solidFill>
                  <a:srgbClr val="1C54A6"/>
                </a:solidFill>
                <a:latin typeface="Georgia" pitchFamily="18"/>
              </a:rPr>
              <a:t> </a:t>
            </a:r>
            <a:r>
              <a:rPr lang="en-US" sz="2800" dirty="0">
                <a:solidFill>
                  <a:srgbClr val="1C54A6"/>
                </a:solidFill>
                <a:latin typeface="Georgia" pitchFamily="18"/>
              </a:rPr>
              <a:t>If possible, draw and analyze parallels with Ukraine where the issue of prostitution is very urgent topic .</a:t>
            </a:r>
            <a:r>
              <a:rPr lang="sv-SE" sz="2800" dirty="0">
                <a:solidFill>
                  <a:srgbClr val="1C54A6"/>
                </a:solidFill>
                <a:latin typeface="Georgia" pitchFamily="18"/>
              </a:rPr>
              <a:t>	</a:t>
            </a:r>
          </a:p>
          <a:p>
            <a:pPr lvl="0" defTabSz="3497579">
              <a:lnSpc>
                <a:spcPct val="120000"/>
              </a:lnSpc>
              <a:defRPr sz="1800" b="0" i="0" u="none" strike="noStrike" kern="0" cap="none" spc="0" baseline="0">
                <a:solidFill>
                  <a:srgbClr val="000000"/>
                </a:solidFill>
                <a:uFillTx/>
              </a:defRPr>
            </a:pPr>
            <a:endParaRPr lang="sv-SE" sz="2800" dirty="0">
              <a:solidFill>
                <a:srgbClr val="1C54A6"/>
              </a:solidFill>
              <a:latin typeface="Georgia" pitchFamily="18"/>
            </a:endParaRPr>
          </a:p>
          <a:p>
            <a:pPr lvl="0" defTabSz="3497579">
              <a:lnSpc>
                <a:spcPct val="120000"/>
              </a:lnSpc>
              <a:defRPr sz="1800" b="0" i="0" u="none" strike="noStrike" kern="0" cap="none" spc="0" baseline="0">
                <a:solidFill>
                  <a:srgbClr val="000000"/>
                </a:solidFill>
                <a:uFillTx/>
              </a:defRPr>
            </a:pPr>
            <a:r>
              <a:rPr lang="sv-SE" sz="2800" dirty="0">
                <a:solidFill>
                  <a:srgbClr val="1C54A6"/>
                </a:solidFill>
                <a:latin typeface="Georgia" pitchFamily="18"/>
              </a:rPr>
              <a:t> </a:t>
            </a:r>
          </a:p>
        </p:txBody>
      </p:sp>
      <p:sp>
        <p:nvSpPr>
          <p:cNvPr id="70" name="Rounded Rectangle 69"/>
          <p:cNvSpPr/>
          <p:nvPr/>
        </p:nvSpPr>
        <p:spPr>
          <a:xfrm>
            <a:off x="703856" y="21345247"/>
            <a:ext cx="6803542" cy="45516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err="1"/>
          </a:p>
        </p:txBody>
      </p:sp>
      <p:sp>
        <p:nvSpPr>
          <p:cNvPr id="71" name="Rectangle 70"/>
          <p:cNvSpPr/>
          <p:nvPr/>
        </p:nvSpPr>
        <p:spPr>
          <a:xfrm>
            <a:off x="2746616" y="21755752"/>
            <a:ext cx="1788516" cy="7847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err="1"/>
          </a:p>
        </p:txBody>
      </p:sp>
      <p:sp>
        <p:nvSpPr>
          <p:cNvPr id="72" name="Rounded Rectangle 71"/>
          <p:cNvSpPr/>
          <p:nvPr/>
        </p:nvSpPr>
        <p:spPr>
          <a:xfrm>
            <a:off x="19794626" y="22052930"/>
            <a:ext cx="2456021" cy="19973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err="1"/>
          </a:p>
        </p:txBody>
      </p:sp>
      <p:sp>
        <p:nvSpPr>
          <p:cNvPr id="29" name="Rectangle 28">
            <a:extLst>
              <a:ext uri="{FF2B5EF4-FFF2-40B4-BE49-F238E27FC236}">
                <a16:creationId xmlns:a16="http://schemas.microsoft.com/office/drawing/2014/main" id="{D895C7EC-D916-48D3-9FEE-932049AE7B0A}"/>
              </a:ext>
            </a:extLst>
          </p:cNvPr>
          <p:cNvSpPr/>
          <p:nvPr/>
        </p:nvSpPr>
        <p:spPr>
          <a:xfrm>
            <a:off x="442912" y="442911"/>
            <a:ext cx="5448301" cy="39481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err="1"/>
          </a:p>
        </p:txBody>
      </p:sp>
      <p:pic>
        <p:nvPicPr>
          <p:cNvPr id="30" name="Picture 33">
            <a:extLst>
              <a:ext uri="{FF2B5EF4-FFF2-40B4-BE49-F238E27FC236}">
                <a16:creationId xmlns:a16="http://schemas.microsoft.com/office/drawing/2014/main" id="{F3D3F9B8-3842-4E6B-BF87-E004B81F6C09}"/>
              </a:ext>
            </a:extLst>
          </p:cNvPr>
          <p:cNvPicPr>
            <a:picLocks noChangeAspect="1"/>
          </p:cNvPicPr>
          <p:nvPr/>
        </p:nvPicPr>
        <p:blipFill>
          <a:blip r:embed="rId3"/>
          <a:stretch>
            <a:fillRect/>
          </a:stretch>
        </p:blipFill>
        <p:spPr>
          <a:xfrm>
            <a:off x="-438150" y="-403580"/>
            <a:ext cx="9310687" cy="6507871"/>
          </a:xfrm>
          <a:prstGeom prst="rect">
            <a:avLst/>
          </a:prstGeom>
        </p:spPr>
      </p:pic>
      <p:sp>
        <p:nvSpPr>
          <p:cNvPr id="68" name="TextBox 67">
            <a:extLst>
              <a:ext uri="{FF2B5EF4-FFF2-40B4-BE49-F238E27FC236}">
                <a16:creationId xmlns:a16="http://schemas.microsoft.com/office/drawing/2014/main" id="{EBAE703B-A2AE-4AC6-9E08-281E7A3CEFD9}"/>
              </a:ext>
            </a:extLst>
          </p:cNvPr>
          <p:cNvSpPr txBox="1"/>
          <p:nvPr/>
        </p:nvSpPr>
        <p:spPr>
          <a:xfrm>
            <a:off x="10342379" y="5426081"/>
            <a:ext cx="6476405" cy="861774"/>
          </a:xfrm>
          <a:prstGeom prst="rect">
            <a:avLst/>
          </a:prstGeom>
          <a:noFill/>
        </p:spPr>
        <p:txBody>
          <a:bodyPr wrap="square" rtlCol="0">
            <a:spAutoFit/>
          </a:bodyPr>
          <a:lstStyle/>
          <a:p>
            <a:r>
              <a:rPr lang="en-US" sz="2500" b="1" dirty="0">
                <a:latin typeface="Georgia" panose="02040502050405020303" pitchFamily="18" charset="0"/>
              </a:rPr>
              <a:t>Legalization type effect on prostitutes quantity</a:t>
            </a:r>
          </a:p>
        </p:txBody>
      </p:sp>
      <p:pic>
        <p:nvPicPr>
          <p:cNvPr id="14" name="Рисунок 13" descr="Зображення, що містить знімок екрана&#10;&#10;Автоматично згенерований опис">
            <a:extLst>
              <a:ext uri="{FF2B5EF4-FFF2-40B4-BE49-F238E27FC236}">
                <a16:creationId xmlns:a16="http://schemas.microsoft.com/office/drawing/2014/main" id="{5355EAD0-CD30-4C68-AED3-3CA27187253A}"/>
              </a:ext>
            </a:extLst>
          </p:cNvPr>
          <p:cNvPicPr>
            <a:picLocks noChangeAspect="1"/>
          </p:cNvPicPr>
          <p:nvPr/>
        </p:nvPicPr>
        <p:blipFill rotWithShape="1">
          <a:blip r:embed="rId4">
            <a:extLst>
              <a:ext uri="{28A0092B-C50C-407E-A947-70E740481C1C}">
                <a14:useLocalDpi xmlns:a14="http://schemas.microsoft.com/office/drawing/2010/main" val="0"/>
              </a:ext>
            </a:extLst>
          </a:blip>
          <a:srcRect b="12425"/>
          <a:stretch/>
        </p:blipFill>
        <p:spPr>
          <a:xfrm>
            <a:off x="10025141" y="6150528"/>
            <a:ext cx="6793643" cy="3465575"/>
          </a:xfrm>
          <a:prstGeom prst="rect">
            <a:avLst/>
          </a:prstGeom>
        </p:spPr>
      </p:pic>
      <p:sp>
        <p:nvSpPr>
          <p:cNvPr id="78" name="TextBox 77">
            <a:extLst>
              <a:ext uri="{FF2B5EF4-FFF2-40B4-BE49-F238E27FC236}">
                <a16:creationId xmlns:a16="http://schemas.microsoft.com/office/drawing/2014/main" id="{45C9F469-6F71-493F-9FC6-808B0FFBBDE4}"/>
              </a:ext>
            </a:extLst>
          </p:cNvPr>
          <p:cNvSpPr txBox="1"/>
          <p:nvPr/>
        </p:nvSpPr>
        <p:spPr>
          <a:xfrm>
            <a:off x="10473698" y="8933013"/>
            <a:ext cx="7488832" cy="477054"/>
          </a:xfrm>
          <a:prstGeom prst="rect">
            <a:avLst/>
          </a:prstGeom>
          <a:noFill/>
        </p:spPr>
        <p:txBody>
          <a:bodyPr wrap="square" rtlCol="0">
            <a:spAutoFit/>
          </a:bodyPr>
          <a:lstStyle/>
          <a:p>
            <a:r>
              <a:rPr lang="en-US" sz="2400" b="1" dirty="0">
                <a:latin typeface="Georgia" panose="02040502050405020303" pitchFamily="18" charset="0"/>
              </a:rPr>
              <a:t>Prohibition</a:t>
            </a:r>
          </a:p>
        </p:txBody>
      </p:sp>
      <p:sp>
        <p:nvSpPr>
          <p:cNvPr id="79" name="TextBox 78">
            <a:extLst>
              <a:ext uri="{FF2B5EF4-FFF2-40B4-BE49-F238E27FC236}">
                <a16:creationId xmlns:a16="http://schemas.microsoft.com/office/drawing/2014/main" id="{7AA2B19D-54BC-4477-8BFD-836E36604304}"/>
              </a:ext>
            </a:extLst>
          </p:cNvPr>
          <p:cNvSpPr txBox="1"/>
          <p:nvPr/>
        </p:nvSpPr>
        <p:spPr>
          <a:xfrm>
            <a:off x="12571462" y="8908616"/>
            <a:ext cx="8196942" cy="461665"/>
          </a:xfrm>
          <a:prstGeom prst="rect">
            <a:avLst/>
          </a:prstGeom>
          <a:noFill/>
        </p:spPr>
        <p:txBody>
          <a:bodyPr wrap="square" rtlCol="0">
            <a:spAutoFit/>
          </a:bodyPr>
          <a:lstStyle/>
          <a:p>
            <a:r>
              <a:rPr lang="en-US" sz="2300" b="1" dirty="0">
                <a:latin typeface="Georgia" panose="02040502050405020303" pitchFamily="18" charset="0"/>
              </a:rPr>
              <a:t>Legalization</a:t>
            </a:r>
          </a:p>
        </p:txBody>
      </p:sp>
      <p:sp>
        <p:nvSpPr>
          <p:cNvPr id="80" name="TextBox 79">
            <a:extLst>
              <a:ext uri="{FF2B5EF4-FFF2-40B4-BE49-F238E27FC236}">
                <a16:creationId xmlns:a16="http://schemas.microsoft.com/office/drawing/2014/main" id="{54D2CD2C-2458-48CF-BA50-2CAE9F6D21A7}"/>
              </a:ext>
            </a:extLst>
          </p:cNvPr>
          <p:cNvSpPr txBox="1"/>
          <p:nvPr/>
        </p:nvSpPr>
        <p:spPr>
          <a:xfrm>
            <a:off x="14553859" y="8915253"/>
            <a:ext cx="8196942" cy="446276"/>
          </a:xfrm>
          <a:prstGeom prst="rect">
            <a:avLst/>
          </a:prstGeom>
          <a:noFill/>
        </p:spPr>
        <p:txBody>
          <a:bodyPr wrap="square" rtlCol="0">
            <a:spAutoFit/>
          </a:bodyPr>
          <a:lstStyle/>
          <a:p>
            <a:r>
              <a:rPr lang="en-US" sz="2300" b="1" dirty="0" err="1">
                <a:latin typeface="Georgia" panose="02040502050405020303" pitchFamily="18" charset="0"/>
              </a:rPr>
              <a:t>Abolutionism</a:t>
            </a:r>
            <a:endParaRPr lang="en-US" sz="2300" b="1" dirty="0">
              <a:latin typeface="Georgia" panose="02040502050405020303" pitchFamily="18" charset="0"/>
            </a:endParaRPr>
          </a:p>
        </p:txBody>
      </p:sp>
      <p:pic>
        <p:nvPicPr>
          <p:cNvPr id="18743" name="Picture 1335">
            <a:extLst>
              <a:ext uri="{FF2B5EF4-FFF2-40B4-BE49-F238E27FC236}">
                <a16:creationId xmlns:a16="http://schemas.microsoft.com/office/drawing/2014/main" id="{6322D25C-EC92-455D-AFC0-6ABB32B9ED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53475" y="11883526"/>
            <a:ext cx="14185903" cy="7285052"/>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1041">
            <a:extLst>
              <a:ext uri="{FF2B5EF4-FFF2-40B4-BE49-F238E27FC236}">
                <a16:creationId xmlns:a16="http://schemas.microsoft.com/office/drawing/2014/main" id="{1F00192F-7850-43BF-BE51-FFAAAD9192CA}"/>
              </a:ext>
            </a:extLst>
          </p:cNvPr>
          <p:cNvSpPr/>
          <p:nvPr/>
        </p:nvSpPr>
        <p:spPr>
          <a:xfrm>
            <a:off x="8691857" y="10685312"/>
            <a:ext cx="15687230" cy="939168"/>
          </a:xfrm>
          <a:prstGeom prst="rect">
            <a:avLst/>
          </a:prstGeom>
          <a:noFill/>
          <a:ln cap="flat">
            <a:noFill/>
            <a:prstDash val="solid"/>
          </a:ln>
        </p:spPr>
        <p:txBody>
          <a:bodyPr vert="horz" wrap="square" lIns="91440" tIns="45720" rIns="91440" bIns="45720" anchor="t" anchorCtr="0" compatLnSpc="1">
            <a:spAutoFit/>
          </a:bodyPr>
          <a:lstStyle/>
          <a:p>
            <a:pPr lvl="0" defTabSz="3497579">
              <a:lnSpc>
                <a:spcPct val="120000"/>
              </a:lnSpc>
              <a:defRPr sz="1800" b="0" i="0" u="none" strike="noStrike" kern="0" cap="none" spc="0" baseline="0">
                <a:solidFill>
                  <a:srgbClr val="000000"/>
                </a:solidFill>
                <a:uFillTx/>
              </a:defRPr>
            </a:pPr>
            <a:r>
              <a:rPr lang="sv-SE" sz="2400" b="1" dirty="0">
                <a:solidFill>
                  <a:srgbClr val="00B0F0"/>
                </a:solidFill>
                <a:latin typeface="Georgia" pitchFamily="18"/>
              </a:rPr>
              <a:t>Decriminalization</a:t>
            </a:r>
            <a:r>
              <a:rPr lang="sv-SE" sz="2400" b="1" dirty="0">
                <a:latin typeface="Georgia" pitchFamily="18"/>
              </a:rPr>
              <a:t> </a:t>
            </a:r>
            <a:r>
              <a:rPr lang="sv-SE" sz="2400" b="1" dirty="0">
                <a:solidFill>
                  <a:srgbClr val="00B050"/>
                </a:solidFill>
                <a:latin typeface="Georgia" pitchFamily="18"/>
              </a:rPr>
              <a:t>Legalization </a:t>
            </a:r>
            <a:r>
              <a:rPr lang="sv-SE" sz="2400" b="1" dirty="0">
                <a:solidFill>
                  <a:schemeClr val="accent1">
                    <a:lumMod val="75000"/>
                  </a:schemeClr>
                </a:solidFill>
                <a:latin typeface="Georgia" pitchFamily="18"/>
              </a:rPr>
              <a:t>Abolitionism </a:t>
            </a:r>
            <a:r>
              <a:rPr lang="sv-SE" sz="2400" b="1" dirty="0">
                <a:solidFill>
                  <a:srgbClr val="FFC000"/>
                </a:solidFill>
                <a:latin typeface="Georgia" pitchFamily="18"/>
              </a:rPr>
              <a:t>Neo-abolitionism</a:t>
            </a:r>
            <a:r>
              <a:rPr lang="sv-SE" sz="2400" b="1" dirty="0">
                <a:latin typeface="Georgia" pitchFamily="18"/>
              </a:rPr>
              <a:t> </a:t>
            </a:r>
            <a:r>
              <a:rPr lang="sv-SE" sz="2400" b="1" dirty="0">
                <a:solidFill>
                  <a:srgbClr val="FFC000"/>
                </a:solidFill>
                <a:latin typeface="Georgia" pitchFamily="18"/>
              </a:rPr>
              <a:t>(Swedish Model) </a:t>
            </a:r>
            <a:r>
              <a:rPr lang="sv-SE" sz="2400" b="1" dirty="0">
                <a:solidFill>
                  <a:srgbClr val="FF0000"/>
                </a:solidFill>
                <a:latin typeface="Georgia" pitchFamily="18"/>
              </a:rPr>
              <a:t>Prohibitionism</a:t>
            </a:r>
            <a:r>
              <a:rPr lang="sv-SE" sz="2400" b="1" dirty="0">
                <a:latin typeface="Georgia" pitchFamily="18"/>
              </a:rPr>
              <a:t>  </a:t>
            </a:r>
            <a:r>
              <a:rPr lang="sv-SE" sz="2400" b="1" dirty="0">
                <a:solidFill>
                  <a:schemeClr val="bg2"/>
                </a:solidFill>
                <a:latin typeface="Georgia" pitchFamily="18"/>
              </a:rPr>
              <a:t>Legality</a:t>
            </a:r>
            <a:endParaRPr lang="en-US" sz="2400" b="1" i="0" u="none" strike="noStrike" kern="1200" cap="none" spc="0" baseline="0" dirty="0">
              <a:solidFill>
                <a:schemeClr val="bg2"/>
              </a:solidFill>
              <a:uFillTx/>
              <a:latin typeface="Georgia" pitchFamily="18"/>
            </a:endParaRPr>
          </a:p>
        </p:txBody>
      </p:sp>
      <p:pic>
        <p:nvPicPr>
          <p:cNvPr id="41" name="Рисунок 40">
            <a:extLst>
              <a:ext uri="{FF2B5EF4-FFF2-40B4-BE49-F238E27FC236}">
                <a16:creationId xmlns:a16="http://schemas.microsoft.com/office/drawing/2014/main" id="{7345C240-134B-4564-BB6F-393BA3277766}"/>
              </a:ext>
            </a:extLst>
          </p:cNvPr>
          <p:cNvPicPr>
            <a:picLocks noChangeAspect="1"/>
          </p:cNvPicPr>
          <p:nvPr/>
        </p:nvPicPr>
        <p:blipFill>
          <a:blip r:embed="rId6"/>
          <a:stretch>
            <a:fillRect/>
          </a:stretch>
        </p:blipFill>
        <p:spPr>
          <a:xfrm>
            <a:off x="619131" y="21060291"/>
            <a:ext cx="8720569" cy="5053040"/>
          </a:xfrm>
          <a:prstGeom prst="rect">
            <a:avLst/>
          </a:prstGeom>
        </p:spPr>
      </p:pic>
      <p:pic>
        <p:nvPicPr>
          <p:cNvPr id="42" name="Рисунок 41">
            <a:extLst>
              <a:ext uri="{FF2B5EF4-FFF2-40B4-BE49-F238E27FC236}">
                <a16:creationId xmlns:a16="http://schemas.microsoft.com/office/drawing/2014/main" id="{CAAF7005-BD76-414F-9C7D-AF456A23F448}"/>
              </a:ext>
            </a:extLst>
          </p:cNvPr>
          <p:cNvPicPr>
            <a:picLocks noChangeAspect="1"/>
          </p:cNvPicPr>
          <p:nvPr/>
        </p:nvPicPr>
        <p:blipFill>
          <a:blip r:embed="rId6"/>
          <a:stretch>
            <a:fillRect/>
          </a:stretch>
        </p:blipFill>
        <p:spPr>
          <a:xfrm>
            <a:off x="18265863" y="21785623"/>
            <a:ext cx="5596480" cy="3242820"/>
          </a:xfrm>
          <a:prstGeom prst="rect">
            <a:avLst/>
          </a:prstGeom>
        </p:spPr>
      </p:pic>
      <p:pic>
        <p:nvPicPr>
          <p:cNvPr id="49" name="Рисунок 48" descr="Зображення, що містить знімок екрана&#10;&#10;Автоматично згенерований опис">
            <a:extLst>
              <a:ext uri="{FF2B5EF4-FFF2-40B4-BE49-F238E27FC236}">
                <a16:creationId xmlns:a16="http://schemas.microsoft.com/office/drawing/2014/main" id="{14627755-53A8-4397-B2F9-267AD10F9E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906" y="21362235"/>
            <a:ext cx="8152352" cy="5434901"/>
          </a:xfrm>
          <a:prstGeom prst="rect">
            <a:avLst/>
          </a:prstGeom>
        </p:spPr>
      </p:pic>
      <p:sp>
        <p:nvSpPr>
          <p:cNvPr id="89" name="TextBox 88">
            <a:extLst>
              <a:ext uri="{FF2B5EF4-FFF2-40B4-BE49-F238E27FC236}">
                <a16:creationId xmlns:a16="http://schemas.microsoft.com/office/drawing/2014/main" id="{61CFE2C6-6785-4EBF-9B1D-11448721249E}"/>
              </a:ext>
            </a:extLst>
          </p:cNvPr>
          <p:cNvSpPr txBox="1"/>
          <p:nvPr/>
        </p:nvSpPr>
        <p:spPr>
          <a:xfrm>
            <a:off x="725169" y="20839015"/>
            <a:ext cx="7438640" cy="523220"/>
          </a:xfrm>
          <a:prstGeom prst="rect">
            <a:avLst/>
          </a:prstGeom>
          <a:noFill/>
        </p:spPr>
        <p:txBody>
          <a:bodyPr wrap="square" rtlCol="0">
            <a:spAutoFit/>
          </a:bodyPr>
          <a:lstStyle/>
          <a:p>
            <a:r>
              <a:rPr lang="en-US" sz="2800" b="1" dirty="0">
                <a:latin typeface="Georgia" panose="02040502050405020303" pitchFamily="18" charset="0"/>
              </a:rPr>
              <a:t>Legalization models usage by countries  </a:t>
            </a:r>
          </a:p>
        </p:txBody>
      </p:sp>
      <p:sp>
        <p:nvSpPr>
          <p:cNvPr id="90" name="TextBox 89">
            <a:extLst>
              <a:ext uri="{FF2B5EF4-FFF2-40B4-BE49-F238E27FC236}">
                <a16:creationId xmlns:a16="http://schemas.microsoft.com/office/drawing/2014/main" id="{DB1FF3DE-CFB7-4E5D-9D4C-8CB5D1F95108}"/>
              </a:ext>
            </a:extLst>
          </p:cNvPr>
          <p:cNvSpPr txBox="1"/>
          <p:nvPr/>
        </p:nvSpPr>
        <p:spPr>
          <a:xfrm>
            <a:off x="10466827" y="19496671"/>
            <a:ext cx="12764630" cy="6768071"/>
          </a:xfrm>
          <a:prstGeom prst="rect">
            <a:avLst/>
          </a:prstGeom>
          <a:noFill/>
        </p:spPr>
        <p:txBody>
          <a:bodyPr wrap="square" rtlCol="0">
            <a:spAutoFit/>
          </a:bodyPr>
          <a:lstStyle/>
          <a:p>
            <a:pPr lvl="0" defTabSz="3497579">
              <a:lnSpc>
                <a:spcPct val="120000"/>
              </a:lnSpc>
              <a:defRPr sz="1800" b="0" i="0" u="none" strike="noStrike" kern="0" cap="none" spc="0" baseline="0">
                <a:solidFill>
                  <a:srgbClr val="000000"/>
                </a:solidFill>
                <a:uFillTx/>
              </a:defRPr>
            </a:pPr>
            <a:r>
              <a:rPr lang="en-AU" sz="2800" dirty="0">
                <a:solidFill>
                  <a:srgbClr val="1C54A6"/>
                </a:solidFill>
                <a:latin typeface="Georgia" pitchFamily="18"/>
              </a:rPr>
              <a:t>In the particular case, the prostitutes rates and </a:t>
            </a:r>
            <a:r>
              <a:rPr lang="en-US" sz="2800" dirty="0">
                <a:solidFill>
                  <a:srgbClr val="1C54A6"/>
                </a:solidFill>
                <a:latin typeface="Georgia" pitchFamily="18"/>
              </a:rPr>
              <a:t>legalization </a:t>
            </a:r>
            <a:r>
              <a:rPr lang="en-AU" sz="2800" dirty="0">
                <a:solidFill>
                  <a:srgbClr val="1C54A6"/>
                </a:solidFill>
                <a:latin typeface="Georgia" pitchFamily="18"/>
              </a:rPr>
              <a:t>data is collected by US independent organization World Population Review based on World Factbook made by organization </a:t>
            </a:r>
            <a:r>
              <a:rPr lang="en-AU" sz="2800" dirty="0" err="1">
                <a:solidFill>
                  <a:srgbClr val="1C54A6"/>
                </a:solidFill>
                <a:latin typeface="Georgia" pitchFamily="18"/>
              </a:rPr>
              <a:t>ProCon</a:t>
            </a:r>
            <a:r>
              <a:rPr lang="en-AU" sz="2800" dirty="0">
                <a:solidFill>
                  <a:srgbClr val="1C54A6"/>
                </a:solidFill>
                <a:latin typeface="Georgia" pitchFamily="18"/>
              </a:rPr>
              <a:t> in 2019.  Data about regions, GDP, literacy, </a:t>
            </a:r>
            <a:r>
              <a:rPr lang="en-US" sz="2800" dirty="0">
                <a:solidFill>
                  <a:srgbClr val="1C54A6"/>
                </a:solidFill>
                <a:latin typeface="Georgia" pitchFamily="18"/>
              </a:rPr>
              <a:t>population growth, agriculture part in GDP of the country is public domain from US government. </a:t>
            </a:r>
            <a:r>
              <a:rPr lang="en-AU" sz="2800" dirty="0">
                <a:solidFill>
                  <a:srgbClr val="1C54A6"/>
                </a:solidFill>
                <a:latin typeface="Georgia" pitchFamily="18"/>
              </a:rPr>
              <a:t>Data about HPI level taken from official website of the organization counting this index. Also a huge amount of additional information was gathered from different sources to improve </a:t>
            </a:r>
            <a:r>
              <a:rPr lang="en-US" sz="2800" dirty="0">
                <a:solidFill>
                  <a:srgbClr val="1C54A6"/>
                </a:solidFill>
                <a:latin typeface="Georgia" pitchFamily="18"/>
              </a:rPr>
              <a:t>research and analysis</a:t>
            </a:r>
            <a:r>
              <a:rPr lang="en-AU" sz="2800" dirty="0">
                <a:solidFill>
                  <a:srgbClr val="1C54A6"/>
                </a:solidFill>
                <a:latin typeface="Georgia" pitchFamily="18"/>
              </a:rPr>
              <a:t>.</a:t>
            </a:r>
            <a:endParaRPr lang="en-AU" sz="2800" kern="0" dirty="0">
              <a:solidFill>
                <a:srgbClr val="1C54A6"/>
              </a:solidFill>
              <a:latin typeface="Georgia" pitchFamily="18"/>
            </a:endParaRPr>
          </a:p>
          <a:p>
            <a:pPr lvl="0" defTabSz="3497579">
              <a:lnSpc>
                <a:spcPct val="120000"/>
              </a:lnSpc>
              <a:defRPr sz="1800" b="0" i="0" u="none" strike="noStrike" kern="0" cap="none" spc="0" baseline="0">
                <a:solidFill>
                  <a:srgbClr val="000000"/>
                </a:solidFill>
                <a:uFillTx/>
              </a:defRPr>
            </a:pPr>
            <a:endParaRPr lang="en-US" sz="2800" dirty="0">
              <a:solidFill>
                <a:srgbClr val="1C54A6"/>
              </a:solidFill>
              <a:latin typeface="Georgia" pitchFamily="18"/>
            </a:endParaRPr>
          </a:p>
          <a:p>
            <a:pPr lvl="0" defTabSz="3497579">
              <a:lnSpc>
                <a:spcPct val="120000"/>
              </a:lnSpc>
              <a:defRPr sz="1800" b="0" i="0" u="none" strike="noStrike" kern="0" cap="none" spc="0" baseline="0">
                <a:solidFill>
                  <a:srgbClr val="000000"/>
                </a:solidFill>
                <a:uFillTx/>
              </a:defRPr>
            </a:pPr>
            <a:r>
              <a:rPr lang="en-US" sz="2800" dirty="0">
                <a:solidFill>
                  <a:srgbClr val="1C54A6"/>
                </a:solidFill>
                <a:latin typeface="Georgia" pitchFamily="18"/>
              </a:rPr>
              <a:t>The research includes analysis of dependencies between the country data described above and the forms and levels of prostitution  for example: “Prostitution type influence on Literacy”, “Prostitution level influence on Literacy” etc.</a:t>
            </a:r>
          </a:p>
        </p:txBody>
      </p:sp>
      <p:sp>
        <p:nvSpPr>
          <p:cNvPr id="95" name="TextBox 94">
            <a:extLst>
              <a:ext uri="{FF2B5EF4-FFF2-40B4-BE49-F238E27FC236}">
                <a16:creationId xmlns:a16="http://schemas.microsoft.com/office/drawing/2014/main" id="{5D74DF0E-535E-483A-B3F3-256B2627CA45}"/>
              </a:ext>
            </a:extLst>
          </p:cNvPr>
          <p:cNvSpPr txBox="1"/>
          <p:nvPr/>
        </p:nvSpPr>
        <p:spPr>
          <a:xfrm>
            <a:off x="8287172" y="33076427"/>
            <a:ext cx="7438640" cy="523220"/>
          </a:xfrm>
          <a:prstGeom prst="rect">
            <a:avLst/>
          </a:prstGeom>
          <a:noFill/>
        </p:spPr>
        <p:txBody>
          <a:bodyPr wrap="square" rtlCol="0">
            <a:spAutoFit/>
          </a:bodyPr>
          <a:lstStyle/>
          <a:p>
            <a:r>
              <a:rPr lang="en-US" sz="2800" b="1" dirty="0">
                <a:latin typeface="Georgia" panose="02040502050405020303" pitchFamily="18" charset="0"/>
              </a:rPr>
              <a:t>Literacy level effect on legalization </a:t>
            </a:r>
          </a:p>
        </p:txBody>
      </p:sp>
      <p:pic>
        <p:nvPicPr>
          <p:cNvPr id="18720" name="Рисунок 18719" descr="Зображення, що містить знімок екрана&#10;&#10;Автоматично згенерований опис">
            <a:extLst>
              <a:ext uri="{FF2B5EF4-FFF2-40B4-BE49-F238E27FC236}">
                <a16:creationId xmlns:a16="http://schemas.microsoft.com/office/drawing/2014/main" id="{039FDBFC-6BE7-4399-AE65-CDCE5DCF600A}"/>
              </a:ext>
            </a:extLst>
          </p:cNvPr>
          <p:cNvPicPr>
            <a:picLocks noChangeAspect="1"/>
          </p:cNvPicPr>
          <p:nvPr/>
        </p:nvPicPr>
        <p:blipFill rotWithShape="1">
          <a:blip r:embed="rId8">
            <a:extLst>
              <a:ext uri="{28A0092B-C50C-407E-A947-70E740481C1C}">
                <a14:useLocalDpi xmlns:a14="http://schemas.microsoft.com/office/drawing/2010/main" val="0"/>
              </a:ext>
            </a:extLst>
          </a:blip>
          <a:srcRect l="6556" t="18039" r="15643" b="12975"/>
          <a:stretch/>
        </p:blipFill>
        <p:spPr>
          <a:xfrm>
            <a:off x="6915855" y="27603606"/>
            <a:ext cx="9379430" cy="5544414"/>
          </a:xfrm>
          <a:prstGeom prst="rect">
            <a:avLst/>
          </a:prstGeom>
        </p:spPr>
      </p:pic>
      <p:pic>
        <p:nvPicPr>
          <p:cNvPr id="18723" name="Рисунок 18722">
            <a:extLst>
              <a:ext uri="{FF2B5EF4-FFF2-40B4-BE49-F238E27FC236}">
                <a16:creationId xmlns:a16="http://schemas.microsoft.com/office/drawing/2014/main" id="{45FC3415-8C36-42C4-BC22-1C34CF0E9B57}"/>
              </a:ext>
            </a:extLst>
          </p:cNvPr>
          <p:cNvPicPr>
            <a:picLocks noChangeAspect="1"/>
          </p:cNvPicPr>
          <p:nvPr/>
        </p:nvPicPr>
        <p:blipFill>
          <a:blip r:embed="rId9"/>
          <a:stretch>
            <a:fillRect/>
          </a:stretch>
        </p:blipFill>
        <p:spPr>
          <a:xfrm>
            <a:off x="732431" y="27433916"/>
            <a:ext cx="2847975" cy="866775"/>
          </a:xfrm>
          <a:prstGeom prst="rect">
            <a:avLst/>
          </a:prstGeom>
        </p:spPr>
      </p:pic>
      <p:pic>
        <p:nvPicPr>
          <p:cNvPr id="18724" name="Рисунок 18723">
            <a:extLst>
              <a:ext uri="{FF2B5EF4-FFF2-40B4-BE49-F238E27FC236}">
                <a16:creationId xmlns:a16="http://schemas.microsoft.com/office/drawing/2014/main" id="{83B3D49F-6736-4236-BA11-54326A290DE7}"/>
              </a:ext>
            </a:extLst>
          </p:cNvPr>
          <p:cNvPicPr>
            <a:picLocks noChangeAspect="1"/>
          </p:cNvPicPr>
          <p:nvPr/>
        </p:nvPicPr>
        <p:blipFill>
          <a:blip r:embed="rId9"/>
          <a:stretch>
            <a:fillRect/>
          </a:stretch>
        </p:blipFill>
        <p:spPr>
          <a:xfrm>
            <a:off x="520795" y="28238797"/>
            <a:ext cx="2847975" cy="866775"/>
          </a:xfrm>
          <a:prstGeom prst="rect">
            <a:avLst/>
          </a:prstGeom>
        </p:spPr>
      </p:pic>
      <p:pic>
        <p:nvPicPr>
          <p:cNvPr id="18725" name="Рисунок 18724">
            <a:extLst>
              <a:ext uri="{FF2B5EF4-FFF2-40B4-BE49-F238E27FC236}">
                <a16:creationId xmlns:a16="http://schemas.microsoft.com/office/drawing/2014/main" id="{C3D5466E-D12C-4155-9876-9B241EDEBD93}"/>
              </a:ext>
            </a:extLst>
          </p:cNvPr>
          <p:cNvPicPr>
            <a:picLocks noChangeAspect="1"/>
          </p:cNvPicPr>
          <p:nvPr/>
        </p:nvPicPr>
        <p:blipFill>
          <a:blip r:embed="rId9"/>
          <a:stretch>
            <a:fillRect/>
          </a:stretch>
        </p:blipFill>
        <p:spPr>
          <a:xfrm>
            <a:off x="471639" y="29648356"/>
            <a:ext cx="2847975" cy="866775"/>
          </a:xfrm>
          <a:prstGeom prst="rect">
            <a:avLst/>
          </a:prstGeom>
        </p:spPr>
      </p:pic>
      <p:pic>
        <p:nvPicPr>
          <p:cNvPr id="18726" name="Рисунок 18725">
            <a:extLst>
              <a:ext uri="{FF2B5EF4-FFF2-40B4-BE49-F238E27FC236}">
                <a16:creationId xmlns:a16="http://schemas.microsoft.com/office/drawing/2014/main" id="{25E5383E-4E9E-4E6E-99BC-B8A1847C13FD}"/>
              </a:ext>
            </a:extLst>
          </p:cNvPr>
          <p:cNvPicPr>
            <a:picLocks noChangeAspect="1"/>
          </p:cNvPicPr>
          <p:nvPr/>
        </p:nvPicPr>
        <p:blipFill>
          <a:blip r:embed="rId9"/>
          <a:stretch>
            <a:fillRect/>
          </a:stretch>
        </p:blipFill>
        <p:spPr>
          <a:xfrm>
            <a:off x="471640" y="28809471"/>
            <a:ext cx="2847975" cy="866775"/>
          </a:xfrm>
          <a:prstGeom prst="rect">
            <a:avLst/>
          </a:prstGeom>
        </p:spPr>
      </p:pic>
      <p:pic>
        <p:nvPicPr>
          <p:cNvPr id="18727" name="Рисунок 18726">
            <a:extLst>
              <a:ext uri="{FF2B5EF4-FFF2-40B4-BE49-F238E27FC236}">
                <a16:creationId xmlns:a16="http://schemas.microsoft.com/office/drawing/2014/main" id="{E5EB0851-1D5B-49CA-8416-8D3973930D17}"/>
              </a:ext>
            </a:extLst>
          </p:cNvPr>
          <p:cNvPicPr>
            <a:picLocks noChangeAspect="1"/>
          </p:cNvPicPr>
          <p:nvPr/>
        </p:nvPicPr>
        <p:blipFill>
          <a:blip r:embed="rId9"/>
          <a:stretch>
            <a:fillRect/>
          </a:stretch>
        </p:blipFill>
        <p:spPr>
          <a:xfrm>
            <a:off x="3254319" y="27400511"/>
            <a:ext cx="2847975" cy="866775"/>
          </a:xfrm>
          <a:prstGeom prst="rect">
            <a:avLst/>
          </a:prstGeom>
        </p:spPr>
      </p:pic>
      <p:pic>
        <p:nvPicPr>
          <p:cNvPr id="18728" name="Рисунок 18727">
            <a:extLst>
              <a:ext uri="{FF2B5EF4-FFF2-40B4-BE49-F238E27FC236}">
                <a16:creationId xmlns:a16="http://schemas.microsoft.com/office/drawing/2014/main" id="{23A219C8-08F5-4B2F-B4EB-143D0D87D75D}"/>
              </a:ext>
            </a:extLst>
          </p:cNvPr>
          <p:cNvPicPr>
            <a:picLocks noChangeAspect="1"/>
          </p:cNvPicPr>
          <p:nvPr/>
        </p:nvPicPr>
        <p:blipFill>
          <a:blip r:embed="rId10"/>
          <a:stretch>
            <a:fillRect/>
          </a:stretch>
        </p:blipFill>
        <p:spPr>
          <a:xfrm>
            <a:off x="3083496" y="27551223"/>
            <a:ext cx="2867025" cy="1885950"/>
          </a:xfrm>
          <a:prstGeom prst="rect">
            <a:avLst/>
          </a:prstGeom>
        </p:spPr>
      </p:pic>
      <p:pic>
        <p:nvPicPr>
          <p:cNvPr id="18729" name="Рисунок 18728">
            <a:extLst>
              <a:ext uri="{FF2B5EF4-FFF2-40B4-BE49-F238E27FC236}">
                <a16:creationId xmlns:a16="http://schemas.microsoft.com/office/drawing/2014/main" id="{C0A998D7-5615-492F-AD7E-2AF525F3C358}"/>
              </a:ext>
            </a:extLst>
          </p:cNvPr>
          <p:cNvPicPr>
            <a:picLocks noChangeAspect="1"/>
          </p:cNvPicPr>
          <p:nvPr/>
        </p:nvPicPr>
        <p:blipFill>
          <a:blip r:embed="rId10"/>
          <a:stretch>
            <a:fillRect/>
          </a:stretch>
        </p:blipFill>
        <p:spPr>
          <a:xfrm>
            <a:off x="469071" y="27448128"/>
            <a:ext cx="2867025" cy="1885950"/>
          </a:xfrm>
          <a:prstGeom prst="rect">
            <a:avLst/>
          </a:prstGeom>
        </p:spPr>
      </p:pic>
      <p:pic>
        <p:nvPicPr>
          <p:cNvPr id="18730" name="Рисунок 18729">
            <a:extLst>
              <a:ext uri="{FF2B5EF4-FFF2-40B4-BE49-F238E27FC236}">
                <a16:creationId xmlns:a16="http://schemas.microsoft.com/office/drawing/2014/main" id="{FFE34A92-EE5F-4DDA-B7C1-18BB741C9361}"/>
              </a:ext>
            </a:extLst>
          </p:cNvPr>
          <p:cNvPicPr>
            <a:picLocks noChangeAspect="1"/>
          </p:cNvPicPr>
          <p:nvPr/>
        </p:nvPicPr>
        <p:blipFill>
          <a:blip r:embed="rId10"/>
          <a:stretch>
            <a:fillRect/>
          </a:stretch>
        </p:blipFill>
        <p:spPr>
          <a:xfrm>
            <a:off x="576239" y="29933546"/>
            <a:ext cx="2867025" cy="1885950"/>
          </a:xfrm>
          <a:prstGeom prst="rect">
            <a:avLst/>
          </a:prstGeom>
        </p:spPr>
      </p:pic>
      <p:pic>
        <p:nvPicPr>
          <p:cNvPr id="18731" name="Рисунок 18730">
            <a:extLst>
              <a:ext uri="{FF2B5EF4-FFF2-40B4-BE49-F238E27FC236}">
                <a16:creationId xmlns:a16="http://schemas.microsoft.com/office/drawing/2014/main" id="{7EB3D81E-D7D9-4F47-BD8C-6B238DEF43E8}"/>
              </a:ext>
            </a:extLst>
          </p:cNvPr>
          <p:cNvPicPr>
            <a:picLocks noChangeAspect="1"/>
          </p:cNvPicPr>
          <p:nvPr/>
        </p:nvPicPr>
        <p:blipFill>
          <a:blip r:embed="rId10"/>
          <a:stretch>
            <a:fillRect/>
          </a:stretch>
        </p:blipFill>
        <p:spPr>
          <a:xfrm>
            <a:off x="2783680" y="30541999"/>
            <a:ext cx="2867025" cy="1885950"/>
          </a:xfrm>
          <a:prstGeom prst="rect">
            <a:avLst/>
          </a:prstGeom>
        </p:spPr>
      </p:pic>
      <p:pic>
        <p:nvPicPr>
          <p:cNvPr id="18732" name="Рисунок 18731">
            <a:extLst>
              <a:ext uri="{FF2B5EF4-FFF2-40B4-BE49-F238E27FC236}">
                <a16:creationId xmlns:a16="http://schemas.microsoft.com/office/drawing/2014/main" id="{CCC43B70-0B44-449E-9746-DDB7E6668F2B}"/>
              </a:ext>
            </a:extLst>
          </p:cNvPr>
          <p:cNvPicPr>
            <a:picLocks noChangeAspect="1"/>
          </p:cNvPicPr>
          <p:nvPr/>
        </p:nvPicPr>
        <p:blipFill>
          <a:blip r:embed="rId10"/>
          <a:stretch>
            <a:fillRect/>
          </a:stretch>
        </p:blipFill>
        <p:spPr>
          <a:xfrm rot="5882811">
            <a:off x="3549687" y="29382192"/>
            <a:ext cx="2867025" cy="1885950"/>
          </a:xfrm>
          <a:prstGeom prst="rect">
            <a:avLst/>
          </a:prstGeom>
        </p:spPr>
      </p:pic>
      <p:sp>
        <p:nvSpPr>
          <p:cNvPr id="111" name="Rubrik 1">
            <a:extLst>
              <a:ext uri="{FF2B5EF4-FFF2-40B4-BE49-F238E27FC236}">
                <a16:creationId xmlns:a16="http://schemas.microsoft.com/office/drawing/2014/main" id="{649E4113-E87F-4F9D-A037-D6C1303F3DE1}"/>
              </a:ext>
            </a:extLst>
          </p:cNvPr>
          <p:cNvSpPr txBox="1"/>
          <p:nvPr/>
        </p:nvSpPr>
        <p:spPr>
          <a:xfrm>
            <a:off x="614755" y="27783610"/>
            <a:ext cx="6496998" cy="6544507"/>
          </a:xfrm>
          <a:prstGeom prst="rect">
            <a:avLst/>
          </a:prstGeom>
          <a:noFill/>
          <a:ln cap="flat">
            <a:noFill/>
          </a:ln>
        </p:spPr>
        <p:txBody>
          <a:bodyPr vert="horz" wrap="square" lIns="0" tIns="174879" rIns="349758" bIns="174879" anchor="t" anchorCtr="0" compatLnSpc="1">
            <a:noAutofit/>
          </a:bodyPr>
          <a:lstStyle/>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n-US" sz="2800" dirty="0">
                <a:solidFill>
                  <a:srgbClr val="1C54A6"/>
                </a:solidFill>
                <a:latin typeface="Georgia" pitchFamily="18"/>
              </a:rPr>
              <a:t>Countries who totally ban sex work, have lower level of Literacy</a:t>
            </a:r>
          </a:p>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endParaRPr lang="en-US" sz="2800" dirty="0">
              <a:solidFill>
                <a:srgbClr val="1C54A6"/>
              </a:solidFill>
              <a:latin typeface="Georgia" pitchFamily="18"/>
            </a:endParaRPr>
          </a:p>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n-US" sz="2800" dirty="0">
                <a:solidFill>
                  <a:srgbClr val="1C54A6"/>
                </a:solidFill>
                <a:latin typeface="Georgia" pitchFamily="18"/>
              </a:rPr>
              <a:t>Agrarian countries have lower number of sex workers on average</a:t>
            </a:r>
          </a:p>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endParaRPr lang="ru-RU" sz="2800" dirty="0">
              <a:solidFill>
                <a:srgbClr val="1C54A6"/>
              </a:solidFill>
              <a:latin typeface="Georgia" pitchFamily="18"/>
            </a:endParaRPr>
          </a:p>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n-US" sz="2800" dirty="0">
                <a:solidFill>
                  <a:srgbClr val="1C54A6"/>
                </a:solidFill>
                <a:latin typeface="Georgia" pitchFamily="18"/>
              </a:rPr>
              <a:t>People in countries where prostitution is fully legal are happier then others</a:t>
            </a:r>
            <a:endParaRPr lang="uk-UA" sz="2800" dirty="0">
              <a:solidFill>
                <a:srgbClr val="1C54A6"/>
              </a:solidFill>
              <a:latin typeface="Georgia" pitchFamily="18"/>
            </a:endParaRPr>
          </a:p>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endParaRPr lang="uk-UA" sz="2800" b="0" i="0" u="none" strike="noStrike" kern="1200" cap="none" spc="0" baseline="0" dirty="0">
              <a:solidFill>
                <a:srgbClr val="1C54A6"/>
              </a:solidFill>
              <a:uFillTx/>
              <a:latin typeface="Georgia" pitchFamily="18"/>
            </a:endParaRPr>
          </a:p>
          <a:p>
            <a:pPr marL="0" marR="0" lvl="0" indent="0" algn="l" defTabSz="3497579"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dirty="0">
                <a:solidFill>
                  <a:srgbClr val="1C54A6"/>
                </a:solidFill>
                <a:uFillTx/>
                <a:latin typeface="Georgia" pitchFamily="18"/>
              </a:rPr>
              <a:t>Proh</a:t>
            </a:r>
            <a:r>
              <a:rPr lang="en-US" sz="2800" dirty="0">
                <a:solidFill>
                  <a:srgbClr val="1C54A6"/>
                </a:solidFill>
                <a:latin typeface="Georgia" pitchFamily="18"/>
              </a:rPr>
              <a:t>ibition and Legalization models involve the highest level of sex workers</a:t>
            </a:r>
            <a:endParaRPr lang="en-US" sz="2800" b="0" i="0" u="none" strike="noStrike" kern="1200" cap="none" spc="0" baseline="0" dirty="0">
              <a:solidFill>
                <a:srgbClr val="1C54A6"/>
              </a:solidFill>
              <a:uFillTx/>
              <a:latin typeface="Georgia" pitchFamily="18"/>
            </a:endParaRPr>
          </a:p>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200" b="0" i="0" u="none" strike="noStrike" kern="1200" cap="none" spc="0" baseline="0" dirty="0">
              <a:solidFill>
                <a:srgbClr val="1C54A6"/>
              </a:solidFill>
              <a:uFillTx/>
              <a:latin typeface="Verdana"/>
              <a:cs typeface="Arial" pitchFamily="34"/>
            </a:endParaRPr>
          </a:p>
          <a:p>
            <a:pPr marL="0" marR="0" lvl="0" indent="0" algn="l" defTabSz="3497579"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sv-SE" sz="1800" b="0" i="0" u="none" strike="noStrike" kern="1200" cap="none" spc="0" baseline="0" dirty="0">
              <a:solidFill>
                <a:srgbClr val="1C54A6"/>
              </a:solidFill>
              <a:uFillTx/>
              <a:latin typeface="Calibri" pitchFamily="34"/>
            </a:endParaRPr>
          </a:p>
        </p:txBody>
      </p:sp>
    </p:spTree>
  </p:cSld>
  <p:clrMapOvr>
    <a:masterClrMapping/>
  </p:clrMapOvr>
</p:sld>
</file>

<file path=ppt/theme/theme1.xml><?xml version="1.0" encoding="utf-8"?>
<a:theme xmlns:a="http://schemas.openxmlformats.org/drawingml/2006/main" name="Poster Competition Energy Dialogue 2013 template potrait 700x1000">
  <a:themeElements>
    <a:clrScheme name="KTH">
      <a:dk1>
        <a:srgbClr val="000000"/>
      </a:dk1>
      <a:lt1>
        <a:srgbClr val="FFFFFF"/>
      </a:lt1>
      <a:dk2>
        <a:srgbClr val="000000"/>
      </a:dk2>
      <a:lt2>
        <a:srgbClr val="808080"/>
      </a:lt2>
      <a:accent1>
        <a:srgbClr val="1C54A6"/>
      </a:accent1>
      <a:accent2>
        <a:srgbClr val="808080"/>
      </a:accent2>
      <a:accent3>
        <a:srgbClr val="9D102D"/>
      </a:accent3>
      <a:accent4>
        <a:srgbClr val="E3DCC0"/>
      </a:accent4>
      <a:accent5>
        <a:srgbClr val="7F8E2B"/>
      </a:accent5>
      <a:accent6>
        <a:srgbClr val="404616"/>
      </a:accent6>
      <a:hlink>
        <a:srgbClr val="009999"/>
      </a:hlink>
      <a:folHlink>
        <a:srgbClr val="99CC00"/>
      </a:folHlink>
    </a:clrScheme>
    <a:fontScheme name="KTH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8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KTH - Posters 700x1000-Grey">
  <a:themeElements>
    <a:clrScheme name="KTH">
      <a:dk1>
        <a:srgbClr val="000000"/>
      </a:dk1>
      <a:lt1>
        <a:srgbClr val="FFFFFF"/>
      </a:lt1>
      <a:dk2>
        <a:srgbClr val="000000"/>
      </a:dk2>
      <a:lt2>
        <a:srgbClr val="808080"/>
      </a:lt2>
      <a:accent1>
        <a:srgbClr val="1C54A6"/>
      </a:accent1>
      <a:accent2>
        <a:srgbClr val="808080"/>
      </a:accent2>
      <a:accent3>
        <a:srgbClr val="9D102D"/>
      </a:accent3>
      <a:accent4>
        <a:srgbClr val="E3DCC0"/>
      </a:accent4>
      <a:accent5>
        <a:srgbClr val="7F8E2B"/>
      </a:accent5>
      <a:accent6>
        <a:srgbClr val="404616"/>
      </a:accent6>
      <a:hlink>
        <a:srgbClr val="009999"/>
      </a:hlink>
      <a:folHlink>
        <a:srgbClr val="99CC00"/>
      </a:folHlink>
    </a:clrScheme>
    <a:fontScheme name="KTH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spPr>
      <a:bodyPr rtlCol="0" anchor="ctr"/>
      <a:lstStyle>
        <a:defPPr algn="ctr">
          <a:defRPr sz="28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KTH - Posters 700x1000-Red">
  <a:themeElements>
    <a:clrScheme name="KTH">
      <a:dk1>
        <a:srgbClr val="000000"/>
      </a:dk1>
      <a:lt1>
        <a:srgbClr val="FFFFFF"/>
      </a:lt1>
      <a:dk2>
        <a:srgbClr val="000000"/>
      </a:dk2>
      <a:lt2>
        <a:srgbClr val="808080"/>
      </a:lt2>
      <a:accent1>
        <a:srgbClr val="1C54A6"/>
      </a:accent1>
      <a:accent2>
        <a:srgbClr val="808080"/>
      </a:accent2>
      <a:accent3>
        <a:srgbClr val="9D102D"/>
      </a:accent3>
      <a:accent4>
        <a:srgbClr val="E3DCC0"/>
      </a:accent4>
      <a:accent5>
        <a:srgbClr val="7F8E2B"/>
      </a:accent5>
      <a:accent6>
        <a:srgbClr val="404616"/>
      </a:accent6>
      <a:hlink>
        <a:srgbClr val="009999"/>
      </a:hlink>
      <a:folHlink>
        <a:srgbClr val="99CC00"/>
      </a:folHlink>
    </a:clrScheme>
    <a:fontScheme name="KTH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spPr>
      <a:bodyPr rtlCol="0" anchor="ctr"/>
      <a:lstStyle>
        <a:defPPr algn="ctr">
          <a:defRPr sz="28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 Competition Energy Dialogue 2013 template potrait 700x1000.potx</Template>
  <TotalTime>2556</TotalTime>
  <Words>571</Words>
  <Application>Microsoft Office PowerPoint</Application>
  <PresentationFormat>Довільний</PresentationFormat>
  <Paragraphs>51</Paragraphs>
  <Slides>1</Slides>
  <Notes>1</Notes>
  <HiddenSlides>0</HiddenSlides>
  <MMClips>0</MMClips>
  <ScaleCrop>false</ScaleCrop>
  <HeadingPairs>
    <vt:vector size="6" baseType="variant">
      <vt:variant>
        <vt:lpstr>Використані шрифти</vt:lpstr>
      </vt:variant>
      <vt:variant>
        <vt:i4>6</vt:i4>
      </vt:variant>
      <vt:variant>
        <vt:lpstr>Тема</vt:lpstr>
      </vt:variant>
      <vt:variant>
        <vt:i4>3</vt:i4>
      </vt:variant>
      <vt:variant>
        <vt:lpstr>Заголовки слайдів</vt:lpstr>
      </vt:variant>
      <vt:variant>
        <vt:i4>1</vt:i4>
      </vt:variant>
    </vt:vector>
  </HeadingPairs>
  <TitlesOfParts>
    <vt:vector size="10" baseType="lpstr">
      <vt:lpstr>Arial</vt:lpstr>
      <vt:lpstr>Arial Rounded MT Bold</vt:lpstr>
      <vt:lpstr>Calibri</vt:lpstr>
      <vt:lpstr>Century Gothic</vt:lpstr>
      <vt:lpstr>Georgia</vt:lpstr>
      <vt:lpstr>Verdana</vt:lpstr>
      <vt:lpstr>Poster Competition Energy Dialogue 2013 template potrait 700x1000</vt:lpstr>
      <vt:lpstr>KTH - Posters 700x1000-Grey</vt:lpstr>
      <vt:lpstr>KTH - Posters 700x1000-Red</vt:lpstr>
      <vt:lpstr>Презентація PowerPoint</vt:lpstr>
    </vt:vector>
  </TitlesOfParts>
  <Company>computers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elisabeth.roman</dc:creator>
  <cp:lastModifiedBy>Bohdan Darmits</cp:lastModifiedBy>
  <cp:revision>194</cp:revision>
  <dcterms:created xsi:type="dcterms:W3CDTF">2009-04-02T13:51:44Z</dcterms:created>
  <dcterms:modified xsi:type="dcterms:W3CDTF">2019-12-03T18:34:44Z</dcterms:modified>
</cp:coreProperties>
</file>