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59" r:id="rId6"/>
    <p:sldId id="258" r:id="rId7"/>
    <p:sldId id="260" r:id="rId8"/>
    <p:sldId id="261" r:id="rId9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0" autoAdjust="0"/>
    <p:restoredTop sz="94598" autoAdjust="0"/>
  </p:normalViewPr>
  <p:slideViewPr>
    <p:cSldViewPr snapToGrid="0">
      <p:cViewPr>
        <p:scale>
          <a:sx n="66" d="100"/>
          <a:sy n="66" d="100"/>
        </p:scale>
        <p:origin x="38" y="4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090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02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i="1" kern="1200" cap="none" spc="-7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prostitution">
            <a:extLst>
              <a:ext uri="{FF2B5EF4-FFF2-40B4-BE49-F238E27FC236}">
                <a16:creationId xmlns:a16="http://schemas.microsoft.com/office/drawing/2014/main" id="{8BAB8333-212E-497E-9657-112B73C23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4222" y="1372376"/>
            <a:ext cx="6202238" cy="4127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1973" y="643464"/>
            <a:ext cx="4143830" cy="55663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7364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10FE88-3F20-4E8E-AF97-CB9388893B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7225" y="1559768"/>
            <a:ext cx="2978281" cy="3135379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the effects of legalizing and decriminalizing prostitution</a:t>
            </a:r>
            <a:endParaRPr lang="uk-UA" sz="4800" dirty="0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A53A868-C420-4BAE-9244-EC162AF05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03768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8D93CCA-A85E-4529-A6F0-8BB54D27B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8068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2686EF3-81CC-419F-96C3-002A7588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09708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ECFA516-C18C-41AE-AFF2-A0D0A59C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8068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994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swedish model of prostitution">
            <a:extLst>
              <a:ext uri="{FF2B5EF4-FFF2-40B4-BE49-F238E27FC236}">
                <a16:creationId xmlns:a16="http://schemas.microsoft.com/office/drawing/2014/main" id="{C6B79FAF-6A13-4CA3-B52B-6324A742BD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2" b="4131"/>
          <a:stretch/>
        </p:blipFill>
        <p:spPr bwMode="auto">
          <a:xfrm>
            <a:off x="-1" y="10"/>
            <a:ext cx="12192000" cy="455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30074"/>
            <a:ext cx="12192000" cy="232792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116" y="4692768"/>
            <a:ext cx="11859768" cy="2002536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4097AE-DB78-4742-8550-3C8B2815D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292" y="5245316"/>
            <a:ext cx="11439414" cy="897439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Uncontrolled prostitution is inherently violent </a:t>
            </a:r>
            <a:endParaRPr lang="uk-UA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229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C75FB24-84E1-472F-8C74-CB8407E0B9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58" b="8566"/>
          <a:stretch/>
        </p:blipFill>
        <p:spPr>
          <a:xfrm>
            <a:off x="1763946" y="645106"/>
            <a:ext cx="8651100" cy="322927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501" y="4212709"/>
            <a:ext cx="10905302" cy="1997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348" y="4379135"/>
            <a:ext cx="10579608" cy="1664208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F3C183-D687-424A-8348-9116F7BFF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1695" y="4634960"/>
            <a:ext cx="10366743" cy="1054907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“</a:t>
            </a:r>
            <a:r>
              <a:rPr lang="en-US" sz="3300" dirty="0">
                <a:solidFill>
                  <a:schemeClr val="bg1"/>
                </a:solidFill>
              </a:rPr>
              <a:t>Whenever you have an industry that is held to be legal or decriminalized, there is an safety net for those who are victims of crimes to report criminal activity,”</a:t>
            </a:r>
            <a:endParaRPr lang="uk-UA" sz="3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351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DAC2350-FA6C-4B24-9A17-926C160E8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A637C44-0146-4C54-A1A1-57BC8E6C3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AB310E7-DE5C-4964-8CBB-E87A22B5B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C6D0BA2-2FCA-496D-A55A-C56A7B3E0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A158404-99A1-4EB0-B63C-8744C273A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1848EA8-FE52-4762-AE9B-5D1DD4C33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Image result for pros of legalizing prostitution graphics">
            <a:extLst>
              <a:ext uri="{FF2B5EF4-FFF2-40B4-BE49-F238E27FC236}">
                <a16:creationId xmlns:a16="http://schemas.microsoft.com/office/drawing/2014/main" id="{605E7F8D-18EB-4158-848C-5A5FFE7AB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12303" y="1951047"/>
            <a:ext cx="7963382" cy="326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361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DA9F2E-0EE6-4971-AE8D-D39A53A5BD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Who tried to treat the similar problem?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74786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Image result for swedish model of prostitution">
            <a:extLst>
              <a:ext uri="{FF2B5EF4-FFF2-40B4-BE49-F238E27FC236}">
                <a16:creationId xmlns:a16="http://schemas.microsoft.com/office/drawing/2014/main" id="{34DEFB7F-E7FA-422F-9B44-1636A83BA4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D2CB37-6902-4181-8327-BBD79A1E55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1" y="2198248"/>
            <a:ext cx="8652938" cy="2461504"/>
          </a:xfrm>
        </p:spPr>
        <p:txBody>
          <a:bodyPr>
            <a:normAutofit/>
          </a:bodyPr>
          <a:lstStyle/>
          <a:p>
            <a:r>
              <a:rPr lang="en-US" sz="3000" b="1" dirty="0"/>
              <a:t>1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.Criminalizing buyers.</a:t>
            </a:r>
            <a:b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2.Decriminalizing prostitutes.</a:t>
            </a:r>
            <a:b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3.Help.</a:t>
            </a:r>
            <a:b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4.Education campaign for the public </a:t>
            </a:r>
            <a:endParaRPr lang="uk-UA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901924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95000"/>
              </a:schemeClr>
              <a:schemeClr val="bg1">
                <a:shade val="92000"/>
                <a:satMod val="115000"/>
              </a:schemeClr>
            </a:duotone>
          </a:blip>
          <a:tile tx="0" ty="0" sx="60000" sy="6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66F8A2C-B8CF-4B20-9A73-2ADCF630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A14FEB-C2A1-4092-B98D-8F610A99F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520" y="1272800"/>
            <a:ext cx="6544620" cy="4312402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>
                <a:solidFill>
                  <a:schemeClr val="tx1"/>
                </a:solidFill>
              </a:rPr>
              <a:t>The Reuters - Legalizing prostitution lowers violence and disease</a:t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>
                <a:solidFill>
                  <a:schemeClr val="tx1"/>
                </a:solidFill>
              </a:rPr>
              <a:t>Forbes - Why Legalizing Prostitution May Not Work</a:t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>
                <a:solidFill>
                  <a:schemeClr val="tx1"/>
                </a:solidFill>
              </a:rPr>
              <a:t>Stanford researches - Legalizing Prostitution Is A 'Faustian Bargain'    </a:t>
            </a:r>
            <a:endParaRPr lang="uk-UA" sz="4000" dirty="0">
              <a:solidFill>
                <a:schemeClr val="tx1"/>
              </a:solidFill>
            </a:endParaRP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1DC33084-D378-4BB0-A2C8-B9CF1F9FA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3440" y="1272800"/>
            <a:ext cx="2481307" cy="4312402"/>
          </a:xfrm>
        </p:spPr>
        <p:txBody>
          <a:bodyPr anchor="ctr">
            <a:normAutofit/>
          </a:bodyPr>
          <a:lstStyle/>
          <a:p>
            <a:r>
              <a:rPr lang="en-US" sz="3500" dirty="0"/>
              <a:t>Who tried to treat the similar problem?</a:t>
            </a:r>
            <a:endParaRPr lang="uk-UA" sz="35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799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E074D7-EFD8-4673-BAB8-96B803776F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models to use?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998331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Goudy Old Style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oudy Old Style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79</Words>
  <Application>Microsoft Office PowerPoint</Application>
  <PresentationFormat>Широкий екран</PresentationFormat>
  <Paragraphs>8</Paragraphs>
  <Slides>8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8</vt:i4>
      </vt:variant>
    </vt:vector>
  </HeadingPairs>
  <TitlesOfParts>
    <vt:vector size="12" baseType="lpstr">
      <vt:lpstr>Arial</vt:lpstr>
      <vt:lpstr>Garamond</vt:lpstr>
      <vt:lpstr>Goudy Old Style</vt:lpstr>
      <vt:lpstr>SavonVTI</vt:lpstr>
      <vt:lpstr>the effects of legalizing and decriminalizing prostitution</vt:lpstr>
      <vt:lpstr>Uncontrolled prostitution is inherently violent </vt:lpstr>
      <vt:lpstr>“Whenever you have an industry that is held to be legal or decriminalized, there is an safety net for those who are victims of crimes to report criminal activity,”</vt:lpstr>
      <vt:lpstr>Презентація PowerPoint</vt:lpstr>
      <vt:lpstr>Who tried to treat the similar problem?</vt:lpstr>
      <vt:lpstr>1.Criminalizing buyers. 2.Decriminalizing prostitutes. 3.Help. 4.Education campaign for the public </vt:lpstr>
      <vt:lpstr>The Reuters - Legalizing prostitution lowers violence and disease Forbes - Why Legalizing Prostitution May Not Work Stanford researches - Legalizing Prostitution Is A 'Faustian Bargain'    </vt:lpstr>
      <vt:lpstr>Which models to use?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effects of legalizing and decriminalizing prostitution</dc:title>
  <dc:creator>Bohdan Darmits</dc:creator>
  <cp:lastModifiedBy>Bohdan Darmits</cp:lastModifiedBy>
  <cp:revision>3</cp:revision>
  <dcterms:created xsi:type="dcterms:W3CDTF">2019-11-20T07:14:23Z</dcterms:created>
  <dcterms:modified xsi:type="dcterms:W3CDTF">2019-11-20T07:39:22Z</dcterms:modified>
</cp:coreProperties>
</file>