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558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6177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62631" y="211998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756460" y="2082551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679388" y="211998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327159" y="307423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873200"/>
            <a:ext cx="1110256" cy="24678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flipV="1">
            <a:off x="1635159" y="2717586"/>
            <a:ext cx="2698229" cy="65544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370631" y="2418786"/>
            <a:ext cx="308757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4987388" y="2381351"/>
            <a:ext cx="1769072" cy="374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8;p13"/>
          <p:cNvSpPr/>
          <p:nvPr/>
        </p:nvSpPr>
        <p:spPr>
          <a:xfrm>
            <a:off x="2062631" y="307423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 smtClean="0"/>
              <a:t>C</a:t>
            </a:r>
            <a:r>
              <a:rPr lang="en" sz="1000" dirty="0" smtClean="0"/>
              <a:t>ompliance scanning</a:t>
            </a:r>
            <a:endParaRPr sz="1000" dirty="0"/>
          </a:p>
        </p:txBody>
      </p:sp>
      <p:cxnSp>
        <p:nvCxnSpPr>
          <p:cNvPr id="8" name="Straight Connector 7"/>
          <p:cNvCxnSpPr>
            <a:stCxn id="12" idx="2"/>
          </p:cNvCxnSpPr>
          <p:nvPr/>
        </p:nvCxnSpPr>
        <p:spPr>
          <a:xfrm>
            <a:off x="2716631" y="3671834"/>
            <a:ext cx="0" cy="437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81159" y="4109776"/>
            <a:ext cx="1735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8" idx="2"/>
          </p:cNvCxnSpPr>
          <p:nvPr/>
        </p:nvCxnSpPr>
        <p:spPr>
          <a:xfrm flipV="1">
            <a:off x="952375" y="3671834"/>
            <a:ext cx="28784" cy="437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9388" y="348902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2159106" y="414680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fr-FR" dirty="0"/>
          </a:p>
        </p:txBody>
      </p:sp>
      <p:sp>
        <p:nvSpPr>
          <p:cNvPr id="29" name="Google Shape;58;p13"/>
          <p:cNvSpPr/>
          <p:nvPr/>
        </p:nvSpPr>
        <p:spPr>
          <a:xfrm>
            <a:off x="5104188" y="211998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 smtClean="0"/>
              <a:t>C</a:t>
            </a:r>
            <a:r>
              <a:rPr lang="en" sz="1000" dirty="0" smtClean="0"/>
              <a:t>ompliance scanning</a:t>
            </a:r>
            <a:endParaRPr sz="10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885659" y="1795712"/>
            <a:ext cx="0" cy="324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33388" y="1787151"/>
            <a:ext cx="1543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6" idx="0"/>
          </p:cNvCxnSpPr>
          <p:nvPr/>
        </p:nvCxnSpPr>
        <p:spPr>
          <a:xfrm>
            <a:off x="4333388" y="1787151"/>
            <a:ext cx="0" cy="332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58;p13"/>
          <p:cNvSpPr/>
          <p:nvPr/>
        </p:nvSpPr>
        <p:spPr>
          <a:xfrm>
            <a:off x="6935710" y="304531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 smtClean="0"/>
              <a:t>Post C</a:t>
            </a:r>
            <a:r>
              <a:rPr lang="en" sz="1000" dirty="0" smtClean="0"/>
              <a:t>ompliance scanning</a:t>
            </a:r>
            <a:endParaRPr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4416" y="196609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fr-FR" dirty="0"/>
          </a:p>
        </p:txBody>
      </p:sp>
      <p:sp>
        <p:nvSpPr>
          <p:cNvPr id="48" name="TextBox 47"/>
          <p:cNvSpPr txBox="1"/>
          <p:nvPr/>
        </p:nvSpPr>
        <p:spPr>
          <a:xfrm>
            <a:off x="4913490" y="148793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fr-FR" dirty="0"/>
          </a:p>
        </p:txBody>
      </p:sp>
      <p:cxnSp>
        <p:nvCxnSpPr>
          <p:cNvPr id="40" name="Straight Arrow Connector 39"/>
          <p:cNvCxnSpPr>
            <a:stCxn id="55" idx="2"/>
            <a:endCxn id="46" idx="0"/>
          </p:cNvCxnSpPr>
          <p:nvPr/>
        </p:nvCxnSpPr>
        <p:spPr>
          <a:xfrm>
            <a:off x="7589710" y="2680151"/>
            <a:ext cx="0" cy="365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6" idx="2"/>
          </p:cNvCxnSpPr>
          <p:nvPr/>
        </p:nvCxnSpPr>
        <p:spPr>
          <a:xfrm>
            <a:off x="7589710" y="3642910"/>
            <a:ext cx="0" cy="24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589711" y="3890805"/>
            <a:ext cx="1212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802356" y="2381351"/>
            <a:ext cx="0" cy="1509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3"/>
          </p:cNvCxnSpPr>
          <p:nvPr/>
        </p:nvCxnSpPr>
        <p:spPr>
          <a:xfrm flipH="1">
            <a:off x="8422960" y="2381351"/>
            <a:ext cx="3793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96646" y="268871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fr-FR" dirty="0"/>
          </a:p>
        </p:txBody>
      </p:sp>
      <p:sp>
        <p:nvSpPr>
          <p:cNvPr id="64" name="TextBox 63"/>
          <p:cNvSpPr txBox="1"/>
          <p:nvPr/>
        </p:nvSpPr>
        <p:spPr>
          <a:xfrm>
            <a:off x="8422960" y="298218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170648" y="3581540"/>
            <a:ext cx="1091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Aws Config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974159" y="2674412"/>
            <a:ext cx="1568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Cloud </a:t>
            </a:r>
            <a:r>
              <a:rPr lang="fr-FR" dirty="0" err="1"/>
              <a:t>Conformity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6935710" y="3517945"/>
            <a:ext cx="162736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Clair / </a:t>
            </a:r>
            <a:r>
              <a:rPr lang="fr-FR" dirty="0" err="1" smtClean="0"/>
              <a:t>Dagda</a:t>
            </a:r>
            <a:endParaRPr lang="fr-FR" dirty="0" smtClean="0"/>
          </a:p>
          <a:p>
            <a:r>
              <a:rPr lang="en-US"/>
              <a:t>Amazon Inspector</a:t>
            </a:r>
            <a:br>
              <a:rPr lang="en-US"/>
            </a:br>
            <a:r>
              <a:rPr lang="en-US"/>
              <a:t>AWS security hub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</dc:creator>
  <cp:lastModifiedBy>PC</cp:lastModifiedBy>
  <cp:revision>4</cp:revision>
  <dcterms:modified xsi:type="dcterms:W3CDTF">2020-10-08T19:11:10Z</dcterms:modified>
</cp:coreProperties>
</file>