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367" r:id="rId3"/>
    <p:sldId id="371" r:id="rId4"/>
    <p:sldId id="368" r:id="rId5"/>
    <p:sldId id="370" r:id="rId6"/>
    <p:sldId id="3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94706" autoAdjust="0"/>
  </p:normalViewPr>
  <p:slideViewPr>
    <p:cSldViewPr>
      <p:cViewPr varScale="1">
        <p:scale>
          <a:sx n="59" d="100"/>
          <a:sy n="59" d="100"/>
        </p:scale>
        <p:origin x="882" y="11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11/22/2020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11/22/2020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11/22/2020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11/22/2020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11/22/2020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11/22/2020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11/22/2020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11/22/2020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ster.io/eric-schneider/555-timer-led-blinkie-b26ecf" TargetMode="External"/><Relationship Id="rId2" Type="http://schemas.openxmlformats.org/officeDocument/2006/relationships/hyperlink" Target="https://www.hackster.io/brian-dinh-rice2021/rice-university-engi-301-project-1-icyhot-7e1a7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Project 2: PCB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November 22, 2020</a:t>
            </a:r>
          </a:p>
          <a:p>
            <a:r>
              <a:rPr lang="en-US" dirty="0"/>
              <a:t>Brian Dinh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Background Information &amp; Description of Board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295400"/>
            <a:ext cx="11658600" cy="4724399"/>
          </a:xfrm>
        </p:spPr>
        <p:txBody>
          <a:bodyPr>
            <a:normAutofit/>
          </a:bodyPr>
          <a:lstStyle/>
          <a:p>
            <a:r>
              <a:rPr lang="en-US" dirty="0"/>
              <a:t>What is being proposed?</a:t>
            </a:r>
          </a:p>
          <a:p>
            <a:pPr lvl="1"/>
            <a:r>
              <a:rPr lang="en-US" dirty="0"/>
              <a:t>PCBs for two components:</a:t>
            </a:r>
          </a:p>
          <a:p>
            <a:pPr lvl="2"/>
            <a:r>
              <a:rPr lang="en-US" dirty="0" err="1"/>
              <a:t>PocketBeagle</a:t>
            </a:r>
            <a:r>
              <a:rPr lang="en-US" dirty="0"/>
              <a:t> design from Project 1- what was successfully completed (exclude the LED screen)</a:t>
            </a:r>
          </a:p>
          <a:p>
            <a:pPr lvl="2"/>
            <a:r>
              <a:rPr lang="en-US" dirty="0"/>
              <a:t>555 LED blinker</a:t>
            </a:r>
          </a:p>
          <a:p>
            <a:r>
              <a:rPr lang="en-US" dirty="0"/>
              <a:t>Links to existing projects / libraries</a:t>
            </a:r>
          </a:p>
          <a:p>
            <a:pPr lvl="1"/>
            <a:r>
              <a:rPr lang="en-US" dirty="0">
                <a:hlinkClick r:id="rId2"/>
              </a:rPr>
              <a:t>https://www.hackster.io/brian-dinh-rice2021/rice-university-engi-301-project-1-icyhot-7e1a75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https://www.hackster.io/eric-schneider/555-timer-led-blinkie-b26ecf</a:t>
            </a:r>
            <a:endParaRPr lang="en-US" dirty="0"/>
          </a:p>
          <a:p>
            <a:r>
              <a:rPr lang="en-US" dirty="0"/>
              <a:t>Description of board functionality:</a:t>
            </a:r>
          </a:p>
          <a:p>
            <a:pPr lvl="1"/>
            <a:r>
              <a:rPr lang="en-US" dirty="0"/>
              <a:t>Use results from Project 1 to transport it onto a PCB</a:t>
            </a:r>
          </a:p>
          <a:p>
            <a:pPr lvl="1"/>
            <a:r>
              <a:rPr lang="en-US" dirty="0"/>
              <a:t>Add LEB blinker because it looks cool</a:t>
            </a:r>
          </a:p>
        </p:txBody>
      </p:sp>
      <p:pic>
        <p:nvPicPr>
          <p:cNvPr id="5" name="Picture 4" descr="A picture containing sport, game, basketball, table&#10;&#10;Description automatically generated">
            <a:extLst>
              <a:ext uri="{FF2B5EF4-FFF2-40B4-BE49-F238E27FC236}">
                <a16:creationId xmlns:a16="http://schemas.microsoft.com/office/drawing/2014/main" id="{22EA091C-5518-4936-869C-8D5CB1A9C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300" y="1295400"/>
            <a:ext cx="1828800" cy="228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7AE5-0A9E-427C-BD5A-D5B6CFCF8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Description of Board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95D26-1DD1-4EB1-AC7D-387DAE246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1 </a:t>
            </a:r>
            <a:r>
              <a:rPr lang="en-US" dirty="0" err="1"/>
              <a:t>IcyHot</a:t>
            </a:r>
            <a:r>
              <a:rPr lang="en-US" dirty="0"/>
              <a:t> Components:</a:t>
            </a:r>
          </a:p>
          <a:p>
            <a:pPr lvl="1"/>
            <a:r>
              <a:rPr lang="en-US" dirty="0"/>
              <a:t>2 temperature sensors</a:t>
            </a:r>
          </a:p>
          <a:p>
            <a:pPr lvl="1"/>
            <a:r>
              <a:rPr lang="en-US" dirty="0"/>
              <a:t>2 PWM fans</a:t>
            </a:r>
          </a:p>
          <a:p>
            <a:r>
              <a:rPr lang="en-US" dirty="0"/>
              <a:t>What’s being expanded upon?</a:t>
            </a:r>
          </a:p>
          <a:p>
            <a:pPr lvl="1"/>
            <a:r>
              <a:rPr lang="en-US" dirty="0"/>
              <a:t>Add LED blinker</a:t>
            </a:r>
          </a:p>
          <a:p>
            <a:pPr lvl="1"/>
            <a:r>
              <a:rPr lang="en-US" dirty="0"/>
              <a:t>Design PCB involving all components</a:t>
            </a:r>
          </a:p>
          <a:p>
            <a:r>
              <a:rPr lang="en-US" dirty="0"/>
              <a:t>Why no LED screen?</a:t>
            </a:r>
          </a:p>
          <a:p>
            <a:pPr lvl="1"/>
            <a:r>
              <a:rPr lang="en-US" dirty="0"/>
              <a:t>Was not able to integrate it into the previous project</a:t>
            </a:r>
          </a:p>
          <a:p>
            <a:pPr lvl="1"/>
            <a:r>
              <a:rPr lang="en-US" dirty="0"/>
              <a:t>Project should be scoped to be 2 weeks</a:t>
            </a:r>
          </a:p>
          <a:p>
            <a:pPr lvl="1"/>
            <a:r>
              <a:rPr lang="en-US" dirty="0"/>
              <a:t>I struggled with the first project- second project must be fully integrated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4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Block Diagram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BFBBDDC4-9B96-4CC7-914B-9DF432F8D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793" r="23236"/>
          <a:stretch/>
        </p:blipFill>
        <p:spPr>
          <a:xfrm>
            <a:off x="3390900" y="1295400"/>
            <a:ext cx="4953000" cy="4724400"/>
          </a:xfr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Block Diagram: Dimensions of PCB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104C3A-BD02-426B-86EA-4461CC3BF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49" r="3125" b="2433"/>
          <a:stretch/>
        </p:blipFill>
        <p:spPr>
          <a:xfrm>
            <a:off x="609600" y="2019299"/>
            <a:ext cx="10629900" cy="3200401"/>
          </a:xfrm>
        </p:spPr>
      </p:pic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138632"/>
              </p:ext>
            </p:extLst>
          </p:nvPr>
        </p:nvGraphicFramePr>
        <p:xfrm>
          <a:off x="50268" y="1295400"/>
          <a:ext cx="1215723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02214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(USD)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pc="-150" dirty="0"/>
                        <a:t>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pc="-150" dirty="0"/>
                        <a:t>---------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pc="-150" dirty="0"/>
                        <a:t>---------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9325</TotalTime>
  <Words>191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Diamond Grid 16x9</vt:lpstr>
      <vt:lpstr>ENGI 301  Project 2: PCB Project</vt:lpstr>
      <vt:lpstr>Background Information &amp; Description of Board Functionality</vt:lpstr>
      <vt:lpstr>Detailed Description of Board Functionality</vt:lpstr>
      <vt:lpstr>Functional Block Diagram</vt:lpstr>
      <vt:lpstr>Mechanical Block Diagram: Dimensions of PCB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Brian Dinh</cp:lastModifiedBy>
  <cp:revision>403</cp:revision>
  <dcterms:created xsi:type="dcterms:W3CDTF">2018-01-09T20:24:50Z</dcterms:created>
  <dcterms:modified xsi:type="dcterms:W3CDTF">2020-11-23T05:46:15Z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