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66BFA7-87D9-4947-9E86-50A0891676CA}" v="20" dt="2020-10-05T04:56:02.208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62" d="100"/>
          <a:sy n="62" d="100"/>
        </p:scale>
        <p:origin x="762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Dinh" userId="cb1d0a1c34623c90" providerId="LiveId" clId="{BF66BFA7-87D9-4947-9E86-50A0891676CA}"/>
    <pc:docChg chg="undo custSel modSld">
      <pc:chgData name="Brian Dinh" userId="cb1d0a1c34623c90" providerId="LiveId" clId="{BF66BFA7-87D9-4947-9E86-50A0891676CA}" dt="2020-10-13T16:22:48.510" v="1533" actId="20577"/>
      <pc:docMkLst>
        <pc:docMk/>
      </pc:docMkLst>
      <pc:sldChg chg="modSp mod">
        <pc:chgData name="Brian Dinh" userId="cb1d0a1c34623c90" providerId="LiveId" clId="{BF66BFA7-87D9-4947-9E86-50A0891676CA}" dt="2020-10-05T02:39:15.327" v="579" actId="20577"/>
        <pc:sldMkLst>
          <pc:docMk/>
          <pc:sldMk cId="106904919" sldId="261"/>
        </pc:sldMkLst>
        <pc:spChg chg="mod">
          <ac:chgData name="Brian Dinh" userId="cb1d0a1c34623c90" providerId="LiveId" clId="{BF66BFA7-87D9-4947-9E86-50A0891676CA}" dt="2020-10-05T02:39:15.327" v="579" actId="20577"/>
          <ac:spMkLst>
            <pc:docMk/>
            <pc:sldMk cId="106904919" sldId="261"/>
            <ac:spMk id="2" creationId="{00000000-0000-0000-0000-000000000000}"/>
          </ac:spMkLst>
        </pc:spChg>
        <pc:spChg chg="mod">
          <ac:chgData name="Brian Dinh" userId="cb1d0a1c34623c90" providerId="LiveId" clId="{BF66BFA7-87D9-4947-9E86-50A0891676CA}" dt="2020-10-05T00:27:39.055" v="3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addSp delSp modSp mod">
        <pc:chgData name="Brian Dinh" userId="cb1d0a1c34623c90" providerId="LiveId" clId="{BF66BFA7-87D9-4947-9E86-50A0891676CA}" dt="2020-10-05T03:54:46.625" v="1325" actId="20577"/>
        <pc:sldMkLst>
          <pc:docMk/>
          <pc:sldMk cId="3519531026" sldId="367"/>
        </pc:sldMkLst>
        <pc:spChg chg="mod">
          <ac:chgData name="Brian Dinh" userId="cb1d0a1c34623c90" providerId="LiveId" clId="{BF66BFA7-87D9-4947-9E86-50A0891676CA}" dt="2020-10-05T03:54:46.625" v="1325" actId="20577"/>
          <ac:spMkLst>
            <pc:docMk/>
            <pc:sldMk cId="3519531026" sldId="367"/>
            <ac:spMk id="3" creationId="{8ED8AE04-697D-4784-A672-E28DA6A47AB6}"/>
          </ac:spMkLst>
        </pc:spChg>
        <pc:picChg chg="add del mod">
          <ac:chgData name="Brian Dinh" userId="cb1d0a1c34623c90" providerId="LiveId" clId="{BF66BFA7-87D9-4947-9E86-50A0891676CA}" dt="2020-10-05T03:05:31.834" v="953" actId="478"/>
          <ac:picMkLst>
            <pc:docMk/>
            <pc:sldMk cId="3519531026" sldId="367"/>
            <ac:picMk id="5" creationId="{139D0692-7AA7-4571-88C9-25EDC5078E7D}"/>
          </ac:picMkLst>
        </pc:picChg>
        <pc:picChg chg="add del mod">
          <ac:chgData name="Brian Dinh" userId="cb1d0a1c34623c90" providerId="LiveId" clId="{BF66BFA7-87D9-4947-9E86-50A0891676CA}" dt="2020-10-05T03:05:31.834" v="953" actId="478"/>
          <ac:picMkLst>
            <pc:docMk/>
            <pc:sldMk cId="3519531026" sldId="367"/>
            <ac:picMk id="7" creationId="{7B8ABB48-7782-43F3-9C7A-0A93015487C8}"/>
          </ac:picMkLst>
        </pc:picChg>
        <pc:picChg chg="add mod">
          <ac:chgData name="Brian Dinh" userId="cb1d0a1c34623c90" providerId="LiveId" clId="{BF66BFA7-87D9-4947-9E86-50A0891676CA}" dt="2020-10-05T03:06:00.606" v="965" actId="1076"/>
          <ac:picMkLst>
            <pc:docMk/>
            <pc:sldMk cId="3519531026" sldId="367"/>
            <ac:picMk id="9" creationId="{E3AF53E1-04A8-41BA-B1AE-2EB9C865437D}"/>
          </ac:picMkLst>
        </pc:picChg>
        <pc:picChg chg="add mod">
          <ac:chgData name="Brian Dinh" userId="cb1d0a1c34623c90" providerId="LiveId" clId="{BF66BFA7-87D9-4947-9E86-50A0891676CA}" dt="2020-10-05T03:05:54.041" v="963" actId="1076"/>
          <ac:picMkLst>
            <pc:docMk/>
            <pc:sldMk cId="3519531026" sldId="367"/>
            <ac:picMk id="11" creationId="{B49DF379-5C73-422F-9ADD-AC31C6239E36}"/>
          </ac:picMkLst>
        </pc:picChg>
        <pc:picChg chg="add mod">
          <ac:chgData name="Brian Dinh" userId="cb1d0a1c34623c90" providerId="LiveId" clId="{BF66BFA7-87D9-4947-9E86-50A0891676CA}" dt="2020-10-05T03:06:32.525" v="970" actId="1076"/>
          <ac:picMkLst>
            <pc:docMk/>
            <pc:sldMk cId="3519531026" sldId="367"/>
            <ac:picMk id="13" creationId="{7E708FD2-5211-4F05-836D-FC6F42FB0E1E}"/>
          </ac:picMkLst>
        </pc:picChg>
      </pc:sldChg>
      <pc:sldChg chg="addSp delSp modSp mod">
        <pc:chgData name="Brian Dinh" userId="cb1d0a1c34623c90" providerId="LiveId" clId="{BF66BFA7-87D9-4947-9E86-50A0891676CA}" dt="2020-10-05T04:55:53.684" v="1503" actId="27614"/>
        <pc:sldMkLst>
          <pc:docMk/>
          <pc:sldMk cId="140782560" sldId="368"/>
        </pc:sldMkLst>
        <pc:spChg chg="del mod">
          <ac:chgData name="Brian Dinh" userId="cb1d0a1c34623c90" providerId="LiveId" clId="{BF66BFA7-87D9-4947-9E86-50A0891676CA}" dt="2020-10-05T04:55:51.667" v="1502" actId="931"/>
          <ac:spMkLst>
            <pc:docMk/>
            <pc:sldMk cId="140782560" sldId="368"/>
            <ac:spMk id="3" creationId="{608935D3-29E1-4175-8DE5-14986150C19C}"/>
          </ac:spMkLst>
        </pc:spChg>
        <pc:picChg chg="add mod">
          <ac:chgData name="Brian Dinh" userId="cb1d0a1c34623c90" providerId="LiveId" clId="{BF66BFA7-87D9-4947-9E86-50A0891676CA}" dt="2020-10-05T04:55:53.684" v="1503" actId="27614"/>
          <ac:picMkLst>
            <pc:docMk/>
            <pc:sldMk cId="140782560" sldId="368"/>
            <ac:picMk id="5" creationId="{F312F3CE-79BD-41BC-879A-83CBE330A892}"/>
          </ac:picMkLst>
        </pc:picChg>
      </pc:sldChg>
      <pc:sldChg chg="modSp mod">
        <pc:chgData name="Brian Dinh" userId="cb1d0a1c34623c90" providerId="LiveId" clId="{BF66BFA7-87D9-4947-9E86-50A0891676CA}" dt="2020-10-13T16:22:48.510" v="1533" actId="20577"/>
        <pc:sldMkLst>
          <pc:docMk/>
          <pc:sldMk cId="1131248096" sldId="369"/>
        </pc:sldMkLst>
        <pc:graphicFrameChg chg="mod modGraphic">
          <ac:chgData name="Brian Dinh" userId="cb1d0a1c34623c90" providerId="LiveId" clId="{BF66BFA7-87D9-4947-9E86-50A0891676CA}" dt="2020-10-13T16:22:48.510" v="1533" actId="20577"/>
          <ac:graphicFrameMkLst>
            <pc:docMk/>
            <pc:sldMk cId="1131248096" sldId="369"/>
            <ac:graphicFrameMk id="4" creationId="{D0B47F4B-CB02-4D02-BE84-F6BC57D0FE26}"/>
          </ac:graphicFrameMkLst>
        </pc:graphicFrameChg>
      </pc:sldChg>
      <pc:sldChg chg="addSp delSp modSp mod">
        <pc:chgData name="Brian Dinh" userId="cb1d0a1c34623c90" providerId="LiveId" clId="{BF66BFA7-87D9-4947-9E86-50A0891676CA}" dt="2020-10-05T04:56:03.301" v="1507" actId="962"/>
        <pc:sldMkLst>
          <pc:docMk/>
          <pc:sldMk cId="4204615274" sldId="370"/>
        </pc:sldMkLst>
        <pc:spChg chg="del mod">
          <ac:chgData name="Brian Dinh" userId="cb1d0a1c34623c90" providerId="LiveId" clId="{BF66BFA7-87D9-4947-9E86-50A0891676CA}" dt="2020-10-05T04:56:02.208" v="1505" actId="931"/>
          <ac:spMkLst>
            <pc:docMk/>
            <pc:sldMk cId="4204615274" sldId="370"/>
            <ac:spMk id="3" creationId="{39FC9173-ADDE-4A3D-BDB4-3F990F1032E5}"/>
          </ac:spMkLst>
        </pc:spChg>
        <pc:picChg chg="add mod">
          <ac:chgData name="Brian Dinh" userId="cb1d0a1c34623c90" providerId="LiveId" clId="{BF66BFA7-87D9-4947-9E86-50A0891676CA}" dt="2020-10-05T04:56:03.301" v="1507" actId="962"/>
          <ac:picMkLst>
            <pc:docMk/>
            <pc:sldMk cId="4204615274" sldId="370"/>
            <ac:picMk id="5" creationId="{DC1B2506-DD0A-4AD2-A928-4E46B6AE2D8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10/13/2020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Monstermotte/make-a-fan-controller-with-arduino-b5436d" TargetMode="External"/><Relationship Id="rId2" Type="http://schemas.openxmlformats.org/officeDocument/2006/relationships/hyperlink" Target="https://www.hackster.io/moreirarobotics/how-to-make-a-thermometer-with-arduino-and-the-lm35-sensor-d1f65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Project 1: </a:t>
            </a:r>
            <a:r>
              <a:rPr lang="en-US" sz="6000" dirty="0" err="1"/>
              <a:t>IcyHot</a:t>
            </a:r>
            <a:r>
              <a:rPr lang="en-US" sz="6000" dirty="0"/>
              <a:t>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October 4, 2020</a:t>
            </a:r>
          </a:p>
          <a:p>
            <a:r>
              <a:rPr lang="en-US" dirty="0"/>
              <a:t>Brian Dinh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295400"/>
            <a:ext cx="11658600" cy="4724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Automatic thermometer and fan combination</a:t>
            </a:r>
          </a:p>
          <a:p>
            <a:pPr lvl="1"/>
            <a:r>
              <a:rPr lang="en-US" dirty="0"/>
              <a:t>Inspired by current living conditions:</a:t>
            </a:r>
          </a:p>
          <a:p>
            <a:pPr lvl="2"/>
            <a:r>
              <a:rPr lang="en-US" dirty="0"/>
              <a:t>Nonventilated room without a thermometer</a:t>
            </a:r>
          </a:p>
          <a:p>
            <a:pPr lvl="2"/>
            <a:r>
              <a:rPr lang="en-US" dirty="0"/>
              <a:t>Often uncomfortable in own room</a:t>
            </a:r>
          </a:p>
          <a:p>
            <a:pPr lvl="2"/>
            <a:r>
              <a:rPr lang="en-US" dirty="0"/>
              <a:t>Design criteria: needs to know and read current temperature and able to activate the fan if necessary </a:t>
            </a:r>
          </a:p>
          <a:p>
            <a:r>
              <a:rPr lang="en-US" dirty="0"/>
              <a:t>Links to existing projects / libraries</a:t>
            </a:r>
          </a:p>
          <a:p>
            <a:pPr lvl="1"/>
            <a:r>
              <a:rPr lang="en-US" dirty="0">
                <a:hlinkClick r:id="rId2"/>
              </a:rPr>
              <a:t>https://www.hackster.io/moreirarobotics/how-to-make-a-thermometer-with-arduino-and-the-lm35-sensor-d1f65f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https://www.hackster.io/Monstermotte/make-a-fan-controller-with-arduino-b5436d</a:t>
            </a:r>
            <a:endParaRPr lang="en-US" dirty="0"/>
          </a:p>
          <a:p>
            <a:r>
              <a:rPr lang="en-US" dirty="0"/>
              <a:t>What improvements / additions over existing project</a:t>
            </a:r>
          </a:p>
          <a:p>
            <a:pPr lvl="1"/>
            <a:r>
              <a:rPr lang="en-US" dirty="0"/>
              <a:t>The fan controller requires a physical input while this project activates the fan depending on </a:t>
            </a:r>
            <a:r>
              <a:rPr lang="en-US" dirty="0" err="1"/>
              <a:t>T</a:t>
            </a:r>
            <a:r>
              <a:rPr lang="en-US" baseline="-25000" dirty="0" err="1"/>
              <a:t>environment</a:t>
            </a:r>
            <a:r>
              <a:rPr lang="en-US" dirty="0"/>
              <a:t> (software)</a:t>
            </a:r>
          </a:p>
          <a:p>
            <a:pPr lvl="1"/>
            <a:r>
              <a:rPr lang="en-US" dirty="0"/>
              <a:t>The thermometer outputs a digital value on a screen; the existing thermometer outputs an analog using LEDS (</a:t>
            </a:r>
            <a:r>
              <a:rPr lang="en-US" dirty="0" err="1"/>
              <a:t>software&amp;hardware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Software on Cloud9 IDE instead of Arduino IDE</a:t>
            </a:r>
          </a:p>
          <a:p>
            <a:pPr lvl="1"/>
            <a:endParaRPr lang="en-US" dirty="0"/>
          </a:p>
        </p:txBody>
      </p:sp>
      <p:pic>
        <p:nvPicPr>
          <p:cNvPr id="9" name="Picture 8" descr="A picture containing bicycle, person, clock, standing&#10;&#10;Description automatically generated">
            <a:extLst>
              <a:ext uri="{FF2B5EF4-FFF2-40B4-BE49-F238E27FC236}">
                <a16:creationId xmlns:a16="http://schemas.microsoft.com/office/drawing/2014/main" id="{E3AF53E1-04A8-41BA-B1AE-2EB9C8654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0073" y="228600"/>
            <a:ext cx="2143125" cy="2143125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B49DF379-5C73-422F-9ADD-AC31C6239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6098" y="-4520"/>
            <a:ext cx="845902" cy="3276842"/>
          </a:xfrm>
          <a:prstGeom prst="rect">
            <a:avLst/>
          </a:prstGeom>
        </p:spPr>
      </p:pic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7E708FD2-5211-4F05-836D-FC6F42FB0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573" y="380999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312F3CE-79BD-41BC-879A-83CBE330A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350" y="1295400"/>
            <a:ext cx="3543300" cy="4724400"/>
          </a:xfr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C1B2506-DD0A-4AD2-A928-4E46B6AE2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350" y="1295400"/>
            <a:ext cx="3543300" cy="4724400"/>
          </a:xfr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570018"/>
              </p:ext>
            </p:extLst>
          </p:nvPr>
        </p:nvGraphicFramePr>
        <p:xfrm>
          <a:off x="50268" y="1295400"/>
          <a:ext cx="1215723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02214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Noctua NF-A4x20 5V PWM, Premium Quiet Fan, 4-Pin, 5V Version (40x20mm, Brown)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1.8" Color TFT LCD display with MicroSD Card Breakout - ST7735R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Jumper 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OEDK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 of 10 buttons (</a:t>
                      </a:r>
                      <a:r>
                        <a:rPr lang="en-US" dirty="0" err="1"/>
                        <a:t>digi</a:t>
                      </a:r>
                      <a:r>
                        <a:rPr lang="en-US" dirty="0"/>
                        <a:t>-key part number 1528-2204-ND)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72.30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8763</TotalTime>
  <Words>218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Project 1: IcyHot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Brian Dinh</cp:lastModifiedBy>
  <cp:revision>394</cp:revision>
  <dcterms:created xsi:type="dcterms:W3CDTF">2018-01-09T20:24:50Z</dcterms:created>
  <dcterms:modified xsi:type="dcterms:W3CDTF">2020-10-13T16:24:48Z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