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71" r:id="rId4"/>
    <p:sldId id="368" r:id="rId5"/>
    <p:sldId id="370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Dinh" initials="BD" lastIdx="4" clrIdx="0">
    <p:extLst>
      <p:ext uri="{19B8F6BF-5375-455C-9EA6-DF929625EA0E}">
        <p15:presenceInfo xmlns:p15="http://schemas.microsoft.com/office/powerpoint/2012/main" userId="cb1d0a1c34623c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62" d="100"/>
          <a:sy n="62" d="100"/>
        </p:scale>
        <p:origin x="78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2T21:04:51.021" idx="1">
    <p:pos x="1845" y="2089"/>
    <p:text>No blinker, restore LCD screen. Go to Adafruit website, pick off mounting holes, hook up SPI interface, power, and on the PCB board slot the pocketbeagle underneath my screen</p:text>
    <p:extLst>
      <p:ext uri="{C676402C-5697-4E1C-873F-D02D1690AC5C}">
        <p15:threadingInfo xmlns:p15="http://schemas.microsoft.com/office/powerpoint/2012/main" timeZoneBias="360"/>
      </p:ext>
    </p:extLst>
  </p:cm>
  <p:cm authorId="1" dt="2020-12-02T21:05:07.577" idx="2">
    <p:pos x="1543" y="1269"/>
    <p:text>Keep existing components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2T21:08:37.780" idx="4">
    <p:pos x="3661" y="1494"/>
    <p:text>shrink to 3x4 board</p:text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12/2/2020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12/2/2020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eric-schneider/555-timer-led-blinkie-b26ecf" TargetMode="External"/><Relationship Id="rId2" Type="http://schemas.openxmlformats.org/officeDocument/2006/relationships/hyperlink" Target="https://www.hackster.io/brian-dinh-rice2021/rice-university-engi-301-project-1-icyhot-7e1a7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Project 2: 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/>
              <a:t>December 3, </a:t>
            </a:r>
            <a:r>
              <a:rPr lang="en-US" dirty="0"/>
              <a:t>2020</a:t>
            </a:r>
          </a:p>
          <a:p>
            <a:r>
              <a:rPr lang="en-US" dirty="0"/>
              <a:t>Brian Dinh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Background Information &amp; Description of Board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295400"/>
            <a:ext cx="11658600" cy="4724399"/>
          </a:xfrm>
        </p:spPr>
        <p:txBody>
          <a:bodyPr>
            <a:normAutofit/>
          </a:bodyPr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PCBs for two components:</a:t>
            </a:r>
          </a:p>
          <a:p>
            <a:pPr lvl="2"/>
            <a:r>
              <a:rPr lang="en-US" dirty="0" err="1"/>
              <a:t>PocketBeagle</a:t>
            </a:r>
            <a:r>
              <a:rPr lang="en-US" dirty="0"/>
              <a:t> design from Project 1- what was successfully completed (exclude the LED screen)</a:t>
            </a:r>
          </a:p>
          <a:p>
            <a:pPr lvl="2"/>
            <a:r>
              <a:rPr lang="en-US" dirty="0"/>
              <a:t>555 LED blinker</a:t>
            </a:r>
          </a:p>
          <a:p>
            <a:r>
              <a:rPr lang="en-US" dirty="0"/>
              <a:t>Links to existing projects / libraries</a:t>
            </a:r>
          </a:p>
          <a:p>
            <a:pPr lvl="1"/>
            <a:r>
              <a:rPr lang="en-US" dirty="0">
                <a:hlinkClick r:id="rId2"/>
              </a:rPr>
              <a:t>https://www.hackster.io/brian-dinh-rice2021/rice-university-engi-301-project-1-icyhot-7e1a75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https://www.hackster.io/eric-schneider/555-timer-led-blinkie-b26ecf</a:t>
            </a:r>
            <a:endParaRPr lang="en-US" dirty="0"/>
          </a:p>
          <a:p>
            <a:r>
              <a:rPr lang="en-US" dirty="0"/>
              <a:t>Description of board functionality:</a:t>
            </a:r>
          </a:p>
          <a:p>
            <a:pPr lvl="1"/>
            <a:r>
              <a:rPr lang="en-US" dirty="0"/>
              <a:t>Use results from Project 1 to transport it onto a PCB</a:t>
            </a:r>
          </a:p>
          <a:p>
            <a:pPr lvl="1"/>
            <a:r>
              <a:rPr lang="en-US" dirty="0"/>
              <a:t>Add LEB blinker because it looks cool</a:t>
            </a:r>
          </a:p>
        </p:txBody>
      </p:sp>
      <p:pic>
        <p:nvPicPr>
          <p:cNvPr id="5" name="Picture 4" descr="A picture containing sport, game, basketball, table&#10;&#10;Description automatically generated">
            <a:extLst>
              <a:ext uri="{FF2B5EF4-FFF2-40B4-BE49-F238E27FC236}">
                <a16:creationId xmlns:a16="http://schemas.microsoft.com/office/drawing/2014/main" id="{22EA091C-5518-4936-869C-8D5CB1A9C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0" y="1295400"/>
            <a:ext cx="1828800" cy="22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7AE5-0A9E-427C-BD5A-D5B6CFCF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Description of Board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95D26-1DD1-4EB1-AC7D-387DAE246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1 </a:t>
            </a:r>
            <a:r>
              <a:rPr lang="en-US" dirty="0" err="1"/>
              <a:t>IcyHot</a:t>
            </a:r>
            <a:r>
              <a:rPr lang="en-US" dirty="0"/>
              <a:t> Components:</a:t>
            </a:r>
          </a:p>
          <a:p>
            <a:pPr lvl="1"/>
            <a:r>
              <a:rPr lang="en-US" dirty="0"/>
              <a:t>2 temperature sensors</a:t>
            </a:r>
          </a:p>
          <a:p>
            <a:pPr lvl="1"/>
            <a:r>
              <a:rPr lang="en-US" dirty="0"/>
              <a:t>2 PWM fans</a:t>
            </a:r>
          </a:p>
          <a:p>
            <a:r>
              <a:rPr lang="en-US" dirty="0"/>
              <a:t>What’s being expanded upon?</a:t>
            </a:r>
          </a:p>
          <a:p>
            <a:pPr lvl="1"/>
            <a:r>
              <a:rPr lang="en-US" dirty="0"/>
              <a:t>Add LED blinker</a:t>
            </a:r>
          </a:p>
          <a:p>
            <a:pPr lvl="1"/>
            <a:r>
              <a:rPr lang="en-US" dirty="0"/>
              <a:t>Design PCB involving all components</a:t>
            </a:r>
          </a:p>
          <a:p>
            <a:r>
              <a:rPr lang="en-US" dirty="0"/>
              <a:t>Why no LED screen?</a:t>
            </a:r>
          </a:p>
          <a:p>
            <a:pPr lvl="1"/>
            <a:r>
              <a:rPr lang="en-US" dirty="0"/>
              <a:t>Was not able to integrate it into the previous project</a:t>
            </a:r>
          </a:p>
          <a:p>
            <a:pPr lvl="1"/>
            <a:r>
              <a:rPr lang="en-US" dirty="0"/>
              <a:t>Project should be scoped to be 2 weeks</a:t>
            </a:r>
          </a:p>
          <a:p>
            <a:pPr lvl="1"/>
            <a:r>
              <a:rPr lang="en-US" dirty="0"/>
              <a:t>I struggled with the first project- second project must be fully integrated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4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Block Diagram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FBBDDC4-9B96-4CC7-914B-9DF432F8D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93" r="23236"/>
          <a:stretch/>
        </p:blipFill>
        <p:spPr>
          <a:xfrm>
            <a:off x="3390900" y="1295400"/>
            <a:ext cx="4953000" cy="4724400"/>
          </a:xfr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Diagram: Dimensions of PCB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104C3A-BD02-426B-86EA-4461CC3BF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9" r="3125" b="2433"/>
          <a:stretch/>
        </p:blipFill>
        <p:spPr>
          <a:xfrm>
            <a:off x="609600" y="2019299"/>
            <a:ext cx="10629900" cy="320040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15A88D-8992-42AE-873A-350B3437417E}"/>
              </a:ext>
            </a:extLst>
          </p:cNvPr>
          <p:cNvSpPr/>
          <p:nvPr/>
        </p:nvSpPr>
        <p:spPr>
          <a:xfrm>
            <a:off x="7010400" y="1295400"/>
            <a:ext cx="4724400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138632"/>
              </p:ext>
            </p:extLst>
          </p:nvPr>
        </p:nvGraphicFramePr>
        <p:xfrm>
          <a:off x="50268" y="1295400"/>
          <a:ext cx="1215723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02214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pc="-150" dirty="0"/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pc="-150" dirty="0"/>
                        <a:t>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pc="-150" dirty="0"/>
                        <a:t>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10551</TotalTime>
  <Words>191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Project 2: PCB Project</vt:lpstr>
      <vt:lpstr>Background Information &amp; Description of Board Functionality</vt:lpstr>
      <vt:lpstr>Detailed Description of Board Functionality</vt:lpstr>
      <vt:lpstr>Functional Block Diagram</vt:lpstr>
      <vt:lpstr>Mechanical Block Diagram: Dimensions of PCB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Brian Dinh</cp:lastModifiedBy>
  <cp:revision>405</cp:revision>
  <dcterms:created xsi:type="dcterms:W3CDTF">2018-01-09T20:24:50Z</dcterms:created>
  <dcterms:modified xsi:type="dcterms:W3CDTF">2020-12-03T23:30:40Z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