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61" r:id="rId2"/>
    <p:sldId id="367" r:id="rId3"/>
    <p:sldId id="371" r:id="rId4"/>
    <p:sldId id="368" r:id="rId5"/>
    <p:sldId id="370" r:id="rId6"/>
    <p:sldId id="36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ian Dinh" initials="BD" lastIdx="4" clrIdx="0">
    <p:extLst>
      <p:ext uri="{19B8F6BF-5375-455C-9EA6-DF929625EA0E}">
        <p15:presenceInfo xmlns:p15="http://schemas.microsoft.com/office/powerpoint/2012/main" userId="cb1d0a1c34623c9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A3E554-ED19-4905-93D4-3E57A76416A6}" v="5" dt="2020-12-19T06:32:20.941"/>
  </p1510:revLst>
</p1510:revInfo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26" autoAdjust="0"/>
    <p:restoredTop sz="93404" autoAdjust="0"/>
  </p:normalViewPr>
  <p:slideViewPr>
    <p:cSldViewPr>
      <p:cViewPr varScale="1">
        <p:scale>
          <a:sx n="59" d="100"/>
          <a:sy n="59" d="100"/>
        </p:scale>
        <p:origin x="882" y="7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3852" y="78"/>
      </p:cViewPr>
      <p:guideLst/>
    </p:cSldViewPr>
  </p:notes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ian Dinh" userId="cb1d0a1c34623c90" providerId="LiveId" clId="{4CA3E554-ED19-4905-93D4-3E57A76416A6}"/>
    <pc:docChg chg="undo redo custSel modSld">
      <pc:chgData name="Brian Dinh" userId="cb1d0a1c34623c90" providerId="LiveId" clId="{4CA3E554-ED19-4905-93D4-3E57A76416A6}" dt="2020-12-19T06:32:44.684" v="618" actId="478"/>
      <pc:docMkLst>
        <pc:docMk/>
      </pc:docMkLst>
      <pc:sldChg chg="modSp mod">
        <pc:chgData name="Brian Dinh" userId="cb1d0a1c34623c90" providerId="LiveId" clId="{4CA3E554-ED19-4905-93D4-3E57A76416A6}" dt="2020-12-12T07:34:23.667" v="188" actId="20577"/>
        <pc:sldMkLst>
          <pc:docMk/>
          <pc:sldMk cId="106904919" sldId="261"/>
        </pc:sldMkLst>
        <pc:spChg chg="mod">
          <ac:chgData name="Brian Dinh" userId="cb1d0a1c34623c90" providerId="LiveId" clId="{4CA3E554-ED19-4905-93D4-3E57A76416A6}" dt="2020-12-12T07:33:41.047" v="115" actId="20577"/>
          <ac:spMkLst>
            <pc:docMk/>
            <pc:sldMk cId="106904919" sldId="261"/>
            <ac:spMk id="2" creationId="{00000000-0000-0000-0000-000000000000}"/>
          </ac:spMkLst>
        </pc:spChg>
        <pc:spChg chg="mod">
          <ac:chgData name="Brian Dinh" userId="cb1d0a1c34623c90" providerId="LiveId" clId="{4CA3E554-ED19-4905-93D4-3E57A76416A6}" dt="2020-12-12T07:34:23.667" v="188" actId="20577"/>
          <ac:spMkLst>
            <pc:docMk/>
            <pc:sldMk cId="106904919" sldId="261"/>
            <ac:spMk id="3" creationId="{00000000-0000-0000-0000-000000000000}"/>
          </ac:spMkLst>
        </pc:spChg>
      </pc:sldChg>
      <pc:sldChg chg="modSp mod">
        <pc:chgData name="Brian Dinh" userId="cb1d0a1c34623c90" providerId="LiveId" clId="{4CA3E554-ED19-4905-93D4-3E57A76416A6}" dt="2020-12-12T07:33:35.737" v="105" actId="20577"/>
        <pc:sldMkLst>
          <pc:docMk/>
          <pc:sldMk cId="3519531026" sldId="367"/>
        </pc:sldMkLst>
        <pc:spChg chg="mod">
          <ac:chgData name="Brian Dinh" userId="cb1d0a1c34623c90" providerId="LiveId" clId="{4CA3E554-ED19-4905-93D4-3E57A76416A6}" dt="2020-12-12T07:33:35.737" v="105" actId="20577"/>
          <ac:spMkLst>
            <pc:docMk/>
            <pc:sldMk cId="3519531026" sldId="367"/>
            <ac:spMk id="3" creationId="{8ED8AE04-697D-4784-A672-E28DA6A47AB6}"/>
          </ac:spMkLst>
        </pc:spChg>
      </pc:sldChg>
      <pc:sldChg chg="addSp delSp modSp mod">
        <pc:chgData name="Brian Dinh" userId="cb1d0a1c34623c90" providerId="LiveId" clId="{4CA3E554-ED19-4905-93D4-3E57A76416A6}" dt="2020-12-19T06:32:05.667" v="602" actId="1076"/>
        <pc:sldMkLst>
          <pc:docMk/>
          <pc:sldMk cId="140782560" sldId="368"/>
        </pc:sldMkLst>
        <pc:spChg chg="add del mod">
          <ac:chgData name="Brian Dinh" userId="cb1d0a1c34623c90" providerId="LiveId" clId="{4CA3E554-ED19-4905-93D4-3E57A76416A6}" dt="2020-12-19T06:31:19.401" v="584" actId="931"/>
          <ac:spMkLst>
            <pc:docMk/>
            <pc:sldMk cId="140782560" sldId="368"/>
            <ac:spMk id="4" creationId="{917F1C46-E6BE-44D7-931C-44253F7FE377}"/>
          </ac:spMkLst>
        </pc:spChg>
        <pc:spChg chg="add del mod">
          <ac:chgData name="Brian Dinh" userId="cb1d0a1c34623c90" providerId="LiveId" clId="{4CA3E554-ED19-4905-93D4-3E57A76416A6}" dt="2020-12-19T06:31:38.207" v="588" actId="931"/>
          <ac:spMkLst>
            <pc:docMk/>
            <pc:sldMk cId="140782560" sldId="368"/>
            <ac:spMk id="9" creationId="{2ECCB84B-B552-47F7-88FD-D5784FEE8E99}"/>
          </ac:spMkLst>
        </pc:spChg>
        <pc:spChg chg="add del mod">
          <ac:chgData name="Brian Dinh" userId="cb1d0a1c34623c90" providerId="LiveId" clId="{4CA3E554-ED19-4905-93D4-3E57A76416A6}" dt="2020-12-19T06:31:44.492" v="592" actId="931"/>
          <ac:spMkLst>
            <pc:docMk/>
            <pc:sldMk cId="140782560" sldId="368"/>
            <ac:spMk id="13" creationId="{F3DCFA6D-44B7-48AF-947C-277E385BD7B2}"/>
          </ac:spMkLst>
        </pc:spChg>
        <pc:picChg chg="add del mod modCrop">
          <ac:chgData name="Brian Dinh" userId="cb1d0a1c34623c90" providerId="LiveId" clId="{4CA3E554-ED19-4905-93D4-3E57A76416A6}" dt="2020-12-19T06:31:32.234" v="587" actId="478"/>
          <ac:picMkLst>
            <pc:docMk/>
            <pc:sldMk cId="140782560" sldId="368"/>
            <ac:picMk id="6" creationId="{6E51DB5D-0090-4755-8D63-F6B4BA693C60}"/>
          </ac:picMkLst>
        </pc:picChg>
        <pc:picChg chg="del">
          <ac:chgData name="Brian Dinh" userId="cb1d0a1c34623c90" providerId="LiveId" clId="{4CA3E554-ED19-4905-93D4-3E57A76416A6}" dt="2020-12-19T06:31:08.920" v="583" actId="478"/>
          <ac:picMkLst>
            <pc:docMk/>
            <pc:sldMk cId="140782560" sldId="368"/>
            <ac:picMk id="7" creationId="{BFBBDDC4-9B96-4CC7-914B-9DF432F8DB10}"/>
          </ac:picMkLst>
        </pc:picChg>
        <pc:picChg chg="add del mod">
          <ac:chgData name="Brian Dinh" userId="cb1d0a1c34623c90" providerId="LiveId" clId="{4CA3E554-ED19-4905-93D4-3E57A76416A6}" dt="2020-12-19T06:31:39.869" v="591" actId="478"/>
          <ac:picMkLst>
            <pc:docMk/>
            <pc:sldMk cId="140782560" sldId="368"/>
            <ac:picMk id="11" creationId="{9AC71EF8-74D6-4512-85F2-69740230457A}"/>
          </ac:picMkLst>
        </pc:picChg>
        <pc:picChg chg="add mod modCrop">
          <ac:chgData name="Brian Dinh" userId="cb1d0a1c34623c90" providerId="LiveId" clId="{4CA3E554-ED19-4905-93D4-3E57A76416A6}" dt="2020-12-19T06:32:05.667" v="602" actId="1076"/>
          <ac:picMkLst>
            <pc:docMk/>
            <pc:sldMk cId="140782560" sldId="368"/>
            <ac:picMk id="15" creationId="{C9A4DB9E-ECC7-4F88-9E75-D91841E8A3AF}"/>
          </ac:picMkLst>
        </pc:picChg>
      </pc:sldChg>
      <pc:sldChg chg="addSp delSp modSp mod delCm">
        <pc:chgData name="Brian Dinh" userId="cb1d0a1c34623c90" providerId="LiveId" clId="{4CA3E554-ED19-4905-93D4-3E57A76416A6}" dt="2020-12-19T06:32:44.684" v="618" actId="478"/>
        <pc:sldMkLst>
          <pc:docMk/>
          <pc:sldMk cId="4204615274" sldId="370"/>
        </pc:sldMkLst>
        <pc:spChg chg="del">
          <ac:chgData name="Brian Dinh" userId="cb1d0a1c34623c90" providerId="LiveId" clId="{4CA3E554-ED19-4905-93D4-3E57A76416A6}" dt="2020-12-16T21:09:08.612" v="582" actId="478"/>
          <ac:spMkLst>
            <pc:docMk/>
            <pc:sldMk cId="4204615274" sldId="370"/>
            <ac:spMk id="4" creationId="{E715A88D-8992-42AE-873A-350B3437417E}"/>
          </ac:spMkLst>
        </pc:spChg>
        <pc:spChg chg="add del mod">
          <ac:chgData name="Brian Dinh" userId="cb1d0a1c34623c90" providerId="LiveId" clId="{4CA3E554-ED19-4905-93D4-3E57A76416A6}" dt="2020-12-19T06:32:14.054" v="604" actId="931"/>
          <ac:spMkLst>
            <pc:docMk/>
            <pc:sldMk cId="4204615274" sldId="370"/>
            <ac:spMk id="5" creationId="{B6310A38-C423-4EA4-B027-99647330F39B}"/>
          </ac:spMkLst>
        </pc:spChg>
        <pc:spChg chg="add mod">
          <ac:chgData name="Brian Dinh" userId="cb1d0a1c34623c90" providerId="LiveId" clId="{4CA3E554-ED19-4905-93D4-3E57A76416A6}" dt="2020-12-19T06:32:44.684" v="618" actId="478"/>
          <ac:spMkLst>
            <pc:docMk/>
            <pc:sldMk cId="4204615274" sldId="370"/>
            <ac:spMk id="14" creationId="{913CB61B-3374-4E22-9059-6AB025F53A45}"/>
          </ac:spMkLst>
        </pc:spChg>
        <pc:picChg chg="del">
          <ac:chgData name="Brian Dinh" userId="cb1d0a1c34623c90" providerId="LiveId" clId="{4CA3E554-ED19-4905-93D4-3E57A76416A6}" dt="2020-12-19T06:32:07.507" v="603" actId="478"/>
          <ac:picMkLst>
            <pc:docMk/>
            <pc:sldMk cId="4204615274" sldId="370"/>
            <ac:picMk id="7" creationId="{28104C3A-BD02-426B-86EA-4461CC3BF28E}"/>
          </ac:picMkLst>
        </pc:picChg>
        <pc:picChg chg="add del mod">
          <ac:chgData name="Brian Dinh" userId="cb1d0a1c34623c90" providerId="LiveId" clId="{4CA3E554-ED19-4905-93D4-3E57A76416A6}" dt="2020-12-19T06:32:44.684" v="618" actId="478"/>
          <ac:picMkLst>
            <pc:docMk/>
            <pc:sldMk cId="4204615274" sldId="370"/>
            <ac:picMk id="8" creationId="{83C5609A-F8FC-437D-828D-CB4D0EF5BB5A}"/>
          </ac:picMkLst>
        </pc:picChg>
        <pc:picChg chg="add mod modCrop">
          <ac:chgData name="Brian Dinh" userId="cb1d0a1c34623c90" providerId="LiveId" clId="{4CA3E554-ED19-4905-93D4-3E57A76416A6}" dt="2020-12-19T06:32:42.581" v="617" actId="732"/>
          <ac:picMkLst>
            <pc:docMk/>
            <pc:sldMk cId="4204615274" sldId="370"/>
            <ac:picMk id="10" creationId="{EA4F5C24-118D-4C02-AA2D-B26CE98D3F64}"/>
          </ac:picMkLst>
        </pc:picChg>
        <pc:picChg chg="add mod modCrop">
          <ac:chgData name="Brian Dinh" userId="cb1d0a1c34623c90" providerId="LiveId" clId="{4CA3E554-ED19-4905-93D4-3E57A76416A6}" dt="2020-12-19T06:32:36.337" v="615" actId="1076"/>
          <ac:picMkLst>
            <pc:docMk/>
            <pc:sldMk cId="4204615274" sldId="370"/>
            <ac:picMk id="12" creationId="{68E27556-4E4D-426C-AE97-5425BF8F9FF9}"/>
          </ac:picMkLst>
        </pc:picChg>
      </pc:sldChg>
      <pc:sldChg chg="modSp mod delCm modCm">
        <pc:chgData name="Brian Dinh" userId="cb1d0a1c34623c90" providerId="LiveId" clId="{4CA3E554-ED19-4905-93D4-3E57A76416A6}" dt="2020-12-16T21:08:57.866" v="580" actId="1592"/>
        <pc:sldMkLst>
          <pc:docMk/>
          <pc:sldMk cId="4293747716" sldId="371"/>
        </pc:sldMkLst>
        <pc:spChg chg="mod">
          <ac:chgData name="Brian Dinh" userId="cb1d0a1c34623c90" providerId="LiveId" clId="{4CA3E554-ED19-4905-93D4-3E57A76416A6}" dt="2020-12-16T17:41:07.781" v="579" actId="20577"/>
          <ac:spMkLst>
            <pc:docMk/>
            <pc:sldMk cId="4293747716" sldId="371"/>
            <ac:spMk id="3" creationId="{6F395D26-1DD1-4EB1-AC7D-387DAE24633C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12/13/2020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12/13/2020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47243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12/13/2020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12/13/2020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12/13/2020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12/13/2020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12/13/2020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12/13/2020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12/13/2020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ackster.io/eric-schneider/555-timer-led-blinkie-b26ecf" TargetMode="External"/><Relationship Id="rId2" Type="http://schemas.openxmlformats.org/officeDocument/2006/relationships/hyperlink" Target="https://www.hackster.io/brian-dinh-rice2021/rice-university-engi-301-project-1-icyhot-7e1a75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4" y="1909346"/>
            <a:ext cx="9907555" cy="3383280"/>
          </a:xfrm>
        </p:spPr>
        <p:txBody>
          <a:bodyPr>
            <a:normAutofit/>
          </a:bodyPr>
          <a:lstStyle/>
          <a:p>
            <a:r>
              <a:rPr lang="en-US" sz="6000" dirty="0"/>
              <a:t>ENGI 301</a:t>
            </a:r>
            <a:br>
              <a:rPr lang="en-US" sz="6000" dirty="0"/>
            </a:br>
            <a:br>
              <a:rPr lang="en-US" dirty="0"/>
            </a:br>
            <a:r>
              <a:rPr lang="en-US" sz="6000" dirty="0"/>
              <a:t>Project 2: </a:t>
            </a:r>
            <a:r>
              <a:rPr lang="en-US" sz="6000" dirty="0" err="1"/>
              <a:t>IcyHot</a:t>
            </a:r>
            <a:r>
              <a:rPr lang="en-US" sz="6000" dirty="0"/>
              <a:t> PCB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1120636"/>
          </a:xfrm>
        </p:spPr>
        <p:txBody>
          <a:bodyPr/>
          <a:lstStyle/>
          <a:p>
            <a:r>
              <a:rPr lang="en-US"/>
              <a:t>December 12, </a:t>
            </a:r>
            <a:r>
              <a:rPr lang="en-US" dirty="0"/>
              <a:t>2020</a:t>
            </a:r>
          </a:p>
          <a:p>
            <a:r>
              <a:rPr lang="en-US" dirty="0"/>
              <a:t>Brian Dinh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39A49-57C9-4BE3-8B38-E944EB819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dirty="0"/>
              <a:t>Background Information &amp; Description of Board 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8AE04-697D-4784-A672-E28DA6A47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" y="1295400"/>
            <a:ext cx="11658600" cy="4724399"/>
          </a:xfrm>
        </p:spPr>
        <p:txBody>
          <a:bodyPr>
            <a:normAutofit/>
          </a:bodyPr>
          <a:lstStyle/>
          <a:p>
            <a:r>
              <a:rPr lang="en-US" dirty="0"/>
              <a:t>What is being proposed?</a:t>
            </a:r>
          </a:p>
          <a:p>
            <a:pPr lvl="1"/>
            <a:r>
              <a:rPr lang="en-US" dirty="0"/>
              <a:t>PCBs for two components:</a:t>
            </a:r>
          </a:p>
          <a:p>
            <a:pPr lvl="2"/>
            <a:r>
              <a:rPr lang="en-US" dirty="0" err="1"/>
              <a:t>PocketBeagle</a:t>
            </a:r>
            <a:r>
              <a:rPr lang="en-US" dirty="0"/>
              <a:t> design from Project 1- what was successfully completed (exclude the LED screen)</a:t>
            </a:r>
          </a:p>
          <a:p>
            <a:pPr lvl="2"/>
            <a:r>
              <a:rPr lang="en-US" dirty="0"/>
              <a:t>555 LED blinker</a:t>
            </a:r>
          </a:p>
          <a:p>
            <a:r>
              <a:rPr lang="en-US" dirty="0"/>
              <a:t>Links to existing projects / libraries</a:t>
            </a:r>
          </a:p>
          <a:p>
            <a:pPr lvl="1"/>
            <a:r>
              <a:rPr lang="en-US" dirty="0">
                <a:hlinkClick r:id="rId2"/>
              </a:rPr>
              <a:t>https://www.hackster.io/brian-dinh-rice2021/rice-university-engi-301-project-1-icyhot-7e1a75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https://www.hackster.io/eric-schneider/555-timer-led-blinkie-b26ecf</a:t>
            </a:r>
            <a:endParaRPr lang="en-US" dirty="0"/>
          </a:p>
          <a:p>
            <a:r>
              <a:rPr lang="en-US" dirty="0"/>
              <a:t>Description of board functionality:</a:t>
            </a:r>
          </a:p>
          <a:p>
            <a:pPr lvl="1"/>
            <a:r>
              <a:rPr lang="en-US" dirty="0"/>
              <a:t>Use results from Project 1 to transport it onto a PCB</a:t>
            </a:r>
          </a:p>
          <a:p>
            <a:pPr lvl="1"/>
            <a:r>
              <a:rPr lang="en-US" dirty="0"/>
              <a:t>Implement components that were not completed in Project 1 for </a:t>
            </a:r>
          </a:p>
        </p:txBody>
      </p:sp>
      <p:pic>
        <p:nvPicPr>
          <p:cNvPr id="5" name="Picture 4" descr="A picture containing sport, game, basketball, table&#10;&#10;Description automatically generated">
            <a:extLst>
              <a:ext uri="{FF2B5EF4-FFF2-40B4-BE49-F238E27FC236}">
                <a16:creationId xmlns:a16="http://schemas.microsoft.com/office/drawing/2014/main" id="{22EA091C-5518-4936-869C-8D5CB1A9C6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20300" y="1295400"/>
            <a:ext cx="1828800" cy="2280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53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07AE5-0A9E-427C-BD5A-D5B6CFCF8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Detailed Description of Board 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95D26-1DD1-4EB1-AC7D-387DAE246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1 </a:t>
            </a:r>
            <a:r>
              <a:rPr lang="en-US" dirty="0" err="1"/>
              <a:t>IcyHot</a:t>
            </a:r>
            <a:r>
              <a:rPr lang="en-US" dirty="0"/>
              <a:t> Components:</a:t>
            </a:r>
          </a:p>
          <a:p>
            <a:pPr lvl="1"/>
            <a:r>
              <a:rPr lang="en-US" dirty="0"/>
              <a:t>2 temperature sensors</a:t>
            </a:r>
          </a:p>
          <a:p>
            <a:pPr lvl="1"/>
            <a:r>
              <a:rPr lang="en-US" dirty="0"/>
              <a:t>2 PWM fans</a:t>
            </a:r>
          </a:p>
          <a:p>
            <a:r>
              <a:rPr lang="en-US" dirty="0"/>
              <a:t>What’s being expanded upon?</a:t>
            </a:r>
          </a:p>
          <a:p>
            <a:pPr lvl="1"/>
            <a:r>
              <a:rPr lang="en-US" dirty="0"/>
              <a:t>Design PCB involving all components from </a:t>
            </a:r>
            <a:r>
              <a:rPr lang="en-US" dirty="0" err="1"/>
              <a:t>IcyHot</a:t>
            </a:r>
            <a:endParaRPr lang="en-US" dirty="0"/>
          </a:p>
          <a:p>
            <a:pPr lvl="1"/>
            <a:r>
              <a:rPr lang="en-US" dirty="0"/>
              <a:t>Inclusive of components not implemented</a:t>
            </a:r>
          </a:p>
          <a:p>
            <a:pPr lvl="1"/>
            <a:r>
              <a:rPr lang="en-US" dirty="0"/>
              <a:t>Add a second library component—project requirement</a:t>
            </a:r>
          </a:p>
          <a:p>
            <a:r>
              <a:rPr lang="en-US" dirty="0"/>
              <a:t>Second library component:</a:t>
            </a:r>
          </a:p>
          <a:p>
            <a:pPr lvl="1"/>
            <a:r>
              <a:rPr lang="en-US" dirty="0"/>
              <a:t>TPS92411x Floating Switch for Offline AC Linear Direct Drive of LEDs with Low Ripple Current</a:t>
            </a:r>
          </a:p>
          <a:p>
            <a:pPr lvl="1"/>
            <a:r>
              <a:rPr lang="en-US" dirty="0"/>
              <a:t>Complements LED screen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747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B93E4-AB7E-4F3D-B6C5-4ED4B78FA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Block Diagram</a:t>
            </a:r>
          </a:p>
        </p:txBody>
      </p:sp>
      <p:pic>
        <p:nvPicPr>
          <p:cNvPr id="15" name="Content Placeholder 14" descr="A picture containing diagram&#10;&#10;Description automatically generated">
            <a:extLst>
              <a:ext uri="{FF2B5EF4-FFF2-40B4-BE49-F238E27FC236}">
                <a16:creationId xmlns:a16="http://schemas.microsoft.com/office/drawing/2014/main" id="{C9A4DB9E-ECC7-4F88-9E75-D91841E8A3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6130" r="39516" b="1254"/>
          <a:stretch/>
        </p:blipFill>
        <p:spPr>
          <a:xfrm rot="5400000">
            <a:off x="4122784" y="568960"/>
            <a:ext cx="4594132" cy="5753101"/>
          </a:xfrm>
        </p:spPr>
      </p:pic>
    </p:spTree>
    <p:extLst>
      <p:ext uri="{BB962C8B-B14F-4D97-AF65-F5344CB8AC3E}">
        <p14:creationId xmlns:p14="http://schemas.microsoft.com/office/powerpoint/2010/main" val="140782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DFEA3-93A8-4943-9F3A-4798FB13F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Mechanical Block Diagram: Dimensions of PCB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A4F5C24-118D-4C02-AA2D-B26CE98D3F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412" r="30000"/>
          <a:stretch/>
        </p:blipFill>
        <p:spPr>
          <a:xfrm rot="5400000">
            <a:off x="864733" y="1154568"/>
            <a:ext cx="3880757" cy="3857625"/>
          </a:xfrm>
          <a:prstGeom prst="rect">
            <a:avLst/>
          </a:prstGeom>
        </p:spPr>
      </p:pic>
      <p:pic>
        <p:nvPicPr>
          <p:cNvPr id="12" name="Picture 11" descr="Text, letter&#10;&#10;Description automatically generated">
            <a:extLst>
              <a:ext uri="{FF2B5EF4-FFF2-40B4-BE49-F238E27FC236}">
                <a16:creationId xmlns:a16="http://schemas.microsoft.com/office/drawing/2014/main" id="{68E27556-4E4D-426C-AE97-5425BF8F9F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746" t="8086" r="18254"/>
          <a:stretch/>
        </p:blipFill>
        <p:spPr>
          <a:xfrm rot="5400000">
            <a:off x="6676146" y="1770452"/>
            <a:ext cx="4800600" cy="3545699"/>
          </a:xfrm>
          <a:prstGeom prst="rect">
            <a:avLst/>
          </a:prstGeom>
        </p:spPr>
      </p:pic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913CB61B-3374-4E22-9059-6AB025F53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615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1467B-51C2-4E0B-B52A-83BD9F0EB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/ Budget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0B47F4B-CB02-4D02-BE84-F6BC57D0FE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2138632"/>
              </p:ext>
            </p:extLst>
          </p:nvPr>
        </p:nvGraphicFramePr>
        <p:xfrm>
          <a:off x="50268" y="1295400"/>
          <a:ext cx="12157230" cy="14833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9022144">
                  <a:extLst>
                    <a:ext uri="{9D8B030D-6E8A-4147-A177-3AD203B41FA5}">
                      <a16:colId xmlns:a16="http://schemas.microsoft.com/office/drawing/2014/main" val="3675253430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1372058784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3565830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Need to Buy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Cost (USD)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800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spc="-150" dirty="0"/>
                        <a:t>---------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spc="-150" dirty="0"/>
                        <a:t>---------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3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493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spc="-150" dirty="0"/>
                        <a:t>---------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3561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1248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Custom 3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000000"/>
      </a:hlink>
      <a:folHlink>
        <a:srgbClr val="9F6715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18623</TotalTime>
  <Words>193</Words>
  <Application>Microsoft Office PowerPoint</Application>
  <PresentationFormat>Widescreen</PresentationFormat>
  <Paragraphs>38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Arial</vt:lpstr>
      <vt:lpstr>Diamond Grid 16x9</vt:lpstr>
      <vt:lpstr>ENGI 301  Project 2: IcyHot PCB</vt:lpstr>
      <vt:lpstr>Background Information &amp; Description of Board Functionality</vt:lpstr>
      <vt:lpstr>Detailed Description of Board Functionality</vt:lpstr>
      <vt:lpstr>Functional Block Diagram</vt:lpstr>
      <vt:lpstr>Mechanical Block Diagram: Dimensions of PCB</vt:lpstr>
      <vt:lpstr>Components / Budget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Erik Welsh</dc:creator>
  <cp:lastModifiedBy>Brian Dinh</cp:lastModifiedBy>
  <cp:revision>405</cp:revision>
  <dcterms:created xsi:type="dcterms:W3CDTF">2018-01-09T20:24:50Z</dcterms:created>
  <dcterms:modified xsi:type="dcterms:W3CDTF">2020-12-19T06:32:53Z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