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D934-8E44-47D3-BA4D-D4BC6B94523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20F0-A6D6-4FEA-B277-08349E77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8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D934-8E44-47D3-BA4D-D4BC6B94523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20F0-A6D6-4FEA-B277-08349E77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D934-8E44-47D3-BA4D-D4BC6B94523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20F0-A6D6-4FEA-B277-08349E77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69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D934-8E44-47D3-BA4D-D4BC6B94523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20F0-A6D6-4FEA-B277-08349E7770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430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D934-8E44-47D3-BA4D-D4BC6B94523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20F0-A6D6-4FEA-B277-08349E77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D934-8E44-47D3-BA4D-D4BC6B94523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20F0-A6D6-4FEA-B277-08349E77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7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D934-8E44-47D3-BA4D-D4BC6B94523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20F0-A6D6-4FEA-B277-08349E77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24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D934-8E44-47D3-BA4D-D4BC6B94523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20F0-A6D6-4FEA-B277-08349E77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20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D934-8E44-47D3-BA4D-D4BC6B94523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20F0-A6D6-4FEA-B277-08349E77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2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D934-8E44-47D3-BA4D-D4BC6B94523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20F0-A6D6-4FEA-B277-08349E77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D934-8E44-47D3-BA4D-D4BC6B94523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20F0-A6D6-4FEA-B277-08349E77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2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D934-8E44-47D3-BA4D-D4BC6B94523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20F0-A6D6-4FEA-B277-08349E77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3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D934-8E44-47D3-BA4D-D4BC6B94523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20F0-A6D6-4FEA-B277-08349E77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8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D934-8E44-47D3-BA4D-D4BC6B94523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20F0-A6D6-4FEA-B277-08349E77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D934-8E44-47D3-BA4D-D4BC6B94523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20F0-A6D6-4FEA-B277-08349E77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2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D934-8E44-47D3-BA4D-D4BC6B94523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20F0-A6D6-4FEA-B277-08349E77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5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D934-8E44-47D3-BA4D-D4BC6B94523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20F0-A6D6-4FEA-B277-08349E77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9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B8D934-8E44-47D3-BA4D-D4BC6B94523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6820F0-A6D6-4FEA-B277-08349E77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42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6DE7-3B53-4E9D-985F-7A42B1BDF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/>
              <a:t>Fantasy Premier League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3AD5A-5511-40A3-BBF5-3633A0637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r>
              <a:rPr lang="en-US" dirty="0"/>
              <a:t>Benjamin Kelly</a:t>
            </a:r>
          </a:p>
        </p:txBody>
      </p:sp>
      <p:pic>
        <p:nvPicPr>
          <p:cNvPr id="7" name="Graphic 6" descr="Soccer">
            <a:extLst>
              <a:ext uri="{FF2B5EF4-FFF2-40B4-BE49-F238E27FC236}">
                <a16:creationId xmlns:a16="http://schemas.microsoft.com/office/drawing/2014/main" id="{3CAE0348-9AB9-4DC7-BCB4-D40C8C927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8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0671-2C58-4107-8194-E259B738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Fantasy Premier League?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96A8-68B4-497B-9C98-2FCA68198C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Fantasy Premier League or more commonly called FPL is a sports game much like Fantasy Football, or Basketball</a:t>
            </a:r>
          </a:p>
          <a:p>
            <a:r>
              <a:rPr lang="en-US" dirty="0"/>
              <a:t>However when a user picks their team they are not picking from a draft but from all available players in the game. Users are give 100 million “dollars” to build a team they thing will have the highest point out return </a:t>
            </a:r>
          </a:p>
          <a:p>
            <a:r>
              <a:rPr lang="en-US" dirty="0"/>
              <a:t>Each player in the game has a different value so spending your 100 million on the right player is critical. </a:t>
            </a:r>
          </a:p>
        </p:txBody>
      </p:sp>
      <p:pic>
        <p:nvPicPr>
          <p:cNvPr id="8" name="Content Placeholder 7" descr="A picture containing indoor&#10;&#10;Description automatically generated">
            <a:extLst>
              <a:ext uri="{FF2B5EF4-FFF2-40B4-BE49-F238E27FC236}">
                <a16:creationId xmlns:a16="http://schemas.microsoft.com/office/drawing/2014/main" id="{4F9A038C-E9D4-408D-8568-C07E9A597F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315" y="1580050"/>
            <a:ext cx="4421890" cy="4776588"/>
          </a:xfrm>
        </p:spPr>
      </p:pic>
    </p:spTree>
    <p:extLst>
      <p:ext uri="{BB962C8B-B14F-4D97-AF65-F5344CB8AC3E}">
        <p14:creationId xmlns:p14="http://schemas.microsoft.com/office/powerpoint/2010/main" val="45388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4020-2A08-44D6-BE9F-4C6E6A34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How are points scored?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5352-93B5-4878-95A4-AC54886A0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/>
          <a:lstStyle/>
          <a:p>
            <a:r>
              <a:rPr lang="en-US" dirty="0"/>
              <a:t>In FPL players are awarded points based on performance, and position on the field.</a:t>
            </a:r>
          </a:p>
          <a:p>
            <a:r>
              <a:rPr lang="en-US" dirty="0"/>
              <a:t>For example if an Attacker scores a goal they are awarded 4 points, but if a Defender scores a goal they will be awarded 6 points 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D0D33E-1456-4FCC-9D03-CCABE95ADE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0771" y="1580050"/>
            <a:ext cx="4427434" cy="2160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0E796E-CD17-4257-88E1-FB5B7EFD2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771" y="3957228"/>
            <a:ext cx="4416786" cy="212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0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14C7-D901-46A0-BD76-C9BD8D48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2A67-37B9-4361-903D-C9AD458F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first goal is to use metrics from the 2017-2018 FPL help make more educated selections for future FPL teams </a:t>
            </a:r>
          </a:p>
          <a:p>
            <a:r>
              <a:rPr lang="en-US" dirty="0"/>
              <a:t>My second goal is to make a GUI interface that will allow users to search players based on their predicted point totals. </a:t>
            </a:r>
          </a:p>
        </p:txBody>
      </p:sp>
    </p:spTree>
    <p:extLst>
      <p:ext uri="{BB962C8B-B14F-4D97-AF65-F5344CB8AC3E}">
        <p14:creationId xmlns:p14="http://schemas.microsoft.com/office/powerpoint/2010/main" val="63231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80AA-CD86-4015-B531-3799144C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Is this project useful?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015483-31E2-45BD-99BF-BA46FE2FB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/>
          <a:lstStyle/>
          <a:p>
            <a:r>
              <a:rPr lang="en-US" dirty="0"/>
              <a:t>FPL websites that provide data analytical breakdowns of the game have been around for years, and have made millions of dollars in the process.   </a:t>
            </a:r>
          </a:p>
          <a:p>
            <a:r>
              <a:rPr lang="en-US" dirty="0"/>
              <a:t>This project would also help me personal as I player FPL </a:t>
            </a:r>
            <a:r>
              <a:rPr lang="en-US"/>
              <a:t>with friends every year.  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D1079E-40E9-40F7-A9DF-2EB52C134D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2363" y="2669956"/>
            <a:ext cx="5065712" cy="21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7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66BC-993C-43A0-A461-E4BFFC0A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FPL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35FE-054D-4812-A3D0-6C8CCFC408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So, far for my project I have been able to create a Graphical User Interface that allows a user to search for a player in my dataset.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4AA558-EC87-4D15-AAD5-46502453D9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2384" y="1851236"/>
            <a:ext cx="5065712" cy="31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84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266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</vt:lpstr>
      <vt:lpstr>Fantasy Premier League</vt:lpstr>
      <vt:lpstr>What is Fantasy Premier League?</vt:lpstr>
      <vt:lpstr>How are points scored?</vt:lpstr>
      <vt:lpstr>My Goals</vt:lpstr>
      <vt:lpstr>Is this project useful? </vt:lpstr>
      <vt:lpstr>FPL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Premier League</dc:title>
  <dc:creator>Ben Kelly</dc:creator>
  <cp:lastModifiedBy>Ben Kelly</cp:lastModifiedBy>
  <cp:revision>11</cp:revision>
  <dcterms:created xsi:type="dcterms:W3CDTF">2019-05-09T23:23:50Z</dcterms:created>
  <dcterms:modified xsi:type="dcterms:W3CDTF">2019-05-10T17:10:42Z</dcterms:modified>
</cp:coreProperties>
</file>