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9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829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3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6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1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9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9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4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2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9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9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2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50E65-F4BC-4C78-BE30-ACCA5453F4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12" r="2" b="2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9DC69-0E2A-4DCB-B191-E176363EA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endParaRPr lang="en-US" sz="4800"/>
          </a:p>
          <a:p>
            <a:r>
              <a:rPr lang="en-US" sz="4800"/>
              <a:t>Project Update #2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F511B-55E6-4B91-B945-063B8EE25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 err="1"/>
              <a:t>Geog</a:t>
            </a:r>
            <a:r>
              <a:rPr lang="en-US" sz="2000" dirty="0"/>
              <a:t> 498 – Benjamin Kelly</a:t>
            </a:r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321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39E6E-CAD1-4540-9FDC-5E22B4A6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C2418-EE8B-4343-9595-15F58F4A68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Updated the structure of how the files are laid out </a:t>
            </a:r>
          </a:p>
          <a:p>
            <a:pPr lvl="1"/>
            <a:r>
              <a:rPr lang="en-US" dirty="0"/>
              <a:t>Cleaned up my repository so that everything is easier to locate</a:t>
            </a:r>
          </a:p>
          <a:p>
            <a:pPr lvl="1"/>
            <a:r>
              <a:rPr lang="en-US" dirty="0"/>
              <a:t>Made calling out function much easier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35317E-C1FE-4643-8CFB-7F08B62C97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19206" y="2262996"/>
            <a:ext cx="2223294" cy="390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6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7759-3D80-455C-A299-BBCACF1C3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617EF-3117-4242-864C-127725CF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a field object so that the field can be updated more easily</a:t>
            </a:r>
          </a:p>
          <a:p>
            <a:pPr lvl="1"/>
            <a:r>
              <a:rPr lang="en-US" dirty="0"/>
              <a:t>This field object also makes it easier to add new features in the future</a:t>
            </a:r>
          </a:p>
          <a:p>
            <a:r>
              <a:rPr lang="en-US" dirty="0"/>
              <a:t>Add video warping, and corner indentation so that only the field will be pull in to the image processing.</a:t>
            </a:r>
          </a:p>
          <a:p>
            <a:r>
              <a:rPr lang="en-US" dirty="0"/>
              <a:t>Currently this code requires a whole field to be in view so that the warping function can be used.</a:t>
            </a:r>
          </a:p>
        </p:txBody>
      </p:sp>
    </p:spTree>
    <p:extLst>
      <p:ext uri="{BB962C8B-B14F-4D97-AF65-F5344CB8AC3E}">
        <p14:creationId xmlns:p14="http://schemas.microsoft.com/office/powerpoint/2010/main" val="274428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B5B3-7383-486B-842E-BF713E52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Methods Used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FAC6C-CED5-42E2-9DE1-1F1BEE2473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cv.getPerspectiveTransform</a:t>
            </a:r>
            <a:r>
              <a:rPr lang="en-US" dirty="0"/>
              <a:t>()</a:t>
            </a:r>
          </a:p>
          <a:p>
            <a:r>
              <a:rPr lang="en-US" dirty="0" err="1"/>
              <a:t>cv.warpPerspective</a:t>
            </a:r>
            <a:r>
              <a:rPr lang="en-US" dirty="0"/>
              <a:t>()</a:t>
            </a:r>
          </a:p>
          <a:p>
            <a:r>
              <a:rPr lang="en-US" dirty="0" err="1"/>
              <a:t>cv.setMouseCallback</a:t>
            </a:r>
            <a:r>
              <a:rPr lang="en-US" dirty="0"/>
              <a:t>()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04C5D-A67C-4BE2-B3BA-1FC81E9AA4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Warp, and Perspective transformation help me to build a better video for the image processing/blob detection</a:t>
            </a:r>
          </a:p>
          <a:p>
            <a:r>
              <a:rPr lang="en-US" dirty="0"/>
              <a:t>Where as </a:t>
            </a:r>
            <a:r>
              <a:rPr lang="en-US" dirty="0" err="1"/>
              <a:t>setMouseCallback</a:t>
            </a:r>
            <a:r>
              <a:rPr lang="en-US" dirty="0"/>
              <a:t> mainly has to do with building the parameters of the field so that it can be processed.</a:t>
            </a:r>
          </a:p>
        </p:txBody>
      </p:sp>
    </p:spTree>
    <p:extLst>
      <p:ext uri="{BB962C8B-B14F-4D97-AF65-F5344CB8AC3E}">
        <p14:creationId xmlns:p14="http://schemas.microsoft.com/office/powerpoint/2010/main" val="194910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94C1-D976-4E69-9FB3-609240C8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Future, and 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F7103-F30B-4743-A445-1E8503EF44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My main goals for the rest of the semester is to refine the blob detection parameter, and adding additional error catching, and finally adding a more user friendly interface.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B37942-4537-4384-88B6-24486A2027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635" y="2137558"/>
            <a:ext cx="3347797" cy="4459184"/>
          </a:xfrm>
        </p:spPr>
      </p:pic>
    </p:spTree>
    <p:extLst>
      <p:ext uri="{BB962C8B-B14F-4D97-AF65-F5344CB8AC3E}">
        <p14:creationId xmlns:p14="http://schemas.microsoft.com/office/powerpoint/2010/main" val="51405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CC92-F84A-41EF-B3A8-9F6E4064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a demonstration    </a:t>
            </a:r>
          </a:p>
        </p:txBody>
      </p:sp>
    </p:spTree>
    <p:extLst>
      <p:ext uri="{BB962C8B-B14F-4D97-AF65-F5344CB8AC3E}">
        <p14:creationId xmlns:p14="http://schemas.microsoft.com/office/powerpoint/2010/main" val="208290329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B24"/>
      </a:dk2>
      <a:lt2>
        <a:srgbClr val="E2E8E4"/>
      </a:lt2>
      <a:accent1>
        <a:srgbClr val="C696B3"/>
      </a:accent1>
      <a:accent2>
        <a:srgbClr val="BA7F8A"/>
      </a:accent2>
      <a:accent3>
        <a:srgbClr val="C39B8F"/>
      </a:accent3>
      <a:accent4>
        <a:srgbClr val="B5A17C"/>
      </a:accent4>
      <a:accent5>
        <a:srgbClr val="A3A67E"/>
      </a:accent5>
      <a:accent6>
        <a:srgbClr val="92AC76"/>
      </a:accent6>
      <a:hlink>
        <a:srgbClr val="558D6C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213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Neue Haas Grotesk Text Pro</vt:lpstr>
      <vt:lpstr>AccentBoxVTI</vt:lpstr>
      <vt:lpstr> Project Update #2</vt:lpstr>
      <vt:lpstr>Refactoring </vt:lpstr>
      <vt:lpstr>Additional Features  </vt:lpstr>
      <vt:lpstr>New Methods Used   </vt:lpstr>
      <vt:lpstr>The Future, and Putting it all together</vt:lpstr>
      <vt:lpstr>Time for a demonstration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 #2</dc:title>
  <dc:creator>Ben Kelly</dc:creator>
  <cp:lastModifiedBy>Ben Kelly</cp:lastModifiedBy>
  <cp:revision>5</cp:revision>
  <dcterms:created xsi:type="dcterms:W3CDTF">2020-11-24T21:50:15Z</dcterms:created>
  <dcterms:modified xsi:type="dcterms:W3CDTF">2020-11-24T22:37:01Z</dcterms:modified>
</cp:coreProperties>
</file>