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285" r:id="rId5"/>
    <p:sldId id="259" r:id="rId6"/>
    <p:sldId id="276" r:id="rId7"/>
    <p:sldId id="317" r:id="rId8"/>
    <p:sldId id="295" r:id="rId9"/>
    <p:sldId id="267" r:id="rId10"/>
    <p:sldId id="278" r:id="rId11"/>
    <p:sldId id="296" r:id="rId12"/>
    <p:sldId id="268" r:id="rId13"/>
    <p:sldId id="288" r:id="rId14"/>
    <p:sldId id="269" r:id="rId15"/>
    <p:sldId id="320" r:id="rId16"/>
    <p:sldId id="292" r:id="rId17"/>
    <p:sldId id="319" r:id="rId18"/>
    <p:sldId id="321" r:id="rId19"/>
    <p:sldId id="283" r:id="rId20"/>
    <p:sldId id="291" r:id="rId21"/>
    <p:sldId id="26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C6BE"/>
    <a:srgbClr val="FEDB69"/>
    <a:srgbClr val="CC4B4A"/>
    <a:srgbClr val="4E5261"/>
    <a:srgbClr val="3E43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8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F90BC-B506-4944-94E0-74770609E5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EF182-2FCB-4867-99A2-224514D135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c9f0e576-1dd4-4221-a186-e5085d4b0422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1f4b3fd9-0d1b-44b4-8c74-185439eea405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a3fa3320-50ef-47bd-810a-9d82c1a4c151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3da72e50-150c-47d9-8b4b-a1d1f13a0b78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a3fa3320-50ef-47bd-810a-9d82c1a4c151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06fc102f-21e0-454c-8189-ae154e2765d2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06fc102f-21e0-454c-8189-ae154e2765d2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06fc102f-21e0-454c-8189-ae154e2765d2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36b9d02a-be76-45f8-a491-9c97162749c5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5656ebdc-7a9c-49d6-a0af-7b077aa9484b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31639d5f-6204-4aa9-b4b4-1814c1491360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a34dd941-ca83-4f19-8ae5-7d009d43f085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765d68aa-e270-479c-b42b-e57b1a5dc817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7e029fa0-4e53-4ec4-ab61-213a69ef5e3f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7e029fa0-4e53-4ec4-ab61-213a69ef5e3f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25ad8336-1668-43d4-ac95-22fe6df3522f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596d09e9-5982-4ff7-b2be-9c61d54cf42f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f387734b-d222-4e5f-bdc0-6d3809cee90b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3c981182-fd83-4638-b3f9-b0ac381a07fa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41399" y="-992860"/>
            <a:ext cx="14465300" cy="7107124"/>
          </a:xfrm>
          <a:prstGeom prst="rect">
            <a:avLst/>
          </a:prstGeom>
        </p:spPr>
      </p:pic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12217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31750"/>
            <a:ext cx="12218988" cy="682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6791325"/>
            <a:ext cx="12193588" cy="85725"/>
            <a:chOff x="0" y="6791325"/>
            <a:chExt cx="12193588" cy="136526"/>
          </a:xfrm>
        </p:grpSpPr>
        <p:sp>
          <p:nvSpPr>
            <p:cNvPr id="18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6791325"/>
              <a:ext cx="12192000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5"/>
            <p:cNvSpPr>
              <a:spLocks noChangeArrowheads="1"/>
            </p:cNvSpPr>
            <p:nvPr userDrawn="1"/>
          </p:nvSpPr>
          <p:spPr bwMode="auto">
            <a:xfrm>
              <a:off x="0" y="6792913"/>
              <a:ext cx="3048000" cy="134938"/>
            </a:xfrm>
            <a:prstGeom prst="rect">
              <a:avLst/>
            </a:prstGeom>
            <a:solidFill>
              <a:srgbClr val="74C6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6"/>
            <p:cNvSpPr>
              <a:spLocks noChangeArrowheads="1"/>
            </p:cNvSpPr>
            <p:nvPr userDrawn="1"/>
          </p:nvSpPr>
          <p:spPr bwMode="auto">
            <a:xfrm>
              <a:off x="3048000" y="6792913"/>
              <a:ext cx="3049588" cy="134938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Rectangle 7"/>
            <p:cNvSpPr>
              <a:spLocks noChangeArrowheads="1"/>
            </p:cNvSpPr>
            <p:nvPr userDrawn="1"/>
          </p:nvSpPr>
          <p:spPr bwMode="auto">
            <a:xfrm>
              <a:off x="6097588" y="6792913"/>
              <a:ext cx="3048000" cy="134938"/>
            </a:xfrm>
            <a:prstGeom prst="rect">
              <a:avLst/>
            </a:prstGeom>
            <a:solidFill>
              <a:srgbClr val="74C6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Rectangle 8"/>
            <p:cNvSpPr>
              <a:spLocks noChangeArrowheads="1"/>
            </p:cNvSpPr>
            <p:nvPr userDrawn="1"/>
          </p:nvSpPr>
          <p:spPr bwMode="auto">
            <a:xfrm>
              <a:off x="9145588" y="6792913"/>
              <a:ext cx="3048000" cy="134938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sp>
        <p:nvSpPr>
          <p:cNvPr id="23" name="标题 1"/>
          <p:cNvSpPr>
            <a:spLocks noGrp="1"/>
          </p:cNvSpPr>
          <p:nvPr>
            <p:ph type="title" hasCustomPrompt="1"/>
          </p:nvPr>
        </p:nvSpPr>
        <p:spPr>
          <a:xfrm>
            <a:off x="5946778" y="3928348"/>
            <a:ext cx="5550708" cy="758402"/>
          </a:xfrm>
        </p:spPr>
        <p:txBody>
          <a:bodyPr anchor="b">
            <a:normAutofit/>
          </a:bodyPr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  <a:endParaRPr lang="zh-CN" altLang="en-US" dirty="0"/>
          </a:p>
        </p:txBody>
      </p:sp>
      <p:sp>
        <p:nvSpPr>
          <p:cNvPr id="24" name="文本占位符 2"/>
          <p:cNvSpPr>
            <a:spLocks noGrp="1"/>
          </p:cNvSpPr>
          <p:nvPr>
            <p:ph type="body" idx="1"/>
          </p:nvPr>
        </p:nvSpPr>
        <p:spPr>
          <a:xfrm>
            <a:off x="5946778" y="4728833"/>
            <a:ext cx="5550708" cy="656793"/>
          </a:xfrm>
        </p:spPr>
        <p:txBody>
          <a:bodyPr anchor="t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5" y="2349500"/>
            <a:ext cx="7374981" cy="625637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3142297"/>
            <a:ext cx="7374981" cy="1095375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246564">
            <a:off x="7793160" y="1228385"/>
            <a:ext cx="4368672" cy="44012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10159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 hasCustomPrompt="1"/>
          </p:nvPr>
        </p:nvSpPr>
        <p:spPr>
          <a:xfrm>
            <a:off x="695325" y="4636029"/>
            <a:ext cx="10801350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8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结束语</a:t>
            </a:r>
            <a:endParaRPr lang="zh-CN" altLang="en-US" dirty="0"/>
          </a:p>
        </p:txBody>
      </p:sp>
      <p:sp>
        <p:nvSpPr>
          <p:cNvPr id="7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5574270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zh-CN" altLang="en-US"/>
              <a:t>署名</a:t>
            </a:r>
            <a:endParaRPr lang="en-US" altLang="zh-CN" dirty="0"/>
          </a:p>
        </p:txBody>
      </p:sp>
      <p:sp>
        <p:nvSpPr>
          <p:cNvPr id="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5889904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sp>
        <p:nvSpPr>
          <p:cNvPr id="10" name="任意多边形: 形状 9"/>
          <p:cNvSpPr/>
          <p:nvPr userDrawn="1"/>
        </p:nvSpPr>
        <p:spPr bwMode="auto">
          <a:xfrm>
            <a:off x="3296753" y="3683000"/>
            <a:ext cx="6379985" cy="1712169"/>
          </a:xfrm>
          <a:custGeom>
            <a:avLst/>
            <a:gdLst>
              <a:gd name="connsiteX0" fmla="*/ 5132895 w 6379985"/>
              <a:gd name="connsiteY0" fmla="*/ 435026 h 1712169"/>
              <a:gd name="connsiteX1" fmla="*/ 5445579 w 6379985"/>
              <a:gd name="connsiteY1" fmla="*/ 447929 h 1712169"/>
              <a:gd name="connsiteX2" fmla="*/ 5742145 w 6379985"/>
              <a:gd name="connsiteY2" fmla="*/ 526963 h 1712169"/>
              <a:gd name="connsiteX3" fmla="*/ 6098346 w 6379985"/>
              <a:gd name="connsiteY3" fmla="*/ 685029 h 1712169"/>
              <a:gd name="connsiteX4" fmla="*/ 6235346 w 6379985"/>
              <a:gd name="connsiteY4" fmla="*/ 802773 h 1712169"/>
              <a:gd name="connsiteX5" fmla="*/ 6328829 w 6379985"/>
              <a:gd name="connsiteY5" fmla="*/ 936645 h 1712169"/>
              <a:gd name="connsiteX6" fmla="*/ 6349782 w 6379985"/>
              <a:gd name="connsiteY6" fmla="*/ 1278585 h 1712169"/>
              <a:gd name="connsiteX7" fmla="*/ 6306264 w 6379985"/>
              <a:gd name="connsiteY7" fmla="*/ 1338263 h 1712169"/>
              <a:gd name="connsiteX8" fmla="*/ 6282087 w 6379985"/>
              <a:gd name="connsiteY8" fmla="*/ 970517 h 1712169"/>
              <a:gd name="connsiteX9" fmla="*/ 6296593 w 6379985"/>
              <a:gd name="connsiteY9" fmla="*/ 904387 h 1712169"/>
              <a:gd name="connsiteX10" fmla="*/ 6259523 w 6379985"/>
              <a:gd name="connsiteY10" fmla="*/ 926968 h 1712169"/>
              <a:gd name="connsiteX11" fmla="*/ 6251464 w 6379985"/>
              <a:gd name="connsiteY11" fmla="*/ 918903 h 1712169"/>
              <a:gd name="connsiteX12" fmla="*/ 6183769 w 6379985"/>
              <a:gd name="connsiteY12" fmla="*/ 812450 h 1712169"/>
              <a:gd name="connsiteX13" fmla="*/ 6122522 w 6379985"/>
              <a:gd name="connsiteY13" fmla="*/ 741482 h 1712169"/>
              <a:gd name="connsiteX14" fmla="*/ 6040322 w 6379985"/>
              <a:gd name="connsiteY14" fmla="*/ 715675 h 1712169"/>
              <a:gd name="connsiteX15" fmla="*/ 5835627 w 6379985"/>
              <a:gd name="connsiteY15" fmla="*/ 636641 h 1712169"/>
              <a:gd name="connsiteX16" fmla="*/ 5719580 w 6379985"/>
              <a:gd name="connsiteY16" fmla="*/ 585028 h 1712169"/>
              <a:gd name="connsiteX17" fmla="*/ 5695403 w 6379985"/>
              <a:gd name="connsiteY17" fmla="*/ 580189 h 1712169"/>
              <a:gd name="connsiteX18" fmla="*/ 5437520 w 6379985"/>
              <a:gd name="connsiteY18" fmla="*/ 539866 h 1712169"/>
              <a:gd name="connsiteX19" fmla="*/ 5178025 w 6379985"/>
              <a:gd name="connsiteY19" fmla="*/ 507608 h 1712169"/>
              <a:gd name="connsiteX20" fmla="*/ 5108719 w 6379985"/>
              <a:gd name="connsiteY20" fmla="*/ 505995 h 1712169"/>
              <a:gd name="connsiteX21" fmla="*/ 4949154 w 6379985"/>
              <a:gd name="connsiteY21" fmla="*/ 489865 h 1712169"/>
              <a:gd name="connsiteX22" fmla="*/ 4820212 w 6379985"/>
              <a:gd name="connsiteY22" fmla="*/ 504382 h 1712169"/>
              <a:gd name="connsiteX23" fmla="*/ 4846001 w 6379985"/>
              <a:gd name="connsiteY23" fmla="*/ 472123 h 1712169"/>
              <a:gd name="connsiteX24" fmla="*/ 4607459 w 6379985"/>
              <a:gd name="connsiteY24" fmla="*/ 485027 h 1712169"/>
              <a:gd name="connsiteX25" fmla="*/ 4604235 w 6379985"/>
              <a:gd name="connsiteY25" fmla="*/ 464059 h 1712169"/>
              <a:gd name="connsiteX26" fmla="*/ 4744459 w 6379985"/>
              <a:gd name="connsiteY26" fmla="*/ 441478 h 1712169"/>
              <a:gd name="connsiteX27" fmla="*/ 5132895 w 6379985"/>
              <a:gd name="connsiteY27" fmla="*/ 435026 h 1712169"/>
              <a:gd name="connsiteX28" fmla="*/ 1721987 w 6379985"/>
              <a:gd name="connsiteY28" fmla="*/ 0 h 1712169"/>
              <a:gd name="connsiteX29" fmla="*/ 1805795 w 6379985"/>
              <a:gd name="connsiteY29" fmla="*/ 193532 h 1712169"/>
              <a:gd name="connsiteX30" fmla="*/ 1668802 w 6379985"/>
              <a:gd name="connsiteY30" fmla="*/ 546729 h 1712169"/>
              <a:gd name="connsiteX31" fmla="*/ 1810630 w 6379985"/>
              <a:gd name="connsiteY31" fmla="*/ 532214 h 1712169"/>
              <a:gd name="connsiteX32" fmla="*/ 2097511 w 6379985"/>
              <a:gd name="connsiteY32" fmla="*/ 503184 h 1712169"/>
              <a:gd name="connsiteX33" fmla="*/ 2550396 w 6379985"/>
              <a:gd name="connsiteY33" fmla="*/ 445125 h 1712169"/>
              <a:gd name="connsiteX34" fmla="*/ 2959766 w 6379985"/>
              <a:gd name="connsiteY34" fmla="*/ 416094 h 1712169"/>
              <a:gd name="connsiteX35" fmla="*/ 3162839 w 6379985"/>
              <a:gd name="connsiteY35" fmla="*/ 399967 h 1712169"/>
              <a:gd name="connsiteX36" fmla="*/ 3269210 w 6379985"/>
              <a:gd name="connsiteY36" fmla="*/ 414482 h 1712169"/>
              <a:gd name="connsiteX37" fmla="*/ 3382029 w 6379985"/>
              <a:gd name="connsiteY37" fmla="*/ 401580 h 1712169"/>
              <a:gd name="connsiteX38" fmla="*/ 3375582 w 6379985"/>
              <a:gd name="connsiteY38" fmla="*/ 430609 h 1712169"/>
              <a:gd name="connsiteX39" fmla="*/ 3947732 w 6379985"/>
              <a:gd name="connsiteY39" fmla="*/ 430609 h 1712169"/>
              <a:gd name="connsiteX40" fmla="*/ 3950955 w 6379985"/>
              <a:gd name="connsiteY40" fmla="*/ 512861 h 1712169"/>
              <a:gd name="connsiteX41" fmla="*/ 3784951 w 6379985"/>
              <a:gd name="connsiteY41" fmla="*/ 475767 h 1712169"/>
              <a:gd name="connsiteX42" fmla="*/ 3773669 w 6379985"/>
              <a:gd name="connsiteY42" fmla="*/ 475767 h 1712169"/>
              <a:gd name="connsiteX43" fmla="*/ 3367523 w 6379985"/>
              <a:gd name="connsiteY43" fmla="*/ 482218 h 1712169"/>
              <a:gd name="connsiteX44" fmla="*/ 3290162 w 6379985"/>
              <a:gd name="connsiteY44" fmla="*/ 482218 h 1712169"/>
              <a:gd name="connsiteX45" fmla="*/ 3114488 w 6379985"/>
              <a:gd name="connsiteY45" fmla="*/ 482218 h 1712169"/>
              <a:gd name="connsiteX46" fmla="*/ 3066137 w 6379985"/>
              <a:gd name="connsiteY46" fmla="*/ 493508 h 1712169"/>
              <a:gd name="connsiteX47" fmla="*/ 2759916 w 6379985"/>
              <a:gd name="connsiteY47" fmla="*/ 517699 h 1712169"/>
              <a:gd name="connsiteX48" fmla="*/ 2474647 w 6379985"/>
              <a:gd name="connsiteY48" fmla="*/ 556406 h 1712169"/>
              <a:gd name="connsiteX49" fmla="*/ 1939566 w 6379985"/>
              <a:gd name="connsiteY49" fmla="*/ 619304 h 1712169"/>
              <a:gd name="connsiteX50" fmla="*/ 1809019 w 6379985"/>
              <a:gd name="connsiteY50" fmla="*/ 640270 h 1712169"/>
              <a:gd name="connsiteX51" fmla="*/ 1480234 w 6379985"/>
              <a:gd name="connsiteY51" fmla="*/ 916053 h 1712169"/>
              <a:gd name="connsiteX52" fmla="*/ 1757445 w 6379985"/>
              <a:gd name="connsiteY52" fmla="*/ 753164 h 1712169"/>
              <a:gd name="connsiteX53" fmla="*/ 1865428 w 6379985"/>
              <a:gd name="connsiteY53" fmla="*/ 730585 h 1712169"/>
              <a:gd name="connsiteX54" fmla="*/ 1929896 w 6379985"/>
              <a:gd name="connsiteY54" fmla="*/ 857994 h 1712169"/>
              <a:gd name="connsiteX55" fmla="*/ 1780008 w 6379985"/>
              <a:gd name="connsiteY55" fmla="*/ 1186999 h 1712169"/>
              <a:gd name="connsiteX56" fmla="*/ 1630121 w 6379985"/>
              <a:gd name="connsiteY56" fmla="*/ 1533744 h 1712169"/>
              <a:gd name="connsiteX57" fmla="*/ 1746163 w 6379985"/>
              <a:gd name="connsiteY57" fmla="*/ 1448267 h 1712169"/>
              <a:gd name="connsiteX58" fmla="*/ 1839641 w 6379985"/>
              <a:gd name="connsiteY58" fmla="*/ 1303118 h 1712169"/>
              <a:gd name="connsiteX59" fmla="*/ 2013703 w 6379985"/>
              <a:gd name="connsiteY59" fmla="*/ 1009594 h 1712169"/>
              <a:gd name="connsiteX60" fmla="*/ 2398898 w 6379985"/>
              <a:gd name="connsiteY60" fmla="*/ 791870 h 1712169"/>
              <a:gd name="connsiteX61" fmla="*/ 2489152 w 6379985"/>
              <a:gd name="connsiteY61" fmla="*/ 807998 h 1712169"/>
              <a:gd name="connsiteX62" fmla="*/ 2555231 w 6379985"/>
              <a:gd name="connsiteY62" fmla="*/ 888636 h 1712169"/>
              <a:gd name="connsiteX63" fmla="*/ 2561678 w 6379985"/>
              <a:gd name="connsiteY63" fmla="*/ 927343 h 1712169"/>
              <a:gd name="connsiteX64" fmla="*/ 2526221 w 6379985"/>
              <a:gd name="connsiteY64" fmla="*/ 945083 h 1712169"/>
              <a:gd name="connsiteX65" fmla="*/ 2421461 w 6379985"/>
              <a:gd name="connsiteY65" fmla="*/ 967662 h 1712169"/>
              <a:gd name="connsiteX66" fmla="*/ 2099123 w 6379985"/>
              <a:gd name="connsiteY66" fmla="*/ 1227318 h 1712169"/>
              <a:gd name="connsiteX67" fmla="*/ 2010480 w 6379985"/>
              <a:gd name="connsiteY67" fmla="*/ 1470846 h 1712169"/>
              <a:gd name="connsiteX68" fmla="*/ 2057219 w 6379985"/>
              <a:gd name="connsiteY68" fmla="*/ 1522455 h 1712169"/>
              <a:gd name="connsiteX69" fmla="*/ 2327983 w 6379985"/>
              <a:gd name="connsiteY69" fmla="*/ 1324084 h 1712169"/>
              <a:gd name="connsiteX70" fmla="*/ 2350547 w 6379985"/>
              <a:gd name="connsiteY70" fmla="*/ 1270863 h 1712169"/>
              <a:gd name="connsiteX71" fmla="*/ 2635816 w 6379985"/>
              <a:gd name="connsiteY71" fmla="*/ 883798 h 1712169"/>
              <a:gd name="connsiteX72" fmla="*/ 2679332 w 6379985"/>
              <a:gd name="connsiteY72" fmla="*/ 1051526 h 1712169"/>
              <a:gd name="connsiteX73" fmla="*/ 2539115 w 6379985"/>
              <a:gd name="connsiteY73" fmla="*/ 1385369 h 1712169"/>
              <a:gd name="connsiteX74" fmla="*/ 2500434 w 6379985"/>
              <a:gd name="connsiteY74" fmla="*/ 1495038 h 1712169"/>
              <a:gd name="connsiteX75" fmla="*/ 2732517 w 6379985"/>
              <a:gd name="connsiteY75" fmla="*/ 1333761 h 1712169"/>
              <a:gd name="connsiteX76" fmla="*/ 2771198 w 6379985"/>
              <a:gd name="connsiteY76" fmla="*/ 1277314 h 1712169"/>
              <a:gd name="connsiteX77" fmla="*/ 2996835 w 6379985"/>
              <a:gd name="connsiteY77" fmla="*/ 848317 h 1712169"/>
              <a:gd name="connsiteX78" fmla="*/ 3053244 w 6379985"/>
              <a:gd name="connsiteY78" fmla="*/ 801547 h 1712169"/>
              <a:gd name="connsiteX79" fmla="*/ 3111265 w 6379985"/>
              <a:gd name="connsiteY79" fmla="*/ 887024 h 1712169"/>
              <a:gd name="connsiteX80" fmla="*/ 3103206 w 6379985"/>
              <a:gd name="connsiteY80" fmla="*/ 977339 h 1712169"/>
              <a:gd name="connsiteX81" fmla="*/ 3286939 w 6379985"/>
              <a:gd name="connsiteY81" fmla="*/ 841866 h 1712169"/>
              <a:gd name="connsiteX82" fmla="*/ 3430379 w 6379985"/>
              <a:gd name="connsiteY82" fmla="*/ 859606 h 1712169"/>
              <a:gd name="connsiteX83" fmla="*/ 3446496 w 6379985"/>
              <a:gd name="connsiteY83" fmla="*/ 1025722 h 1712169"/>
              <a:gd name="connsiteX84" fmla="*/ 3327231 w 6379985"/>
              <a:gd name="connsiteY84" fmla="*/ 1298280 h 1712169"/>
              <a:gd name="connsiteX85" fmla="*/ 3245035 w 6379985"/>
              <a:gd name="connsiteY85" fmla="*/ 1522455 h 1712169"/>
              <a:gd name="connsiteX86" fmla="*/ 3267599 w 6379985"/>
              <a:gd name="connsiteY86" fmla="*/ 1545034 h 1712169"/>
              <a:gd name="connsiteX87" fmla="*/ 3525469 w 6379985"/>
              <a:gd name="connsiteY87" fmla="*/ 1454718 h 1712169"/>
              <a:gd name="connsiteX88" fmla="*/ 3551256 w 6379985"/>
              <a:gd name="connsiteY88" fmla="*/ 1427301 h 1712169"/>
              <a:gd name="connsiteX89" fmla="*/ 3802680 w 6379985"/>
              <a:gd name="connsiteY89" fmla="*/ 820900 h 1712169"/>
              <a:gd name="connsiteX90" fmla="*/ 3950955 w 6379985"/>
              <a:gd name="connsiteY90" fmla="*/ 512861 h 1712169"/>
              <a:gd name="connsiteX91" fmla="*/ 4065385 w 6379985"/>
              <a:gd name="connsiteY91" fmla="*/ 327392 h 1712169"/>
              <a:gd name="connsiteX92" fmla="*/ 4128241 w 6379985"/>
              <a:gd name="connsiteY92" fmla="*/ 320941 h 1712169"/>
              <a:gd name="connsiteX93" fmla="*/ 4340984 w 6379985"/>
              <a:gd name="connsiteY93" fmla="*/ 374162 h 1712169"/>
              <a:gd name="connsiteX94" fmla="*/ 4547281 w 6379985"/>
              <a:gd name="connsiteY94" fmla="*/ 396741 h 1712169"/>
              <a:gd name="connsiteX95" fmla="*/ 4434462 w 6379985"/>
              <a:gd name="connsiteY95" fmla="*/ 414482 h 1712169"/>
              <a:gd name="connsiteX96" fmla="*/ 4434462 w 6379985"/>
              <a:gd name="connsiteY96" fmla="*/ 425771 h 1712169"/>
              <a:gd name="connsiteX97" fmla="*/ 4494095 w 6379985"/>
              <a:gd name="connsiteY97" fmla="*/ 430609 h 1712169"/>
              <a:gd name="connsiteX98" fmla="*/ 4495707 w 6379985"/>
              <a:gd name="connsiteY98" fmla="*/ 443512 h 1712169"/>
              <a:gd name="connsiteX99" fmla="*/ 4382888 w 6379985"/>
              <a:gd name="connsiteY99" fmla="*/ 467703 h 1712169"/>
              <a:gd name="connsiteX100" fmla="*/ 4426404 w 6379985"/>
              <a:gd name="connsiteY100" fmla="*/ 495120 h 1712169"/>
              <a:gd name="connsiteX101" fmla="*/ 4215273 w 6379985"/>
              <a:gd name="connsiteY101" fmla="*/ 556406 h 1712169"/>
              <a:gd name="connsiteX102" fmla="*/ 4165310 w 6379985"/>
              <a:gd name="connsiteY102" fmla="*/ 604789 h 1712169"/>
              <a:gd name="connsiteX103" fmla="*/ 4039598 w 6379985"/>
              <a:gd name="connsiteY103" fmla="*/ 937019 h 1712169"/>
              <a:gd name="connsiteX104" fmla="*/ 4013811 w 6379985"/>
              <a:gd name="connsiteY104" fmla="*/ 1064428 h 1712169"/>
              <a:gd name="connsiteX105" fmla="*/ 4247506 w 6379985"/>
              <a:gd name="connsiteY105" fmla="*/ 935407 h 1712169"/>
              <a:gd name="connsiteX106" fmla="*/ 4332926 w 6379985"/>
              <a:gd name="connsiteY106" fmla="*/ 954760 h 1712169"/>
              <a:gd name="connsiteX107" fmla="*/ 4311974 w 6379985"/>
              <a:gd name="connsiteY107" fmla="*/ 1027334 h 1712169"/>
              <a:gd name="connsiteX108" fmla="*/ 3978354 w 6379985"/>
              <a:gd name="connsiteY108" fmla="*/ 1236995 h 1712169"/>
              <a:gd name="connsiteX109" fmla="*/ 3965461 w 6379985"/>
              <a:gd name="connsiteY109" fmla="*/ 1346663 h 1712169"/>
              <a:gd name="connsiteX110" fmla="*/ 4020258 w 6379985"/>
              <a:gd name="connsiteY110" fmla="*/ 1411174 h 1712169"/>
              <a:gd name="connsiteX111" fmla="*/ 4326479 w 6379985"/>
              <a:gd name="connsiteY111" fmla="*/ 1469233 h 1712169"/>
              <a:gd name="connsiteX112" fmla="*/ 4340984 w 6379985"/>
              <a:gd name="connsiteY112" fmla="*/ 1457944 h 1712169"/>
              <a:gd name="connsiteX113" fmla="*/ 4450579 w 6379985"/>
              <a:gd name="connsiteY113" fmla="*/ 1430527 h 1712169"/>
              <a:gd name="connsiteX114" fmla="*/ 4645594 w 6379985"/>
              <a:gd name="connsiteY114" fmla="*/ 1483748 h 1712169"/>
              <a:gd name="connsiteX115" fmla="*/ 4751966 w 6379985"/>
              <a:gd name="connsiteY115" fmla="*/ 1432140 h 1712169"/>
              <a:gd name="connsiteX116" fmla="*/ 4721344 w 6379985"/>
              <a:gd name="connsiteY116" fmla="*/ 1333761 h 1712169"/>
              <a:gd name="connsiteX117" fmla="*/ 4645594 w 6379985"/>
              <a:gd name="connsiteY117" fmla="*/ 1274088 h 1712169"/>
              <a:gd name="connsiteX118" fmla="*/ 4532776 w 6379985"/>
              <a:gd name="connsiteY118" fmla="*/ 1087007 h 1712169"/>
              <a:gd name="connsiteX119" fmla="*/ 4742296 w 6379985"/>
              <a:gd name="connsiteY119" fmla="*/ 896700 h 1712169"/>
              <a:gd name="connsiteX120" fmla="*/ 5056575 w 6379985"/>
              <a:gd name="connsiteY120" fmla="*/ 1091845 h 1712169"/>
              <a:gd name="connsiteX121" fmla="*/ 5058187 w 6379985"/>
              <a:gd name="connsiteY121" fmla="*/ 1141841 h 1712169"/>
              <a:gd name="connsiteX122" fmla="*/ 5008225 w 6379985"/>
              <a:gd name="connsiteY122" fmla="*/ 1133777 h 1712169"/>
              <a:gd name="connsiteX123" fmla="*/ 4751966 w 6379985"/>
              <a:gd name="connsiteY123" fmla="*/ 1067654 h 1712169"/>
              <a:gd name="connsiteX124" fmla="*/ 4674605 w 6379985"/>
              <a:gd name="connsiteY124" fmla="*/ 1132164 h 1712169"/>
              <a:gd name="connsiteX125" fmla="*/ 4724567 w 6379985"/>
              <a:gd name="connsiteY125" fmla="*/ 1193450 h 1712169"/>
              <a:gd name="connsiteX126" fmla="*/ 4917970 w 6379985"/>
              <a:gd name="connsiteY126" fmla="*/ 1404723 h 1712169"/>
              <a:gd name="connsiteX127" fmla="*/ 4856726 w 6379985"/>
              <a:gd name="connsiteY127" fmla="*/ 1624059 h 1712169"/>
              <a:gd name="connsiteX128" fmla="*/ 4486037 w 6379985"/>
              <a:gd name="connsiteY128" fmla="*/ 1606319 h 1712169"/>
              <a:gd name="connsiteX129" fmla="*/ 4276517 w 6379985"/>
              <a:gd name="connsiteY129" fmla="*/ 1583740 h 1712169"/>
              <a:gd name="connsiteX130" fmla="*/ 4013811 w 6379985"/>
              <a:gd name="connsiteY130" fmla="*/ 1562774 h 1712169"/>
              <a:gd name="connsiteX131" fmla="*/ 3939674 w 6379985"/>
              <a:gd name="connsiteY131" fmla="*/ 1490199 h 1712169"/>
              <a:gd name="connsiteX132" fmla="*/ 3863924 w 6379985"/>
              <a:gd name="connsiteY132" fmla="*/ 1409561 h 1712169"/>
              <a:gd name="connsiteX133" fmla="*/ 3818797 w 6379985"/>
              <a:gd name="connsiteY133" fmla="*/ 1485361 h 1712169"/>
              <a:gd name="connsiteX134" fmla="*/ 3673745 w 6379985"/>
              <a:gd name="connsiteY134" fmla="*/ 1665991 h 1712169"/>
              <a:gd name="connsiteX135" fmla="*/ 3523857 w 6379985"/>
              <a:gd name="connsiteY135" fmla="*/ 1595029 h 1712169"/>
              <a:gd name="connsiteX136" fmla="*/ 3510964 w 6379985"/>
              <a:gd name="connsiteY136" fmla="*/ 1527293 h 1712169"/>
              <a:gd name="connsiteX137" fmla="*/ 3293386 w 6379985"/>
              <a:gd name="connsiteY137" fmla="*/ 1627285 h 1712169"/>
              <a:gd name="connsiteX138" fmla="*/ 3067749 w 6379985"/>
              <a:gd name="connsiteY138" fmla="*/ 1517616 h 1712169"/>
              <a:gd name="connsiteX139" fmla="*/ 3117711 w 6379985"/>
              <a:gd name="connsiteY139" fmla="*/ 1254735 h 1712169"/>
              <a:gd name="connsiteX140" fmla="*/ 3224083 w 6379985"/>
              <a:gd name="connsiteY140" fmla="*/ 1054752 h 1712169"/>
              <a:gd name="connsiteX141" fmla="*/ 3251482 w 6379985"/>
              <a:gd name="connsiteY141" fmla="*/ 991854 h 1712169"/>
              <a:gd name="connsiteX142" fmla="*/ 2996835 w 6379985"/>
              <a:gd name="connsiteY142" fmla="*/ 1269250 h 1712169"/>
              <a:gd name="connsiteX143" fmla="*/ 2856618 w 6379985"/>
              <a:gd name="connsiteY143" fmla="*/ 1578902 h 1712169"/>
              <a:gd name="connsiteX144" fmla="*/ 2790538 w 6379985"/>
              <a:gd name="connsiteY144" fmla="*/ 1619221 h 1712169"/>
              <a:gd name="connsiteX145" fmla="*/ 2684167 w 6379985"/>
              <a:gd name="connsiteY145" fmla="*/ 1525680 h 1712169"/>
              <a:gd name="connsiteX146" fmla="*/ 2684167 w 6379985"/>
              <a:gd name="connsiteY146" fmla="*/ 1499876 h 1712169"/>
              <a:gd name="connsiteX147" fmla="*/ 2490764 w 6379985"/>
              <a:gd name="connsiteY147" fmla="*/ 1619221 h 1712169"/>
              <a:gd name="connsiteX148" fmla="*/ 2300584 w 6379985"/>
              <a:gd name="connsiteY148" fmla="*/ 1509553 h 1712169"/>
              <a:gd name="connsiteX149" fmla="*/ 2157144 w 6379985"/>
              <a:gd name="connsiteY149" fmla="*/ 1590191 h 1712169"/>
              <a:gd name="connsiteX150" fmla="*/ 1825136 w 6379985"/>
              <a:gd name="connsiteY150" fmla="*/ 1504714 h 1712169"/>
              <a:gd name="connsiteX151" fmla="*/ 1667190 w 6379985"/>
              <a:gd name="connsiteY151" fmla="*/ 1611157 h 1712169"/>
              <a:gd name="connsiteX152" fmla="*/ 1485069 w 6379985"/>
              <a:gd name="connsiteY152" fmla="*/ 1615995 h 1712169"/>
              <a:gd name="connsiteX153" fmla="*/ 1418990 w 6379985"/>
              <a:gd name="connsiteY153" fmla="*/ 1461170 h 1712169"/>
              <a:gd name="connsiteX154" fmla="*/ 1554372 w 6379985"/>
              <a:gd name="connsiteY154" fmla="*/ 1122488 h 1712169"/>
              <a:gd name="connsiteX155" fmla="*/ 1717152 w 6379985"/>
              <a:gd name="connsiteY155" fmla="*/ 867670 h 1712169"/>
              <a:gd name="connsiteX156" fmla="*/ 1554372 w 6379985"/>
              <a:gd name="connsiteY156" fmla="*/ 962824 h 1712169"/>
              <a:gd name="connsiteX157" fmla="*/ 1232034 w 6379985"/>
              <a:gd name="connsiteY157" fmla="*/ 1320859 h 1712169"/>
              <a:gd name="connsiteX158" fmla="*/ 1033796 w 6379985"/>
              <a:gd name="connsiteY158" fmla="*/ 1622446 h 1712169"/>
              <a:gd name="connsiteX159" fmla="*/ 990280 w 6379985"/>
              <a:gd name="connsiteY159" fmla="*/ 1640187 h 1712169"/>
              <a:gd name="connsiteX160" fmla="*/ 959658 w 6379985"/>
              <a:gd name="connsiteY160" fmla="*/ 1606319 h 1712169"/>
              <a:gd name="connsiteX161" fmla="*/ 970940 w 6379985"/>
              <a:gd name="connsiteY161" fmla="*/ 1430527 h 1712169"/>
              <a:gd name="connsiteX162" fmla="*/ 1309395 w 6379985"/>
              <a:gd name="connsiteY162" fmla="*/ 753164 h 1712169"/>
              <a:gd name="connsiteX163" fmla="*/ 1311006 w 6379985"/>
              <a:gd name="connsiteY163" fmla="*/ 740261 h 1712169"/>
              <a:gd name="connsiteX164" fmla="*/ 1294889 w 6379985"/>
              <a:gd name="connsiteY164" fmla="*/ 733810 h 1712169"/>
              <a:gd name="connsiteX165" fmla="*/ 962881 w 6379985"/>
              <a:gd name="connsiteY165" fmla="*/ 785419 h 1712169"/>
              <a:gd name="connsiteX166" fmla="*/ 832334 w 6379985"/>
              <a:gd name="connsiteY166" fmla="*/ 907990 h 1712169"/>
              <a:gd name="connsiteX167" fmla="*/ 637320 w 6379985"/>
              <a:gd name="connsiteY167" fmla="*/ 1259573 h 1712169"/>
              <a:gd name="connsiteX168" fmla="*/ 495491 w 6379985"/>
              <a:gd name="connsiteY168" fmla="*/ 1567612 h 1712169"/>
              <a:gd name="connsiteX169" fmla="*/ 558347 w 6379985"/>
              <a:gd name="connsiteY169" fmla="*/ 1640187 h 1712169"/>
              <a:gd name="connsiteX170" fmla="*/ 814606 w 6379985"/>
              <a:gd name="connsiteY170" fmla="*/ 1593417 h 1712169"/>
              <a:gd name="connsiteX171" fmla="*/ 685671 w 6379985"/>
              <a:gd name="connsiteY171" fmla="*/ 1688570 h 1712169"/>
              <a:gd name="connsiteX172" fmla="*/ 532560 w 6379985"/>
              <a:gd name="connsiteY172" fmla="*/ 1711149 h 1712169"/>
              <a:gd name="connsiteX173" fmla="*/ 342380 w 6379985"/>
              <a:gd name="connsiteY173" fmla="*/ 1535357 h 1712169"/>
              <a:gd name="connsiteX174" fmla="*/ 405236 w 6379985"/>
              <a:gd name="connsiteY174" fmla="*/ 1198288 h 1712169"/>
              <a:gd name="connsiteX175" fmla="*/ 609921 w 6379985"/>
              <a:gd name="connsiteY175" fmla="*/ 811223 h 1712169"/>
              <a:gd name="connsiteX176" fmla="*/ 464869 w 6379985"/>
              <a:gd name="connsiteY176" fmla="*/ 835415 h 1712169"/>
              <a:gd name="connsiteX177" fmla="*/ 58723 w 6379985"/>
              <a:gd name="connsiteY177" fmla="*/ 728972 h 1712169"/>
              <a:gd name="connsiteX178" fmla="*/ 8761 w 6379985"/>
              <a:gd name="connsiteY178" fmla="*/ 587048 h 1712169"/>
              <a:gd name="connsiteX179" fmla="*/ 110297 w 6379985"/>
              <a:gd name="connsiteY179" fmla="*/ 451576 h 1712169"/>
              <a:gd name="connsiteX180" fmla="*/ 244067 w 6379985"/>
              <a:gd name="connsiteY180" fmla="*/ 572533 h 1712169"/>
              <a:gd name="connsiteX181" fmla="*/ 223116 w 6379985"/>
              <a:gd name="connsiteY181" fmla="*/ 662848 h 1712169"/>
              <a:gd name="connsiteX182" fmla="*/ 343992 w 6379985"/>
              <a:gd name="connsiteY182" fmla="*/ 669300 h 1712169"/>
              <a:gd name="connsiteX183" fmla="*/ 498714 w 6379985"/>
              <a:gd name="connsiteY183" fmla="*/ 659623 h 1712169"/>
              <a:gd name="connsiteX184" fmla="*/ 792042 w 6379985"/>
              <a:gd name="connsiteY184" fmla="*/ 558018 h 1712169"/>
              <a:gd name="connsiteX185" fmla="*/ 966105 w 6379985"/>
              <a:gd name="connsiteY185" fmla="*/ 282235 h 1712169"/>
              <a:gd name="connsiteX186" fmla="*/ 993503 w 6379985"/>
              <a:gd name="connsiteY186" fmla="*/ 253205 h 1712169"/>
              <a:gd name="connsiteX187" fmla="*/ 1027349 w 6379985"/>
              <a:gd name="connsiteY187" fmla="*/ 270945 h 1712169"/>
              <a:gd name="connsiteX188" fmla="*/ 1048301 w 6379985"/>
              <a:gd name="connsiteY188" fmla="*/ 548342 h 1712169"/>
              <a:gd name="connsiteX189" fmla="*/ 1006397 w 6379985"/>
              <a:gd name="connsiteY189" fmla="*/ 637044 h 1712169"/>
              <a:gd name="connsiteX190" fmla="*/ 1174013 w 6379985"/>
              <a:gd name="connsiteY190" fmla="*/ 619304 h 1712169"/>
              <a:gd name="connsiteX191" fmla="*/ 1464117 w 6379985"/>
              <a:gd name="connsiteY191" fmla="*/ 438673 h 1712169"/>
              <a:gd name="connsiteX192" fmla="*/ 1721987 w 6379985"/>
              <a:gd name="connsiteY192" fmla="*/ 0 h 171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6379985" h="1712169">
                <a:moveTo>
                  <a:pt x="5132895" y="435026"/>
                </a:moveTo>
                <a:cubicBezTo>
                  <a:pt x="5237661" y="435026"/>
                  <a:pt x="5342426" y="431800"/>
                  <a:pt x="5445579" y="447929"/>
                </a:cubicBezTo>
                <a:cubicBezTo>
                  <a:pt x="5545509" y="464059"/>
                  <a:pt x="5642215" y="514059"/>
                  <a:pt x="5742145" y="526963"/>
                </a:cubicBezTo>
                <a:cubicBezTo>
                  <a:pt x="5879145" y="546318"/>
                  <a:pt x="5980686" y="633416"/>
                  <a:pt x="6098346" y="685029"/>
                </a:cubicBezTo>
                <a:cubicBezTo>
                  <a:pt x="6151534" y="707610"/>
                  <a:pt x="6195052" y="757611"/>
                  <a:pt x="6235346" y="802773"/>
                </a:cubicBezTo>
                <a:cubicBezTo>
                  <a:pt x="6272417" y="843096"/>
                  <a:pt x="6299817" y="891483"/>
                  <a:pt x="6328829" y="936645"/>
                </a:cubicBezTo>
                <a:cubicBezTo>
                  <a:pt x="6396523" y="1046324"/>
                  <a:pt x="6390076" y="1162455"/>
                  <a:pt x="6349782" y="1278585"/>
                </a:cubicBezTo>
                <a:cubicBezTo>
                  <a:pt x="6343335" y="1299553"/>
                  <a:pt x="6320770" y="1317295"/>
                  <a:pt x="6306264" y="1338263"/>
                </a:cubicBezTo>
                <a:cubicBezTo>
                  <a:pt x="6335276" y="1209229"/>
                  <a:pt x="6351393" y="1088260"/>
                  <a:pt x="6282087" y="970517"/>
                </a:cubicBezTo>
                <a:cubicBezTo>
                  <a:pt x="6275640" y="957613"/>
                  <a:pt x="6290146" y="933419"/>
                  <a:pt x="6296593" y="904387"/>
                </a:cubicBezTo>
                <a:cubicBezTo>
                  <a:pt x="6278864" y="915677"/>
                  <a:pt x="6269193" y="922129"/>
                  <a:pt x="6259523" y="926968"/>
                </a:cubicBezTo>
                <a:cubicBezTo>
                  <a:pt x="6256299" y="923742"/>
                  <a:pt x="6251464" y="920516"/>
                  <a:pt x="6251464" y="918903"/>
                </a:cubicBezTo>
                <a:cubicBezTo>
                  <a:pt x="6254687" y="865677"/>
                  <a:pt x="6230511" y="835031"/>
                  <a:pt x="6183769" y="812450"/>
                </a:cubicBezTo>
                <a:cubicBezTo>
                  <a:pt x="6161205" y="801160"/>
                  <a:pt x="6146699" y="770514"/>
                  <a:pt x="6122522" y="741482"/>
                </a:cubicBezTo>
                <a:cubicBezTo>
                  <a:pt x="6106405" y="736643"/>
                  <a:pt x="6072557" y="728578"/>
                  <a:pt x="6040322" y="715675"/>
                </a:cubicBezTo>
                <a:cubicBezTo>
                  <a:pt x="5972627" y="689868"/>
                  <a:pt x="5903321" y="664061"/>
                  <a:pt x="5835627" y="636641"/>
                </a:cubicBezTo>
                <a:cubicBezTo>
                  <a:pt x="5796945" y="620512"/>
                  <a:pt x="5758262" y="601157"/>
                  <a:pt x="5719580" y="585028"/>
                </a:cubicBezTo>
                <a:cubicBezTo>
                  <a:pt x="5713133" y="581802"/>
                  <a:pt x="5701850" y="578576"/>
                  <a:pt x="5695403" y="580189"/>
                </a:cubicBezTo>
                <a:cubicBezTo>
                  <a:pt x="5603532" y="602770"/>
                  <a:pt x="5522944" y="555995"/>
                  <a:pt x="5437520" y="539866"/>
                </a:cubicBezTo>
                <a:cubicBezTo>
                  <a:pt x="5352096" y="525350"/>
                  <a:pt x="5265061" y="517285"/>
                  <a:pt x="5178025" y="507608"/>
                </a:cubicBezTo>
                <a:cubicBezTo>
                  <a:pt x="5155460" y="505995"/>
                  <a:pt x="5131284" y="507608"/>
                  <a:pt x="5108719" y="505995"/>
                </a:cubicBezTo>
                <a:cubicBezTo>
                  <a:pt x="5055531" y="505995"/>
                  <a:pt x="5005566" y="530188"/>
                  <a:pt x="4949154" y="489865"/>
                </a:cubicBezTo>
                <a:cubicBezTo>
                  <a:pt x="4924977" y="472123"/>
                  <a:pt x="4868565" y="497930"/>
                  <a:pt x="4820212" y="504382"/>
                </a:cubicBezTo>
                <a:cubicBezTo>
                  <a:pt x="4828271" y="493091"/>
                  <a:pt x="4836330" y="485027"/>
                  <a:pt x="4846001" y="472123"/>
                </a:cubicBezTo>
                <a:cubicBezTo>
                  <a:pt x="4765412" y="476962"/>
                  <a:pt x="4686436" y="480188"/>
                  <a:pt x="4607459" y="485027"/>
                </a:cubicBezTo>
                <a:cubicBezTo>
                  <a:pt x="4605847" y="478575"/>
                  <a:pt x="4605847" y="470510"/>
                  <a:pt x="4604235" y="464059"/>
                </a:cubicBezTo>
                <a:cubicBezTo>
                  <a:pt x="4650977" y="455994"/>
                  <a:pt x="4697718" y="443091"/>
                  <a:pt x="4744459" y="441478"/>
                </a:cubicBezTo>
                <a:cubicBezTo>
                  <a:pt x="4873401" y="436639"/>
                  <a:pt x="5003954" y="433413"/>
                  <a:pt x="5132895" y="435026"/>
                </a:cubicBezTo>
                <a:close/>
                <a:moveTo>
                  <a:pt x="1721987" y="0"/>
                </a:moveTo>
                <a:cubicBezTo>
                  <a:pt x="1807407" y="29030"/>
                  <a:pt x="1839641" y="104830"/>
                  <a:pt x="1805795" y="193532"/>
                </a:cubicBezTo>
                <a:cubicBezTo>
                  <a:pt x="1762280" y="309652"/>
                  <a:pt x="1717152" y="422546"/>
                  <a:pt x="1668802" y="546729"/>
                </a:cubicBezTo>
                <a:cubicBezTo>
                  <a:pt x="1718764" y="541891"/>
                  <a:pt x="1763891" y="537052"/>
                  <a:pt x="1810630" y="532214"/>
                </a:cubicBezTo>
                <a:cubicBezTo>
                  <a:pt x="1905720" y="522538"/>
                  <a:pt x="2002422" y="514474"/>
                  <a:pt x="2097511" y="503184"/>
                </a:cubicBezTo>
                <a:cubicBezTo>
                  <a:pt x="2249010" y="483831"/>
                  <a:pt x="2398898" y="461252"/>
                  <a:pt x="2550396" y="445125"/>
                </a:cubicBezTo>
                <a:cubicBezTo>
                  <a:pt x="2685778" y="432222"/>
                  <a:pt x="2822772" y="425771"/>
                  <a:pt x="2959766" y="416094"/>
                </a:cubicBezTo>
                <a:cubicBezTo>
                  <a:pt x="3027457" y="411256"/>
                  <a:pt x="3095148" y="401580"/>
                  <a:pt x="3162839" y="399967"/>
                </a:cubicBezTo>
                <a:cubicBezTo>
                  <a:pt x="3196684" y="398354"/>
                  <a:pt x="3233753" y="414482"/>
                  <a:pt x="3269210" y="414482"/>
                </a:cubicBezTo>
                <a:cubicBezTo>
                  <a:pt x="3304668" y="416094"/>
                  <a:pt x="3341736" y="406418"/>
                  <a:pt x="3382029" y="401580"/>
                </a:cubicBezTo>
                <a:cubicBezTo>
                  <a:pt x="3382029" y="399967"/>
                  <a:pt x="3380417" y="408031"/>
                  <a:pt x="3375582" y="430609"/>
                </a:cubicBezTo>
                <a:cubicBezTo>
                  <a:pt x="3570596" y="430609"/>
                  <a:pt x="3762388" y="430609"/>
                  <a:pt x="3947732" y="430609"/>
                </a:cubicBezTo>
                <a:cubicBezTo>
                  <a:pt x="3949344" y="467703"/>
                  <a:pt x="3950955" y="490282"/>
                  <a:pt x="3950955" y="512861"/>
                </a:cubicBezTo>
                <a:cubicBezTo>
                  <a:pt x="3904216" y="461252"/>
                  <a:pt x="3851031" y="445125"/>
                  <a:pt x="3784951" y="475767"/>
                </a:cubicBezTo>
                <a:cubicBezTo>
                  <a:pt x="3781728" y="477380"/>
                  <a:pt x="3776893" y="477380"/>
                  <a:pt x="3773669" y="475767"/>
                </a:cubicBezTo>
                <a:cubicBezTo>
                  <a:pt x="3638287" y="433835"/>
                  <a:pt x="3501294" y="461252"/>
                  <a:pt x="3367523" y="482218"/>
                </a:cubicBezTo>
                <a:cubicBezTo>
                  <a:pt x="3340125" y="485444"/>
                  <a:pt x="3307891" y="491895"/>
                  <a:pt x="3290162" y="482218"/>
                </a:cubicBezTo>
                <a:cubicBezTo>
                  <a:pt x="3228918" y="448350"/>
                  <a:pt x="3172509" y="472542"/>
                  <a:pt x="3114488" y="482218"/>
                </a:cubicBezTo>
                <a:cubicBezTo>
                  <a:pt x="3098371" y="483831"/>
                  <a:pt x="3083866" y="491895"/>
                  <a:pt x="3066137" y="493508"/>
                </a:cubicBezTo>
                <a:cubicBezTo>
                  <a:pt x="2964601" y="501572"/>
                  <a:pt x="2861453" y="506410"/>
                  <a:pt x="2759916" y="517699"/>
                </a:cubicBezTo>
                <a:cubicBezTo>
                  <a:pt x="2664826" y="527376"/>
                  <a:pt x="2569737" y="545116"/>
                  <a:pt x="2474647" y="556406"/>
                </a:cubicBezTo>
                <a:cubicBezTo>
                  <a:pt x="2297361" y="578984"/>
                  <a:pt x="2118463" y="598338"/>
                  <a:pt x="1939566" y="619304"/>
                </a:cubicBezTo>
                <a:cubicBezTo>
                  <a:pt x="1896050" y="624142"/>
                  <a:pt x="1852534" y="640270"/>
                  <a:pt x="1809019" y="640270"/>
                </a:cubicBezTo>
                <a:cubicBezTo>
                  <a:pt x="1643015" y="638657"/>
                  <a:pt x="1517303" y="741874"/>
                  <a:pt x="1480234" y="916053"/>
                </a:cubicBezTo>
                <a:cubicBezTo>
                  <a:pt x="1573712" y="861219"/>
                  <a:pt x="1668802" y="811223"/>
                  <a:pt x="1757445" y="753164"/>
                </a:cubicBezTo>
                <a:cubicBezTo>
                  <a:pt x="1792902" y="728972"/>
                  <a:pt x="1821912" y="701555"/>
                  <a:pt x="1865428" y="730585"/>
                </a:cubicBezTo>
                <a:cubicBezTo>
                  <a:pt x="1910555" y="761227"/>
                  <a:pt x="1960518" y="790257"/>
                  <a:pt x="1929896" y="857994"/>
                </a:cubicBezTo>
                <a:cubicBezTo>
                  <a:pt x="1881545" y="969275"/>
                  <a:pt x="1834806" y="1080556"/>
                  <a:pt x="1780008" y="1186999"/>
                </a:cubicBezTo>
                <a:cubicBezTo>
                  <a:pt x="1725211" y="1295054"/>
                  <a:pt x="1660743" y="1396659"/>
                  <a:pt x="1630121" y="1533744"/>
                </a:cubicBezTo>
                <a:cubicBezTo>
                  <a:pt x="1676860" y="1498263"/>
                  <a:pt x="1710706" y="1469233"/>
                  <a:pt x="1746163" y="1448267"/>
                </a:cubicBezTo>
                <a:cubicBezTo>
                  <a:pt x="1802572" y="1414399"/>
                  <a:pt x="1833194" y="1369242"/>
                  <a:pt x="1839641" y="1303118"/>
                </a:cubicBezTo>
                <a:cubicBezTo>
                  <a:pt x="1852534" y="1180548"/>
                  <a:pt x="1926672" y="1090232"/>
                  <a:pt x="2013703" y="1009594"/>
                </a:cubicBezTo>
                <a:cubicBezTo>
                  <a:pt x="2124910" y="906377"/>
                  <a:pt x="2255457" y="840253"/>
                  <a:pt x="2398898" y="791870"/>
                </a:cubicBezTo>
                <a:cubicBezTo>
                  <a:pt x="2439190" y="778968"/>
                  <a:pt x="2464977" y="780581"/>
                  <a:pt x="2489152" y="807998"/>
                </a:cubicBezTo>
                <a:cubicBezTo>
                  <a:pt x="2513328" y="833802"/>
                  <a:pt x="2534280" y="859606"/>
                  <a:pt x="2555231" y="888636"/>
                </a:cubicBezTo>
                <a:cubicBezTo>
                  <a:pt x="2561678" y="898313"/>
                  <a:pt x="2566513" y="917666"/>
                  <a:pt x="2561678" y="927343"/>
                </a:cubicBezTo>
                <a:cubicBezTo>
                  <a:pt x="2558455" y="937019"/>
                  <a:pt x="2539115" y="941858"/>
                  <a:pt x="2526221" y="945083"/>
                </a:cubicBezTo>
                <a:cubicBezTo>
                  <a:pt x="2490764" y="953147"/>
                  <a:pt x="2455307" y="954760"/>
                  <a:pt x="2421461" y="967662"/>
                </a:cubicBezTo>
                <a:cubicBezTo>
                  <a:pt x="2284467" y="1016045"/>
                  <a:pt x="2187766" y="1119262"/>
                  <a:pt x="2099123" y="1227318"/>
                </a:cubicBezTo>
                <a:cubicBezTo>
                  <a:pt x="2041102" y="1295054"/>
                  <a:pt x="2007257" y="1377305"/>
                  <a:pt x="2010480" y="1470846"/>
                </a:cubicBezTo>
                <a:cubicBezTo>
                  <a:pt x="2010480" y="1504714"/>
                  <a:pt x="2024985" y="1535357"/>
                  <a:pt x="2057219" y="1522455"/>
                </a:cubicBezTo>
                <a:cubicBezTo>
                  <a:pt x="2161979" y="1478910"/>
                  <a:pt x="2303808" y="1480523"/>
                  <a:pt x="2327983" y="1324084"/>
                </a:cubicBezTo>
                <a:cubicBezTo>
                  <a:pt x="2331207" y="1304731"/>
                  <a:pt x="2344100" y="1288603"/>
                  <a:pt x="2350547" y="1270863"/>
                </a:cubicBezTo>
                <a:cubicBezTo>
                  <a:pt x="2411791" y="1116037"/>
                  <a:pt x="2527833" y="1003143"/>
                  <a:pt x="2635816" y="883798"/>
                </a:cubicBezTo>
                <a:cubicBezTo>
                  <a:pt x="2708342" y="922504"/>
                  <a:pt x="2716401" y="961211"/>
                  <a:pt x="2679332" y="1051526"/>
                </a:cubicBezTo>
                <a:cubicBezTo>
                  <a:pt x="2630981" y="1161194"/>
                  <a:pt x="2585854" y="1272475"/>
                  <a:pt x="2539115" y="1385369"/>
                </a:cubicBezTo>
                <a:cubicBezTo>
                  <a:pt x="2526221" y="1416012"/>
                  <a:pt x="2516551" y="1449880"/>
                  <a:pt x="2500434" y="1495038"/>
                </a:cubicBezTo>
                <a:cubicBezTo>
                  <a:pt x="2587465" y="1435365"/>
                  <a:pt x="2661603" y="1385369"/>
                  <a:pt x="2732517" y="1333761"/>
                </a:cubicBezTo>
                <a:cubicBezTo>
                  <a:pt x="2750246" y="1320859"/>
                  <a:pt x="2761528" y="1298280"/>
                  <a:pt x="2771198" y="1277314"/>
                </a:cubicBezTo>
                <a:cubicBezTo>
                  <a:pt x="2846947" y="1133777"/>
                  <a:pt x="2921085" y="990241"/>
                  <a:pt x="2996835" y="848317"/>
                </a:cubicBezTo>
                <a:cubicBezTo>
                  <a:pt x="3008117" y="828964"/>
                  <a:pt x="3033904" y="816062"/>
                  <a:pt x="3053244" y="801547"/>
                </a:cubicBezTo>
                <a:cubicBezTo>
                  <a:pt x="3072584" y="828964"/>
                  <a:pt x="3101595" y="854768"/>
                  <a:pt x="3111265" y="887024"/>
                </a:cubicBezTo>
                <a:cubicBezTo>
                  <a:pt x="3119323" y="912828"/>
                  <a:pt x="3106430" y="946696"/>
                  <a:pt x="3103206" y="977339"/>
                </a:cubicBezTo>
                <a:cubicBezTo>
                  <a:pt x="3166062" y="930568"/>
                  <a:pt x="3225695" y="887024"/>
                  <a:pt x="3286939" y="841866"/>
                </a:cubicBezTo>
                <a:cubicBezTo>
                  <a:pt x="3340125" y="803160"/>
                  <a:pt x="3385252" y="816062"/>
                  <a:pt x="3430379" y="859606"/>
                </a:cubicBezTo>
                <a:cubicBezTo>
                  <a:pt x="3485177" y="911215"/>
                  <a:pt x="3469060" y="969275"/>
                  <a:pt x="3446496" y="1025722"/>
                </a:cubicBezTo>
                <a:cubicBezTo>
                  <a:pt x="3407816" y="1117650"/>
                  <a:pt x="3364300" y="1206352"/>
                  <a:pt x="3327231" y="1298280"/>
                </a:cubicBezTo>
                <a:cubicBezTo>
                  <a:pt x="3296609" y="1372467"/>
                  <a:pt x="3272434" y="1448267"/>
                  <a:pt x="3245035" y="1522455"/>
                </a:cubicBezTo>
                <a:cubicBezTo>
                  <a:pt x="3253093" y="1530519"/>
                  <a:pt x="3261152" y="1536970"/>
                  <a:pt x="3267599" y="1545034"/>
                </a:cubicBezTo>
                <a:cubicBezTo>
                  <a:pt x="3354630" y="1516004"/>
                  <a:pt x="3440050" y="1486974"/>
                  <a:pt x="3525469" y="1454718"/>
                </a:cubicBezTo>
                <a:cubicBezTo>
                  <a:pt x="3536751" y="1451493"/>
                  <a:pt x="3546421" y="1438591"/>
                  <a:pt x="3551256" y="1427301"/>
                </a:cubicBezTo>
                <a:cubicBezTo>
                  <a:pt x="3635064" y="1225705"/>
                  <a:pt x="3717260" y="1020883"/>
                  <a:pt x="3802680" y="820900"/>
                </a:cubicBezTo>
                <a:cubicBezTo>
                  <a:pt x="3847807" y="716070"/>
                  <a:pt x="3900993" y="614465"/>
                  <a:pt x="3950955" y="512861"/>
                </a:cubicBezTo>
                <a:cubicBezTo>
                  <a:pt x="3988024" y="449963"/>
                  <a:pt x="4023482" y="387065"/>
                  <a:pt x="4065385" y="327392"/>
                </a:cubicBezTo>
                <a:cubicBezTo>
                  <a:pt x="4073444" y="316103"/>
                  <a:pt x="4107289" y="317715"/>
                  <a:pt x="4128241" y="320941"/>
                </a:cubicBezTo>
                <a:cubicBezTo>
                  <a:pt x="4199156" y="337069"/>
                  <a:pt x="4270070" y="359647"/>
                  <a:pt x="4340984" y="374162"/>
                </a:cubicBezTo>
                <a:cubicBezTo>
                  <a:pt x="4407064" y="385452"/>
                  <a:pt x="4474755" y="388677"/>
                  <a:pt x="4547281" y="396741"/>
                </a:cubicBezTo>
                <a:cubicBezTo>
                  <a:pt x="4505377" y="403192"/>
                  <a:pt x="4469920" y="408031"/>
                  <a:pt x="4434462" y="414482"/>
                </a:cubicBezTo>
                <a:cubicBezTo>
                  <a:pt x="4434462" y="417707"/>
                  <a:pt x="4434462" y="420933"/>
                  <a:pt x="4434462" y="425771"/>
                </a:cubicBezTo>
                <a:cubicBezTo>
                  <a:pt x="4453803" y="427384"/>
                  <a:pt x="4474755" y="428997"/>
                  <a:pt x="4494095" y="430609"/>
                </a:cubicBezTo>
                <a:cubicBezTo>
                  <a:pt x="4494095" y="433835"/>
                  <a:pt x="4495707" y="438673"/>
                  <a:pt x="4495707" y="443512"/>
                </a:cubicBezTo>
                <a:cubicBezTo>
                  <a:pt x="4461861" y="449963"/>
                  <a:pt x="4426404" y="458027"/>
                  <a:pt x="4382888" y="467703"/>
                </a:cubicBezTo>
                <a:cubicBezTo>
                  <a:pt x="4397394" y="477380"/>
                  <a:pt x="4407064" y="482218"/>
                  <a:pt x="4426404" y="495120"/>
                </a:cubicBezTo>
                <a:cubicBezTo>
                  <a:pt x="4350655" y="516086"/>
                  <a:pt x="4281352" y="533827"/>
                  <a:pt x="4215273" y="556406"/>
                </a:cubicBezTo>
                <a:cubicBezTo>
                  <a:pt x="4195932" y="564470"/>
                  <a:pt x="4173369" y="585436"/>
                  <a:pt x="4165310" y="604789"/>
                </a:cubicBezTo>
                <a:cubicBezTo>
                  <a:pt x="4120183" y="714457"/>
                  <a:pt x="4078279" y="825738"/>
                  <a:pt x="4039598" y="937019"/>
                </a:cubicBezTo>
                <a:cubicBezTo>
                  <a:pt x="4025093" y="977339"/>
                  <a:pt x="4021870" y="1022496"/>
                  <a:pt x="4013811" y="1064428"/>
                </a:cubicBezTo>
                <a:cubicBezTo>
                  <a:pt x="4091173" y="1022496"/>
                  <a:pt x="4170145" y="982177"/>
                  <a:pt x="4247506" y="935407"/>
                </a:cubicBezTo>
                <a:cubicBezTo>
                  <a:pt x="4286187" y="911215"/>
                  <a:pt x="4308751" y="920892"/>
                  <a:pt x="4332926" y="954760"/>
                </a:cubicBezTo>
                <a:cubicBezTo>
                  <a:pt x="4358713" y="990241"/>
                  <a:pt x="4340984" y="1009594"/>
                  <a:pt x="4311974" y="1027334"/>
                </a:cubicBezTo>
                <a:cubicBezTo>
                  <a:pt x="4200767" y="1096684"/>
                  <a:pt x="4089561" y="1166033"/>
                  <a:pt x="3978354" y="1236995"/>
                </a:cubicBezTo>
                <a:cubicBezTo>
                  <a:pt x="3920333" y="1274088"/>
                  <a:pt x="3918722" y="1295054"/>
                  <a:pt x="3965461" y="1346663"/>
                </a:cubicBezTo>
                <a:cubicBezTo>
                  <a:pt x="3984801" y="1367629"/>
                  <a:pt x="4002530" y="1390208"/>
                  <a:pt x="4020258" y="1411174"/>
                </a:cubicBezTo>
                <a:cubicBezTo>
                  <a:pt x="4113736" y="1524068"/>
                  <a:pt x="4200767" y="1541808"/>
                  <a:pt x="4326479" y="1469233"/>
                </a:cubicBezTo>
                <a:cubicBezTo>
                  <a:pt x="4331314" y="1466008"/>
                  <a:pt x="4340984" y="1462782"/>
                  <a:pt x="4340984" y="1457944"/>
                </a:cubicBezTo>
                <a:cubicBezTo>
                  <a:pt x="4357101" y="1369242"/>
                  <a:pt x="4407064" y="1416012"/>
                  <a:pt x="4450579" y="1430527"/>
                </a:cubicBezTo>
                <a:cubicBezTo>
                  <a:pt x="4515047" y="1451493"/>
                  <a:pt x="4579515" y="1477297"/>
                  <a:pt x="4645594" y="1483748"/>
                </a:cubicBezTo>
                <a:cubicBezTo>
                  <a:pt x="4681052" y="1486974"/>
                  <a:pt x="4731014" y="1461170"/>
                  <a:pt x="4751966" y="1432140"/>
                </a:cubicBezTo>
                <a:cubicBezTo>
                  <a:pt x="4764860" y="1416012"/>
                  <a:pt x="4739072" y="1362791"/>
                  <a:pt x="4721344" y="1333761"/>
                </a:cubicBezTo>
                <a:cubicBezTo>
                  <a:pt x="4703615" y="1307956"/>
                  <a:pt x="4672993" y="1291829"/>
                  <a:pt x="4645594" y="1274088"/>
                </a:cubicBezTo>
                <a:cubicBezTo>
                  <a:pt x="4579515" y="1227318"/>
                  <a:pt x="4540834" y="1166033"/>
                  <a:pt x="4532776" y="1087007"/>
                </a:cubicBezTo>
                <a:cubicBezTo>
                  <a:pt x="4521494" y="995079"/>
                  <a:pt x="4634313" y="903151"/>
                  <a:pt x="4742296" y="896700"/>
                </a:cubicBezTo>
                <a:cubicBezTo>
                  <a:pt x="4897018" y="887024"/>
                  <a:pt x="4992108" y="962824"/>
                  <a:pt x="5056575" y="1091845"/>
                </a:cubicBezTo>
                <a:cubicBezTo>
                  <a:pt x="5063022" y="1106360"/>
                  <a:pt x="5058187" y="1125713"/>
                  <a:pt x="5058187" y="1141841"/>
                </a:cubicBezTo>
                <a:cubicBezTo>
                  <a:pt x="5040459" y="1138616"/>
                  <a:pt x="5013060" y="1143454"/>
                  <a:pt x="5008225" y="1133777"/>
                </a:cubicBezTo>
                <a:cubicBezTo>
                  <a:pt x="4943757" y="1027334"/>
                  <a:pt x="4843832" y="1053139"/>
                  <a:pt x="4751966" y="1067654"/>
                </a:cubicBezTo>
                <a:cubicBezTo>
                  <a:pt x="4722956" y="1072492"/>
                  <a:pt x="4693945" y="1104747"/>
                  <a:pt x="4674605" y="1132164"/>
                </a:cubicBezTo>
                <a:cubicBezTo>
                  <a:pt x="4669770" y="1137003"/>
                  <a:pt x="4702004" y="1177322"/>
                  <a:pt x="4724567" y="1193450"/>
                </a:cubicBezTo>
                <a:cubicBezTo>
                  <a:pt x="4801928" y="1251509"/>
                  <a:pt x="4880901" y="1307956"/>
                  <a:pt x="4917970" y="1404723"/>
                </a:cubicBezTo>
                <a:cubicBezTo>
                  <a:pt x="4955039" y="1498263"/>
                  <a:pt x="4938922" y="1566000"/>
                  <a:pt x="4856726" y="1624059"/>
                </a:cubicBezTo>
                <a:cubicBezTo>
                  <a:pt x="4724567" y="1715987"/>
                  <a:pt x="4594020" y="1709536"/>
                  <a:pt x="4486037" y="1606319"/>
                </a:cubicBezTo>
                <a:cubicBezTo>
                  <a:pt x="4392559" y="1516004"/>
                  <a:pt x="4387723" y="1516004"/>
                  <a:pt x="4276517" y="1583740"/>
                </a:cubicBezTo>
                <a:cubicBezTo>
                  <a:pt x="4179815" y="1643412"/>
                  <a:pt x="4102454" y="1636961"/>
                  <a:pt x="4013811" y="1562774"/>
                </a:cubicBezTo>
                <a:cubicBezTo>
                  <a:pt x="3988024" y="1540195"/>
                  <a:pt x="3963849" y="1516004"/>
                  <a:pt x="3939674" y="1490199"/>
                </a:cubicBezTo>
                <a:cubicBezTo>
                  <a:pt x="3915498" y="1466008"/>
                  <a:pt x="3892935" y="1441816"/>
                  <a:pt x="3863924" y="1409561"/>
                </a:cubicBezTo>
                <a:cubicBezTo>
                  <a:pt x="3846196" y="1438591"/>
                  <a:pt x="3826855" y="1459557"/>
                  <a:pt x="3818797" y="1485361"/>
                </a:cubicBezTo>
                <a:cubicBezTo>
                  <a:pt x="3796233" y="1567612"/>
                  <a:pt x="3738212" y="1619221"/>
                  <a:pt x="3673745" y="1665991"/>
                </a:cubicBezTo>
                <a:cubicBezTo>
                  <a:pt x="3636676" y="1691796"/>
                  <a:pt x="3538363" y="1646638"/>
                  <a:pt x="3523857" y="1595029"/>
                </a:cubicBezTo>
                <a:cubicBezTo>
                  <a:pt x="3517411" y="1575676"/>
                  <a:pt x="3515799" y="1553097"/>
                  <a:pt x="3510964" y="1527293"/>
                </a:cubicBezTo>
                <a:cubicBezTo>
                  <a:pt x="3435214" y="1561161"/>
                  <a:pt x="3356242" y="1582127"/>
                  <a:pt x="3293386" y="1627285"/>
                </a:cubicBezTo>
                <a:cubicBezTo>
                  <a:pt x="3195073" y="1695021"/>
                  <a:pt x="3064526" y="1612770"/>
                  <a:pt x="3067749" y="1517616"/>
                </a:cubicBezTo>
                <a:cubicBezTo>
                  <a:pt x="3070972" y="1428914"/>
                  <a:pt x="3090313" y="1338599"/>
                  <a:pt x="3117711" y="1254735"/>
                </a:cubicBezTo>
                <a:cubicBezTo>
                  <a:pt x="3141887" y="1183773"/>
                  <a:pt x="3187014" y="1120875"/>
                  <a:pt x="3224083" y="1054752"/>
                </a:cubicBezTo>
                <a:cubicBezTo>
                  <a:pt x="3235365" y="1035398"/>
                  <a:pt x="3245035" y="1016045"/>
                  <a:pt x="3251482" y="991854"/>
                </a:cubicBezTo>
                <a:cubicBezTo>
                  <a:pt x="3148334" y="1069266"/>
                  <a:pt x="3041962" y="1135390"/>
                  <a:pt x="2996835" y="1269250"/>
                </a:cubicBezTo>
                <a:cubicBezTo>
                  <a:pt x="2962989" y="1377305"/>
                  <a:pt x="2906580" y="1477297"/>
                  <a:pt x="2856618" y="1578902"/>
                </a:cubicBezTo>
                <a:cubicBezTo>
                  <a:pt x="2845336" y="1599868"/>
                  <a:pt x="2806655" y="1625672"/>
                  <a:pt x="2790538" y="1619221"/>
                </a:cubicBezTo>
                <a:cubicBezTo>
                  <a:pt x="2745411" y="1604706"/>
                  <a:pt x="2684167" y="1596642"/>
                  <a:pt x="2684167" y="1525680"/>
                </a:cubicBezTo>
                <a:cubicBezTo>
                  <a:pt x="2684167" y="1516004"/>
                  <a:pt x="2684167" y="1506327"/>
                  <a:pt x="2684167" y="1499876"/>
                </a:cubicBezTo>
                <a:cubicBezTo>
                  <a:pt x="2619699" y="1541808"/>
                  <a:pt x="2560067" y="1598255"/>
                  <a:pt x="2490764" y="1619221"/>
                </a:cubicBezTo>
                <a:cubicBezTo>
                  <a:pt x="2408568" y="1643412"/>
                  <a:pt x="2345712" y="1585353"/>
                  <a:pt x="2300584" y="1509553"/>
                </a:cubicBezTo>
                <a:cubicBezTo>
                  <a:pt x="2249010" y="1538582"/>
                  <a:pt x="2202271" y="1562774"/>
                  <a:pt x="2157144" y="1590191"/>
                </a:cubicBezTo>
                <a:cubicBezTo>
                  <a:pt x="2029820" y="1665991"/>
                  <a:pt x="1910555" y="1632123"/>
                  <a:pt x="1825136" y="1504714"/>
                </a:cubicBezTo>
                <a:cubicBezTo>
                  <a:pt x="1773562" y="1538582"/>
                  <a:pt x="1720376" y="1574063"/>
                  <a:pt x="1667190" y="1611157"/>
                </a:cubicBezTo>
                <a:cubicBezTo>
                  <a:pt x="1607557" y="1651476"/>
                  <a:pt x="1544702" y="1648251"/>
                  <a:pt x="1485069" y="1615995"/>
                </a:cubicBezTo>
                <a:cubicBezTo>
                  <a:pt x="1422213" y="1582127"/>
                  <a:pt x="1410931" y="1525680"/>
                  <a:pt x="1418990" y="1461170"/>
                </a:cubicBezTo>
                <a:cubicBezTo>
                  <a:pt x="1433495" y="1335373"/>
                  <a:pt x="1481846" y="1224092"/>
                  <a:pt x="1554372" y="1122488"/>
                </a:cubicBezTo>
                <a:cubicBezTo>
                  <a:pt x="1610781" y="1040237"/>
                  <a:pt x="1668802" y="959598"/>
                  <a:pt x="1717152" y="867670"/>
                </a:cubicBezTo>
                <a:cubicBezTo>
                  <a:pt x="1662355" y="899926"/>
                  <a:pt x="1609169" y="932181"/>
                  <a:pt x="1554372" y="962824"/>
                </a:cubicBezTo>
                <a:cubicBezTo>
                  <a:pt x="1406096" y="1046688"/>
                  <a:pt x="1312618" y="1177322"/>
                  <a:pt x="1232034" y="1320859"/>
                </a:cubicBezTo>
                <a:cubicBezTo>
                  <a:pt x="1172401" y="1425689"/>
                  <a:pt x="1101487" y="1524068"/>
                  <a:pt x="1033796" y="1622446"/>
                </a:cubicBezTo>
                <a:cubicBezTo>
                  <a:pt x="1025737" y="1633736"/>
                  <a:pt x="1003173" y="1643412"/>
                  <a:pt x="990280" y="1640187"/>
                </a:cubicBezTo>
                <a:cubicBezTo>
                  <a:pt x="977386" y="1638574"/>
                  <a:pt x="959658" y="1619221"/>
                  <a:pt x="959658" y="1606319"/>
                </a:cubicBezTo>
                <a:cubicBezTo>
                  <a:pt x="959658" y="1548259"/>
                  <a:pt x="951599" y="1483748"/>
                  <a:pt x="970940" y="1430527"/>
                </a:cubicBezTo>
                <a:cubicBezTo>
                  <a:pt x="1061194" y="1193450"/>
                  <a:pt x="1175624" y="969275"/>
                  <a:pt x="1309395" y="753164"/>
                </a:cubicBezTo>
                <a:cubicBezTo>
                  <a:pt x="1311006" y="749938"/>
                  <a:pt x="1311006" y="745100"/>
                  <a:pt x="1311006" y="740261"/>
                </a:cubicBezTo>
                <a:cubicBezTo>
                  <a:pt x="1306171" y="737036"/>
                  <a:pt x="1301336" y="733810"/>
                  <a:pt x="1294889" y="733810"/>
                </a:cubicBezTo>
                <a:cubicBezTo>
                  <a:pt x="1183683" y="749938"/>
                  <a:pt x="1074088" y="767679"/>
                  <a:pt x="962881" y="785419"/>
                </a:cubicBezTo>
                <a:cubicBezTo>
                  <a:pt x="890356" y="796708"/>
                  <a:pt x="845228" y="851543"/>
                  <a:pt x="832334" y="907990"/>
                </a:cubicBezTo>
                <a:cubicBezTo>
                  <a:pt x="796877" y="1045075"/>
                  <a:pt x="695341" y="1138616"/>
                  <a:pt x="637320" y="1259573"/>
                </a:cubicBezTo>
                <a:cubicBezTo>
                  <a:pt x="587357" y="1361178"/>
                  <a:pt x="537395" y="1462782"/>
                  <a:pt x="495491" y="1567612"/>
                </a:cubicBezTo>
                <a:cubicBezTo>
                  <a:pt x="472927" y="1622446"/>
                  <a:pt x="498714" y="1649864"/>
                  <a:pt x="558347" y="1640187"/>
                </a:cubicBezTo>
                <a:cubicBezTo>
                  <a:pt x="645378" y="1627285"/>
                  <a:pt x="730798" y="1609544"/>
                  <a:pt x="814606" y="1593417"/>
                </a:cubicBezTo>
                <a:cubicBezTo>
                  <a:pt x="809771" y="1633736"/>
                  <a:pt x="764644" y="1672442"/>
                  <a:pt x="685671" y="1688570"/>
                </a:cubicBezTo>
                <a:cubicBezTo>
                  <a:pt x="635708" y="1698247"/>
                  <a:pt x="584134" y="1706310"/>
                  <a:pt x="532560" y="1711149"/>
                </a:cubicBezTo>
                <a:cubicBezTo>
                  <a:pt x="439082" y="1722438"/>
                  <a:pt x="352051" y="1638574"/>
                  <a:pt x="342380" y="1535357"/>
                </a:cubicBezTo>
                <a:cubicBezTo>
                  <a:pt x="331099" y="1416012"/>
                  <a:pt x="345604" y="1303118"/>
                  <a:pt x="405236" y="1198288"/>
                </a:cubicBezTo>
                <a:cubicBezTo>
                  <a:pt x="474539" y="1070879"/>
                  <a:pt x="540618" y="943470"/>
                  <a:pt x="609921" y="811223"/>
                </a:cubicBezTo>
                <a:cubicBezTo>
                  <a:pt x="559959" y="819287"/>
                  <a:pt x="511608" y="825738"/>
                  <a:pt x="464869" y="835415"/>
                </a:cubicBezTo>
                <a:cubicBezTo>
                  <a:pt x="311758" y="864445"/>
                  <a:pt x="179600" y="816062"/>
                  <a:pt x="58723" y="728972"/>
                </a:cubicBezTo>
                <a:cubicBezTo>
                  <a:pt x="8761" y="693491"/>
                  <a:pt x="-13803" y="640270"/>
                  <a:pt x="8761" y="587048"/>
                </a:cubicBezTo>
                <a:cubicBezTo>
                  <a:pt x="31324" y="535440"/>
                  <a:pt x="65170" y="482218"/>
                  <a:pt x="110297" y="451576"/>
                </a:cubicBezTo>
                <a:cubicBezTo>
                  <a:pt x="160259" y="417707"/>
                  <a:pt x="256961" y="509635"/>
                  <a:pt x="244067" y="572533"/>
                </a:cubicBezTo>
                <a:cubicBezTo>
                  <a:pt x="239232" y="599950"/>
                  <a:pt x="232786" y="625755"/>
                  <a:pt x="223116" y="662848"/>
                </a:cubicBezTo>
                <a:cubicBezTo>
                  <a:pt x="265019" y="666074"/>
                  <a:pt x="305312" y="669300"/>
                  <a:pt x="343992" y="669300"/>
                </a:cubicBezTo>
                <a:cubicBezTo>
                  <a:pt x="395566" y="669300"/>
                  <a:pt x="448752" y="666074"/>
                  <a:pt x="498714" y="659623"/>
                </a:cubicBezTo>
                <a:cubicBezTo>
                  <a:pt x="603475" y="648334"/>
                  <a:pt x="724351" y="695104"/>
                  <a:pt x="792042" y="558018"/>
                </a:cubicBezTo>
                <a:cubicBezTo>
                  <a:pt x="840393" y="461252"/>
                  <a:pt x="908084" y="372550"/>
                  <a:pt x="966105" y="282235"/>
                </a:cubicBezTo>
                <a:cubicBezTo>
                  <a:pt x="974163" y="270945"/>
                  <a:pt x="982221" y="254817"/>
                  <a:pt x="993503" y="253205"/>
                </a:cubicBezTo>
                <a:cubicBezTo>
                  <a:pt x="1003173" y="251592"/>
                  <a:pt x="1017679" y="262881"/>
                  <a:pt x="1027349" y="270945"/>
                </a:cubicBezTo>
                <a:cubicBezTo>
                  <a:pt x="1099875" y="330618"/>
                  <a:pt x="1088593" y="470929"/>
                  <a:pt x="1048301" y="548342"/>
                </a:cubicBezTo>
                <a:cubicBezTo>
                  <a:pt x="1035407" y="572533"/>
                  <a:pt x="1024125" y="596725"/>
                  <a:pt x="1006397" y="637044"/>
                </a:cubicBezTo>
                <a:cubicBezTo>
                  <a:pt x="1070865" y="628980"/>
                  <a:pt x="1122439" y="614465"/>
                  <a:pt x="1174013" y="619304"/>
                </a:cubicBezTo>
                <a:cubicBezTo>
                  <a:pt x="1317453" y="630593"/>
                  <a:pt x="1401261" y="567695"/>
                  <a:pt x="1464117" y="438673"/>
                </a:cubicBezTo>
                <a:cubicBezTo>
                  <a:pt x="1538255" y="287073"/>
                  <a:pt x="1634956" y="145149"/>
                  <a:pt x="17219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222473">
            <a:off x="4282418" y="611884"/>
            <a:ext cx="3322362" cy="32654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4" y="1"/>
            <a:ext cx="10801349" cy="1015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125538"/>
            <a:ext cx="10801350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95325" y="651510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669923" y="1028700"/>
            <a:ext cx="10850563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6778" y="4766132"/>
            <a:ext cx="5550708" cy="75840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林娃 黄宽波 尹翠燕 林颖欣 刘英</a:t>
            </a:r>
            <a:r>
              <a:rPr lang="" altLang="en-US" dirty="0"/>
              <a:t>炜</a:t>
            </a:r>
            <a:r>
              <a:rPr lang="en-US" altLang="zh-CN" dirty="0"/>
              <a:t> 陈泽帆 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6778" y="5566617"/>
            <a:ext cx="5550708" cy="656793"/>
          </a:xfrm>
        </p:spPr>
        <p:txBody>
          <a:bodyPr/>
          <a:lstStyle/>
          <a:p>
            <a:r>
              <a:rPr lang="en-US" dirty="0"/>
              <a:t>华南农业大学</a:t>
            </a:r>
            <a:endParaRPr 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8582884" y="3798600"/>
            <a:ext cx="2785537" cy="60553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6600" b="1" dirty="0">
                <a:solidFill>
                  <a:srgbClr val="74C6BE"/>
                </a:solidFill>
                <a:latin typeface="+mn-lt"/>
              </a:rPr>
              <a:t>题库</a:t>
            </a:r>
            <a:endParaRPr lang="en-US" altLang="zh-CN" sz="16600" b="1" dirty="0">
              <a:solidFill>
                <a:srgbClr val="74C6BE"/>
              </a:solidFill>
              <a:latin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582883" y="3382610"/>
            <a:ext cx="2791521" cy="398249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/>
          <a:p>
            <a:pPr lvl="0"/>
            <a:r>
              <a:rPr lang="en-US" altLang="en-US" sz="16600" noProof="0" dirty="0">
                <a:solidFill>
                  <a:schemeClr val="bg1"/>
                </a:solidFill>
                <a:latin typeface="+mn-lt"/>
              </a:rPr>
              <a:t>TIKU</a:t>
            </a:r>
            <a:endParaRPr lang="en-US" altLang="en-US" sz="166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6326635" y="3382610"/>
            <a:ext cx="2137091" cy="102152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9600" dirty="0">
                <a:solidFill>
                  <a:srgbClr val="74C6BE"/>
                </a:solidFill>
                <a:latin typeface="Impact" panose="020B0806030902050204" pitchFamily="34" charset="0"/>
              </a:rPr>
              <a:t>201</a:t>
            </a:r>
            <a:r>
              <a:rPr lang="en-US" altLang="en-US" sz="9600" dirty="0">
                <a:solidFill>
                  <a:srgbClr val="74C6BE"/>
                </a:solidFill>
                <a:latin typeface="Impact" panose="020B0806030902050204" pitchFamily="34" charset="0"/>
              </a:rPr>
              <a:t>9</a:t>
            </a:r>
            <a:endParaRPr lang="en-US" altLang="en-US" sz="9600" dirty="0">
              <a:solidFill>
                <a:srgbClr val="74C6BE"/>
              </a:solidFill>
              <a:latin typeface="Impact" panose="020B0806030902050204" pitchFamily="34" charset="0"/>
            </a:endParaRPr>
          </a:p>
        </p:txBody>
      </p:sp>
      <p:cxnSp>
        <p:nvCxnSpPr>
          <p:cNvPr id="39" name="直接连接符 38"/>
          <p:cNvCxnSpPr/>
          <p:nvPr userDrawn="1"/>
        </p:nvCxnSpPr>
        <p:spPr>
          <a:xfrm>
            <a:off x="6991428" y="3073566"/>
            <a:ext cx="436889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>
            <a:off x="5528326" y="4652696"/>
            <a:ext cx="583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项目架构</a:t>
            </a:r>
            <a:endParaRPr lang="en-US" b="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62778" y="3053054"/>
            <a:ext cx="74287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形标注 7"/>
          <p:cNvSpPr/>
          <p:nvPr/>
        </p:nvSpPr>
        <p:spPr>
          <a:xfrm flipH="1">
            <a:off x="5347226" y="1471926"/>
            <a:ext cx="1497548" cy="1497548"/>
          </a:xfrm>
          <a:prstGeom prst="wedgeEllipseCallout">
            <a:avLst>
              <a:gd name="adj1" fmla="val 54041"/>
              <a:gd name="adj2" fmla="val 43746"/>
            </a:avLst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3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题库TIKU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ïṣ1ïdé"/>
          <p:cNvSpPr/>
          <p:nvPr/>
        </p:nvSpPr>
        <p:spPr bwMode="auto">
          <a:xfrm>
            <a:off x="1271556" y="1674000"/>
            <a:ext cx="9648889" cy="2683201"/>
          </a:xfrm>
          <a:custGeom>
            <a:avLst/>
            <a:gdLst>
              <a:gd name="T0" fmla="+- 0 10799 137"/>
              <a:gd name="T1" fmla="*/ T0 w 21325"/>
              <a:gd name="T2" fmla="*/ 10297 h 20595"/>
              <a:gd name="T3" fmla="+- 0 10799 137"/>
              <a:gd name="T4" fmla="*/ T3 w 21325"/>
              <a:gd name="T5" fmla="*/ 10297 h 20595"/>
              <a:gd name="T6" fmla="+- 0 10799 137"/>
              <a:gd name="T7" fmla="*/ T6 w 21325"/>
              <a:gd name="T8" fmla="*/ 10297 h 20595"/>
              <a:gd name="T9" fmla="+- 0 10799 137"/>
              <a:gd name="T10" fmla="*/ T9 w 21325"/>
              <a:gd name="T11" fmla="*/ 10297 h 20595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25" h="20595">
                <a:moveTo>
                  <a:pt x="7460" y="0"/>
                </a:moveTo>
                <a:cubicBezTo>
                  <a:pt x="6701" y="0"/>
                  <a:pt x="5943" y="1004"/>
                  <a:pt x="5364" y="3015"/>
                </a:cubicBezTo>
                <a:cubicBezTo>
                  <a:pt x="5216" y="3528"/>
                  <a:pt x="5088" y="4082"/>
                  <a:pt x="4978" y="4666"/>
                </a:cubicBezTo>
                <a:cubicBezTo>
                  <a:pt x="4802" y="5522"/>
                  <a:pt x="4623" y="6511"/>
                  <a:pt x="4433" y="7355"/>
                </a:cubicBezTo>
                <a:cubicBezTo>
                  <a:pt x="4291" y="7986"/>
                  <a:pt x="4091" y="8422"/>
                  <a:pt x="3868" y="8636"/>
                </a:cubicBezTo>
                <a:cubicBezTo>
                  <a:pt x="3543" y="8949"/>
                  <a:pt x="3237" y="8788"/>
                  <a:pt x="2957" y="8196"/>
                </a:cubicBezTo>
                <a:cubicBezTo>
                  <a:pt x="2717" y="7690"/>
                  <a:pt x="2519" y="6882"/>
                  <a:pt x="2273" y="6452"/>
                </a:cubicBezTo>
                <a:cubicBezTo>
                  <a:pt x="1721" y="4949"/>
                  <a:pt x="920" y="5076"/>
                  <a:pt x="412" y="6842"/>
                </a:cubicBezTo>
                <a:cubicBezTo>
                  <a:pt x="-137" y="8749"/>
                  <a:pt x="-137" y="11844"/>
                  <a:pt x="412" y="13751"/>
                </a:cubicBezTo>
                <a:cubicBezTo>
                  <a:pt x="961" y="15659"/>
                  <a:pt x="1852" y="15659"/>
                  <a:pt x="2401" y="13751"/>
                </a:cubicBezTo>
                <a:cubicBezTo>
                  <a:pt x="2424" y="13672"/>
                  <a:pt x="2444" y="13587"/>
                  <a:pt x="2465" y="13503"/>
                </a:cubicBezTo>
                <a:cubicBezTo>
                  <a:pt x="2512" y="13392"/>
                  <a:pt x="2559" y="13278"/>
                  <a:pt x="2605" y="13164"/>
                </a:cubicBezTo>
                <a:cubicBezTo>
                  <a:pt x="2877" y="12500"/>
                  <a:pt x="3169" y="11842"/>
                  <a:pt x="3508" y="11816"/>
                </a:cubicBezTo>
                <a:cubicBezTo>
                  <a:pt x="4045" y="11775"/>
                  <a:pt x="4450" y="13254"/>
                  <a:pt x="4790" y="14750"/>
                </a:cubicBezTo>
                <a:cubicBezTo>
                  <a:pt x="4931" y="15771"/>
                  <a:pt x="5120" y="16732"/>
                  <a:pt x="5364" y="17578"/>
                </a:cubicBezTo>
                <a:cubicBezTo>
                  <a:pt x="6521" y="21599"/>
                  <a:pt x="8399" y="21599"/>
                  <a:pt x="9557" y="17578"/>
                </a:cubicBezTo>
                <a:cubicBezTo>
                  <a:pt x="9601" y="17424"/>
                  <a:pt x="9643" y="17265"/>
                  <a:pt x="9684" y="17104"/>
                </a:cubicBezTo>
                <a:cubicBezTo>
                  <a:pt x="10226" y="15788"/>
                  <a:pt x="10609" y="13433"/>
                  <a:pt x="11267" y="12762"/>
                </a:cubicBezTo>
                <a:cubicBezTo>
                  <a:pt x="11933" y="12084"/>
                  <a:pt x="12577" y="13243"/>
                  <a:pt x="13119" y="14575"/>
                </a:cubicBezTo>
                <a:cubicBezTo>
                  <a:pt x="13319" y="15068"/>
                  <a:pt x="13514" y="15594"/>
                  <a:pt x="13724" y="16048"/>
                </a:cubicBezTo>
                <a:cubicBezTo>
                  <a:pt x="14395" y="17738"/>
                  <a:pt x="15294" y="17839"/>
                  <a:pt x="15993" y="16344"/>
                </a:cubicBezTo>
                <a:lnTo>
                  <a:pt x="15993" y="16388"/>
                </a:lnTo>
                <a:cubicBezTo>
                  <a:pt x="16008" y="16345"/>
                  <a:pt x="16022" y="16299"/>
                  <a:pt x="16036" y="16255"/>
                </a:cubicBezTo>
                <a:cubicBezTo>
                  <a:pt x="16154" y="15989"/>
                  <a:pt x="16265" y="15679"/>
                  <a:pt x="16368" y="15321"/>
                </a:cubicBezTo>
                <a:cubicBezTo>
                  <a:pt x="16431" y="15103"/>
                  <a:pt x="16487" y="14870"/>
                  <a:pt x="16540" y="14632"/>
                </a:cubicBezTo>
                <a:cubicBezTo>
                  <a:pt x="16575" y="14515"/>
                  <a:pt x="16611" y="14401"/>
                  <a:pt x="16645" y="14282"/>
                </a:cubicBezTo>
                <a:cubicBezTo>
                  <a:pt x="16984" y="13107"/>
                  <a:pt x="17343" y="11817"/>
                  <a:pt x="17817" y="11816"/>
                </a:cubicBezTo>
                <a:cubicBezTo>
                  <a:pt x="18157" y="11815"/>
                  <a:pt x="18449" y="12494"/>
                  <a:pt x="18720" y="13164"/>
                </a:cubicBezTo>
                <a:cubicBezTo>
                  <a:pt x="18767" y="13280"/>
                  <a:pt x="18813" y="13395"/>
                  <a:pt x="18861" y="13508"/>
                </a:cubicBezTo>
                <a:cubicBezTo>
                  <a:pt x="18881" y="13590"/>
                  <a:pt x="18902" y="13673"/>
                  <a:pt x="18924" y="13751"/>
                </a:cubicBezTo>
                <a:cubicBezTo>
                  <a:pt x="19473" y="15659"/>
                  <a:pt x="20364" y="15659"/>
                  <a:pt x="20913" y="13751"/>
                </a:cubicBezTo>
                <a:cubicBezTo>
                  <a:pt x="21463" y="11844"/>
                  <a:pt x="21463" y="8749"/>
                  <a:pt x="20913" y="6842"/>
                </a:cubicBezTo>
                <a:cubicBezTo>
                  <a:pt x="20405" y="5076"/>
                  <a:pt x="19604" y="4949"/>
                  <a:pt x="19052" y="6452"/>
                </a:cubicBezTo>
                <a:cubicBezTo>
                  <a:pt x="18805" y="6879"/>
                  <a:pt x="18606" y="7682"/>
                  <a:pt x="18368" y="8196"/>
                </a:cubicBezTo>
                <a:cubicBezTo>
                  <a:pt x="18088" y="8801"/>
                  <a:pt x="17781" y="8993"/>
                  <a:pt x="17457" y="8636"/>
                </a:cubicBezTo>
                <a:cubicBezTo>
                  <a:pt x="17243" y="8400"/>
                  <a:pt x="17054" y="7922"/>
                  <a:pt x="16892" y="7355"/>
                </a:cubicBezTo>
                <a:cubicBezTo>
                  <a:pt x="16806" y="7055"/>
                  <a:pt x="16727" y="6740"/>
                  <a:pt x="16642" y="6456"/>
                </a:cubicBezTo>
                <a:cubicBezTo>
                  <a:pt x="16564" y="6037"/>
                  <a:pt x="16474" y="5639"/>
                  <a:pt x="16368" y="5272"/>
                </a:cubicBezTo>
                <a:cubicBezTo>
                  <a:pt x="15619" y="2669"/>
                  <a:pt x="14432" y="2508"/>
                  <a:pt x="13628" y="4789"/>
                </a:cubicBezTo>
                <a:cubicBezTo>
                  <a:pt x="13546" y="4942"/>
                  <a:pt x="13465" y="5101"/>
                  <a:pt x="13386" y="5272"/>
                </a:cubicBezTo>
                <a:cubicBezTo>
                  <a:pt x="12852" y="6421"/>
                  <a:pt x="12348" y="8048"/>
                  <a:pt x="11685" y="8121"/>
                </a:cubicBezTo>
                <a:cubicBezTo>
                  <a:pt x="11111" y="8184"/>
                  <a:pt x="10652" y="7089"/>
                  <a:pt x="10263" y="5658"/>
                </a:cubicBezTo>
                <a:cubicBezTo>
                  <a:pt x="10080" y="4985"/>
                  <a:pt x="9913" y="4244"/>
                  <a:pt x="9722" y="3643"/>
                </a:cubicBezTo>
                <a:cubicBezTo>
                  <a:pt x="9670" y="3428"/>
                  <a:pt x="9615" y="3217"/>
                  <a:pt x="9557" y="3015"/>
                </a:cubicBezTo>
                <a:cubicBezTo>
                  <a:pt x="8978" y="1004"/>
                  <a:pt x="8219" y="0"/>
                  <a:pt x="7460" y="0"/>
                </a:cubicBezTo>
                <a:close/>
                <a:moveTo>
                  <a:pt x="7460" y="2478"/>
                </a:moveTo>
                <a:cubicBezTo>
                  <a:pt x="8043" y="2478"/>
                  <a:pt x="8625" y="3248"/>
                  <a:pt x="9070" y="4792"/>
                </a:cubicBezTo>
                <a:cubicBezTo>
                  <a:pt x="9959" y="7878"/>
                  <a:pt x="9959" y="12884"/>
                  <a:pt x="9070" y="15971"/>
                </a:cubicBezTo>
                <a:cubicBezTo>
                  <a:pt x="8181" y="19058"/>
                  <a:pt x="6740" y="19058"/>
                  <a:pt x="5851" y="15971"/>
                </a:cubicBezTo>
                <a:cubicBezTo>
                  <a:pt x="4962" y="12884"/>
                  <a:pt x="4962" y="7878"/>
                  <a:pt x="5851" y="4792"/>
                </a:cubicBezTo>
                <a:cubicBezTo>
                  <a:pt x="6295" y="3248"/>
                  <a:pt x="6878" y="2478"/>
                  <a:pt x="7460" y="2478"/>
                </a:cubicBezTo>
                <a:close/>
                <a:moveTo>
                  <a:pt x="14921" y="5071"/>
                </a:moveTo>
                <a:cubicBezTo>
                  <a:pt x="15307" y="5071"/>
                  <a:pt x="15692" y="5581"/>
                  <a:pt x="15985" y="6602"/>
                </a:cubicBezTo>
                <a:cubicBezTo>
                  <a:pt x="16573" y="8642"/>
                  <a:pt x="16573" y="11951"/>
                  <a:pt x="15985" y="13992"/>
                </a:cubicBezTo>
                <a:cubicBezTo>
                  <a:pt x="15398" y="16032"/>
                  <a:pt x="14445" y="16032"/>
                  <a:pt x="13857" y="13992"/>
                </a:cubicBezTo>
                <a:cubicBezTo>
                  <a:pt x="13270" y="11951"/>
                  <a:pt x="13270" y="8642"/>
                  <a:pt x="13857" y="6602"/>
                </a:cubicBezTo>
                <a:cubicBezTo>
                  <a:pt x="14151" y="5581"/>
                  <a:pt x="14536" y="5071"/>
                  <a:pt x="14921" y="5071"/>
                </a:cubicBezTo>
                <a:close/>
                <a:moveTo>
                  <a:pt x="1407" y="6850"/>
                </a:moveTo>
                <a:cubicBezTo>
                  <a:pt x="1667" y="6850"/>
                  <a:pt x="1927" y="7194"/>
                  <a:pt x="2126" y="7884"/>
                </a:cubicBezTo>
                <a:cubicBezTo>
                  <a:pt x="2523" y="9264"/>
                  <a:pt x="2523" y="11502"/>
                  <a:pt x="2126" y="12882"/>
                </a:cubicBezTo>
                <a:cubicBezTo>
                  <a:pt x="1729" y="14262"/>
                  <a:pt x="1084" y="14262"/>
                  <a:pt x="687" y="12882"/>
                </a:cubicBezTo>
                <a:cubicBezTo>
                  <a:pt x="290" y="11502"/>
                  <a:pt x="290" y="9264"/>
                  <a:pt x="687" y="7884"/>
                </a:cubicBezTo>
                <a:cubicBezTo>
                  <a:pt x="886" y="7194"/>
                  <a:pt x="1146" y="6850"/>
                  <a:pt x="1407" y="6850"/>
                </a:cubicBezTo>
                <a:close/>
                <a:moveTo>
                  <a:pt x="19918" y="6850"/>
                </a:moveTo>
                <a:cubicBezTo>
                  <a:pt x="20179" y="6850"/>
                  <a:pt x="20439" y="7194"/>
                  <a:pt x="20638" y="7884"/>
                </a:cubicBezTo>
                <a:cubicBezTo>
                  <a:pt x="21035" y="9264"/>
                  <a:pt x="21035" y="11502"/>
                  <a:pt x="20638" y="12882"/>
                </a:cubicBezTo>
                <a:cubicBezTo>
                  <a:pt x="20241" y="14262"/>
                  <a:pt x="19596" y="14262"/>
                  <a:pt x="19199" y="12882"/>
                </a:cubicBezTo>
                <a:cubicBezTo>
                  <a:pt x="18802" y="11502"/>
                  <a:pt x="18802" y="9264"/>
                  <a:pt x="19199" y="7884"/>
                </a:cubicBezTo>
                <a:cubicBezTo>
                  <a:pt x="19398" y="7194"/>
                  <a:pt x="19658" y="6850"/>
                  <a:pt x="19918" y="6850"/>
                </a:cubicBezTo>
                <a:close/>
              </a:path>
            </a:pathLst>
          </a:custGeom>
          <a:solidFill>
            <a:srgbClr val="D7D5D6">
              <a:alpha val="616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7" name="iŝḷîďé"/>
          <p:cNvSpPr/>
          <p:nvPr/>
        </p:nvSpPr>
        <p:spPr bwMode="auto">
          <a:xfrm flipH="1">
            <a:off x="1573416" y="2692471"/>
            <a:ext cx="668346" cy="668346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8" name="í$ľiḑè"/>
          <p:cNvSpPr/>
          <p:nvPr/>
        </p:nvSpPr>
        <p:spPr bwMode="auto">
          <a:xfrm>
            <a:off x="3842684" y="2222093"/>
            <a:ext cx="1608284" cy="1608284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9" name="iṡḷïdé"/>
          <p:cNvSpPr/>
          <p:nvPr/>
        </p:nvSpPr>
        <p:spPr bwMode="auto">
          <a:xfrm>
            <a:off x="7511634" y="2504320"/>
            <a:ext cx="1022561" cy="102174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10" name="iṥḻïdê"/>
          <p:cNvSpPr/>
          <p:nvPr/>
        </p:nvSpPr>
        <p:spPr bwMode="auto">
          <a:xfrm>
            <a:off x="9950239" y="2692471"/>
            <a:ext cx="668346" cy="668346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11" name="ïşļïḍe"/>
          <p:cNvSpPr/>
          <p:nvPr/>
        </p:nvSpPr>
        <p:spPr bwMode="auto">
          <a:xfrm>
            <a:off x="1794290" y="2890439"/>
            <a:ext cx="227418" cy="24950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15882" y="21600"/>
                </a:lnTo>
                <a:lnTo>
                  <a:pt x="15882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  <a:moveTo>
                  <a:pt x="13658" y="21600"/>
                </a:moveTo>
                <a:lnTo>
                  <a:pt x="7941" y="21600"/>
                </a:lnTo>
                <a:lnTo>
                  <a:pt x="7941" y="9983"/>
                </a:lnTo>
                <a:lnTo>
                  <a:pt x="13658" y="9983"/>
                </a:lnTo>
                <a:cubicBezTo>
                  <a:pt x="13658" y="9983"/>
                  <a:pt x="13658" y="21600"/>
                  <a:pt x="13658" y="21600"/>
                </a:cubicBezTo>
                <a:close/>
                <a:moveTo>
                  <a:pt x="5717" y="21600"/>
                </a:moveTo>
                <a:lnTo>
                  <a:pt x="0" y="21600"/>
                </a:lnTo>
                <a:lnTo>
                  <a:pt x="0" y="5989"/>
                </a:lnTo>
                <a:lnTo>
                  <a:pt x="5717" y="5989"/>
                </a:lnTo>
                <a:cubicBezTo>
                  <a:pt x="5717" y="5989"/>
                  <a:pt x="5717" y="21600"/>
                  <a:pt x="5717" y="216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12" name="íŝḻiḓe"/>
          <p:cNvSpPr/>
          <p:nvPr/>
        </p:nvSpPr>
        <p:spPr bwMode="auto">
          <a:xfrm>
            <a:off x="7855215" y="2847901"/>
            <a:ext cx="335400" cy="335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2277" y="9428"/>
                </a:moveTo>
                <a:lnTo>
                  <a:pt x="12277" y="0"/>
                </a:lnTo>
                <a:cubicBezTo>
                  <a:pt x="17448" y="0"/>
                  <a:pt x="21599" y="4151"/>
                  <a:pt x="21599" y="9322"/>
                </a:cubicBezTo>
                <a:cubicBezTo>
                  <a:pt x="21599" y="9357"/>
                  <a:pt x="21599" y="9392"/>
                  <a:pt x="21599" y="9428"/>
                </a:cubicBezTo>
                <a:cubicBezTo>
                  <a:pt x="21599" y="9428"/>
                  <a:pt x="12277" y="9428"/>
                  <a:pt x="12277" y="9428"/>
                </a:cubicBezTo>
                <a:close/>
                <a:moveTo>
                  <a:pt x="18680" y="12383"/>
                </a:moveTo>
                <a:cubicBezTo>
                  <a:pt x="18680" y="12312"/>
                  <a:pt x="18680" y="12277"/>
                  <a:pt x="18680" y="12277"/>
                </a:cubicBezTo>
                <a:cubicBezTo>
                  <a:pt x="18680" y="17448"/>
                  <a:pt x="14493" y="21599"/>
                  <a:pt x="9322" y="21599"/>
                </a:cubicBezTo>
                <a:cubicBezTo>
                  <a:pt x="4151" y="21599"/>
                  <a:pt x="0" y="17448"/>
                  <a:pt x="0" y="12277"/>
                </a:cubicBezTo>
                <a:cubicBezTo>
                  <a:pt x="0" y="7106"/>
                  <a:pt x="4151" y="2919"/>
                  <a:pt x="9322" y="2919"/>
                </a:cubicBezTo>
                <a:lnTo>
                  <a:pt x="9322" y="12383"/>
                </a:lnTo>
                <a:cubicBezTo>
                  <a:pt x="9322" y="12383"/>
                  <a:pt x="18680" y="12383"/>
                  <a:pt x="18680" y="123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13" name="íSľïḓe"/>
          <p:cNvSpPr/>
          <p:nvPr/>
        </p:nvSpPr>
        <p:spPr bwMode="auto">
          <a:xfrm>
            <a:off x="4388323" y="2785729"/>
            <a:ext cx="517007" cy="4810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188" y="12491"/>
                </a:moveTo>
                <a:lnTo>
                  <a:pt x="19188" y="9719"/>
                </a:lnTo>
                <a:lnTo>
                  <a:pt x="16141" y="9719"/>
                </a:lnTo>
                <a:lnTo>
                  <a:pt x="16141" y="12491"/>
                </a:lnTo>
                <a:cubicBezTo>
                  <a:pt x="16141" y="12491"/>
                  <a:pt x="19188" y="12491"/>
                  <a:pt x="19188" y="12491"/>
                </a:cubicBezTo>
                <a:close/>
                <a:moveTo>
                  <a:pt x="19188" y="6551"/>
                </a:moveTo>
                <a:lnTo>
                  <a:pt x="16141" y="6299"/>
                </a:lnTo>
                <a:lnTo>
                  <a:pt x="16141" y="8891"/>
                </a:lnTo>
                <a:lnTo>
                  <a:pt x="19188" y="8891"/>
                </a:lnTo>
                <a:cubicBezTo>
                  <a:pt x="19188" y="8891"/>
                  <a:pt x="19188" y="6551"/>
                  <a:pt x="19188" y="6551"/>
                </a:cubicBezTo>
                <a:close/>
                <a:moveTo>
                  <a:pt x="18217" y="16775"/>
                </a:moveTo>
                <a:cubicBezTo>
                  <a:pt x="17011" y="16775"/>
                  <a:pt x="16007" y="17855"/>
                  <a:pt x="16007" y="19188"/>
                </a:cubicBezTo>
                <a:cubicBezTo>
                  <a:pt x="16007" y="20519"/>
                  <a:pt x="17011" y="21599"/>
                  <a:pt x="18217" y="21599"/>
                </a:cubicBezTo>
                <a:cubicBezTo>
                  <a:pt x="19456" y="21599"/>
                  <a:pt x="20460" y="20519"/>
                  <a:pt x="20460" y="19188"/>
                </a:cubicBezTo>
                <a:cubicBezTo>
                  <a:pt x="20427" y="17855"/>
                  <a:pt x="19456" y="16775"/>
                  <a:pt x="18217" y="16775"/>
                </a:cubicBezTo>
                <a:close/>
                <a:moveTo>
                  <a:pt x="11720" y="9719"/>
                </a:moveTo>
                <a:lnTo>
                  <a:pt x="11720" y="12491"/>
                </a:lnTo>
                <a:lnTo>
                  <a:pt x="15069" y="12491"/>
                </a:lnTo>
                <a:lnTo>
                  <a:pt x="15069" y="9719"/>
                </a:lnTo>
                <a:cubicBezTo>
                  <a:pt x="15069" y="9719"/>
                  <a:pt x="11720" y="9719"/>
                  <a:pt x="11720" y="9719"/>
                </a:cubicBezTo>
                <a:close/>
                <a:moveTo>
                  <a:pt x="15069" y="8891"/>
                </a:moveTo>
                <a:lnTo>
                  <a:pt x="15069" y="6228"/>
                </a:lnTo>
                <a:lnTo>
                  <a:pt x="11720" y="5975"/>
                </a:lnTo>
                <a:lnTo>
                  <a:pt x="11720" y="8891"/>
                </a:lnTo>
                <a:cubicBezTo>
                  <a:pt x="11720" y="8891"/>
                  <a:pt x="15069" y="8891"/>
                  <a:pt x="15069" y="8891"/>
                </a:cubicBezTo>
                <a:close/>
                <a:moveTo>
                  <a:pt x="8438" y="12491"/>
                </a:moveTo>
                <a:lnTo>
                  <a:pt x="10649" y="12491"/>
                </a:lnTo>
                <a:lnTo>
                  <a:pt x="10649" y="9719"/>
                </a:lnTo>
                <a:lnTo>
                  <a:pt x="7635" y="9719"/>
                </a:lnTo>
                <a:cubicBezTo>
                  <a:pt x="7635" y="9719"/>
                  <a:pt x="8438" y="12491"/>
                  <a:pt x="8438" y="12491"/>
                </a:cubicBezTo>
                <a:close/>
                <a:moveTo>
                  <a:pt x="6362" y="5616"/>
                </a:moveTo>
                <a:lnTo>
                  <a:pt x="7367" y="8891"/>
                </a:lnTo>
                <a:lnTo>
                  <a:pt x="10649" y="8891"/>
                </a:lnTo>
                <a:lnTo>
                  <a:pt x="10649" y="5904"/>
                </a:lnTo>
                <a:cubicBezTo>
                  <a:pt x="10649" y="5904"/>
                  <a:pt x="6362" y="5616"/>
                  <a:pt x="6362" y="5616"/>
                </a:cubicBezTo>
                <a:close/>
                <a:moveTo>
                  <a:pt x="7367" y="16775"/>
                </a:moveTo>
                <a:cubicBezTo>
                  <a:pt x="6127" y="16775"/>
                  <a:pt x="5124" y="17855"/>
                  <a:pt x="5124" y="19188"/>
                </a:cubicBezTo>
                <a:cubicBezTo>
                  <a:pt x="5124" y="20519"/>
                  <a:pt x="6127" y="21599"/>
                  <a:pt x="7367" y="21599"/>
                </a:cubicBezTo>
                <a:cubicBezTo>
                  <a:pt x="8606" y="21599"/>
                  <a:pt x="9610" y="20519"/>
                  <a:pt x="9610" y="19188"/>
                </a:cubicBezTo>
                <a:cubicBezTo>
                  <a:pt x="9610" y="17855"/>
                  <a:pt x="8606" y="16775"/>
                  <a:pt x="7367" y="16775"/>
                </a:cubicBezTo>
                <a:close/>
                <a:moveTo>
                  <a:pt x="21599" y="5508"/>
                </a:moveTo>
                <a:lnTo>
                  <a:pt x="21599" y="13607"/>
                </a:lnTo>
                <a:cubicBezTo>
                  <a:pt x="21599" y="14436"/>
                  <a:pt x="20996" y="15083"/>
                  <a:pt x="20226" y="15083"/>
                </a:cubicBezTo>
                <a:lnTo>
                  <a:pt x="7434" y="15083"/>
                </a:lnTo>
                <a:cubicBezTo>
                  <a:pt x="6797" y="15083"/>
                  <a:pt x="6228" y="14543"/>
                  <a:pt x="6127" y="13860"/>
                </a:cubicBezTo>
                <a:lnTo>
                  <a:pt x="3750" y="4715"/>
                </a:lnTo>
                <a:cubicBezTo>
                  <a:pt x="3750" y="4715"/>
                  <a:pt x="3348" y="3060"/>
                  <a:pt x="2645" y="2843"/>
                </a:cubicBezTo>
                <a:cubicBezTo>
                  <a:pt x="1540" y="2519"/>
                  <a:pt x="0" y="3168"/>
                  <a:pt x="0" y="1259"/>
                </a:cubicBezTo>
                <a:cubicBezTo>
                  <a:pt x="0" y="36"/>
                  <a:pt x="1037" y="36"/>
                  <a:pt x="1037" y="36"/>
                </a:cubicBezTo>
                <a:cubicBezTo>
                  <a:pt x="1071" y="36"/>
                  <a:pt x="1272" y="0"/>
                  <a:pt x="1540" y="0"/>
                </a:cubicBezTo>
                <a:cubicBezTo>
                  <a:pt x="3147" y="0"/>
                  <a:pt x="5056" y="647"/>
                  <a:pt x="5793" y="2951"/>
                </a:cubicBezTo>
                <a:lnTo>
                  <a:pt x="20293" y="4068"/>
                </a:lnTo>
                <a:cubicBezTo>
                  <a:pt x="21030" y="4103"/>
                  <a:pt x="21599" y="4715"/>
                  <a:pt x="21599" y="55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14" name="íṣľiḑe"/>
          <p:cNvSpPr/>
          <p:nvPr/>
        </p:nvSpPr>
        <p:spPr bwMode="auto">
          <a:xfrm>
            <a:off x="10157205" y="2937068"/>
            <a:ext cx="254414" cy="17833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2303"/>
                </a:moveTo>
                <a:lnTo>
                  <a:pt x="21599" y="19991"/>
                </a:lnTo>
                <a:lnTo>
                  <a:pt x="15324" y="10736"/>
                </a:lnTo>
                <a:cubicBezTo>
                  <a:pt x="15324" y="10736"/>
                  <a:pt x="21599" y="2303"/>
                  <a:pt x="21599" y="2303"/>
                </a:cubicBezTo>
                <a:close/>
                <a:moveTo>
                  <a:pt x="20046" y="0"/>
                </a:moveTo>
                <a:lnTo>
                  <a:pt x="10784" y="12560"/>
                </a:lnTo>
                <a:lnTo>
                  <a:pt x="1523" y="0"/>
                </a:lnTo>
                <a:cubicBezTo>
                  <a:pt x="1523" y="0"/>
                  <a:pt x="20046" y="0"/>
                  <a:pt x="20046" y="0"/>
                </a:cubicBezTo>
                <a:close/>
                <a:moveTo>
                  <a:pt x="20412" y="21600"/>
                </a:moveTo>
                <a:lnTo>
                  <a:pt x="1188" y="21600"/>
                </a:lnTo>
                <a:lnTo>
                  <a:pt x="7494" y="12430"/>
                </a:lnTo>
                <a:lnTo>
                  <a:pt x="10784" y="16862"/>
                </a:lnTo>
                <a:lnTo>
                  <a:pt x="14136" y="12342"/>
                </a:lnTo>
                <a:cubicBezTo>
                  <a:pt x="14136" y="12342"/>
                  <a:pt x="20412" y="21600"/>
                  <a:pt x="20412" y="21600"/>
                </a:cubicBezTo>
                <a:close/>
                <a:moveTo>
                  <a:pt x="0" y="2303"/>
                </a:moveTo>
                <a:lnTo>
                  <a:pt x="6306" y="10778"/>
                </a:lnTo>
                <a:lnTo>
                  <a:pt x="0" y="19991"/>
                </a:lnTo>
                <a:cubicBezTo>
                  <a:pt x="0" y="19991"/>
                  <a:pt x="0" y="2303"/>
                  <a:pt x="0" y="23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16" name="ïśļiḑê"/>
          <p:cNvSpPr txBox="1"/>
          <p:nvPr/>
        </p:nvSpPr>
        <p:spPr bwMode="auto">
          <a:xfrm>
            <a:off x="853557" y="3754071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/>
              <a:t>底层数据库</a:t>
            </a:r>
            <a:endParaRPr lang="en-US" altLang="en-US" sz="1800" b="1" dirty="0"/>
          </a:p>
        </p:txBody>
      </p:sp>
      <p:sp>
        <p:nvSpPr>
          <p:cNvPr id="18" name="íşļîḍe"/>
          <p:cNvSpPr txBox="1"/>
          <p:nvPr/>
        </p:nvSpPr>
        <p:spPr bwMode="auto">
          <a:xfrm>
            <a:off x="3592794" y="4579831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/>
              <a:t>外部接口服务</a:t>
            </a:r>
            <a:endParaRPr lang="en-US" altLang="en-US" sz="1800" b="1" dirty="0"/>
          </a:p>
        </p:txBody>
      </p:sp>
      <p:sp>
        <p:nvSpPr>
          <p:cNvPr id="20" name="íšľíḍè"/>
          <p:cNvSpPr txBox="1"/>
          <p:nvPr/>
        </p:nvSpPr>
        <p:spPr bwMode="auto">
          <a:xfrm>
            <a:off x="6968882" y="4166951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/>
              <a:t>管理平台后台</a:t>
            </a:r>
            <a:endParaRPr lang="en-US" altLang="en-US" sz="1800" b="1" dirty="0"/>
          </a:p>
        </p:txBody>
      </p:sp>
      <p:sp>
        <p:nvSpPr>
          <p:cNvPr id="22" name="íṡľîďe"/>
          <p:cNvSpPr txBox="1"/>
          <p:nvPr/>
        </p:nvSpPr>
        <p:spPr bwMode="auto">
          <a:xfrm>
            <a:off x="9230381" y="3754071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ym typeface="+mn-ea"/>
              </a:rPr>
              <a:t>管理平台Web前端</a:t>
            </a:r>
            <a:endParaRPr lang="en-US" altLang="zh-CN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项目</a:t>
            </a:r>
            <a:r>
              <a:rPr lang="en-US" altLang="en-US" dirty="0">
                <a:sym typeface="+mn-ea"/>
              </a:rPr>
              <a:t>开发流程</a:t>
            </a:r>
            <a:endParaRPr lang="en-US" b="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62778" y="3053054"/>
            <a:ext cx="74287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形标注 7"/>
          <p:cNvSpPr/>
          <p:nvPr/>
        </p:nvSpPr>
        <p:spPr>
          <a:xfrm flipH="1">
            <a:off x="5347226" y="1471926"/>
            <a:ext cx="1497548" cy="1497548"/>
          </a:xfrm>
          <a:prstGeom prst="wedgeEllipseCallout">
            <a:avLst>
              <a:gd name="adj1" fmla="val 54041"/>
              <a:gd name="adj2" fmla="val 43746"/>
            </a:avLst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4</a:t>
            </a:r>
            <a:endParaRPr lang="en-US" sz="7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题库TIKU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ïṣ1ïdé"/>
          <p:cNvSpPr/>
          <p:nvPr/>
        </p:nvSpPr>
        <p:spPr bwMode="auto">
          <a:xfrm>
            <a:off x="1271556" y="1674000"/>
            <a:ext cx="9648889" cy="2683201"/>
          </a:xfrm>
          <a:custGeom>
            <a:avLst/>
            <a:gdLst>
              <a:gd name="T0" fmla="+- 0 10799 137"/>
              <a:gd name="T1" fmla="*/ T0 w 21325"/>
              <a:gd name="T2" fmla="*/ 10297 h 20595"/>
              <a:gd name="T3" fmla="+- 0 10799 137"/>
              <a:gd name="T4" fmla="*/ T3 w 21325"/>
              <a:gd name="T5" fmla="*/ 10297 h 20595"/>
              <a:gd name="T6" fmla="+- 0 10799 137"/>
              <a:gd name="T7" fmla="*/ T6 w 21325"/>
              <a:gd name="T8" fmla="*/ 10297 h 20595"/>
              <a:gd name="T9" fmla="+- 0 10799 137"/>
              <a:gd name="T10" fmla="*/ T9 w 21325"/>
              <a:gd name="T11" fmla="*/ 10297 h 20595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25" h="20595">
                <a:moveTo>
                  <a:pt x="7460" y="0"/>
                </a:moveTo>
                <a:cubicBezTo>
                  <a:pt x="6701" y="0"/>
                  <a:pt x="5943" y="1004"/>
                  <a:pt x="5364" y="3015"/>
                </a:cubicBezTo>
                <a:cubicBezTo>
                  <a:pt x="5216" y="3528"/>
                  <a:pt x="5088" y="4082"/>
                  <a:pt x="4978" y="4666"/>
                </a:cubicBezTo>
                <a:cubicBezTo>
                  <a:pt x="4802" y="5522"/>
                  <a:pt x="4623" y="6511"/>
                  <a:pt x="4433" y="7355"/>
                </a:cubicBezTo>
                <a:cubicBezTo>
                  <a:pt x="4291" y="7986"/>
                  <a:pt x="4091" y="8422"/>
                  <a:pt x="3868" y="8636"/>
                </a:cubicBezTo>
                <a:cubicBezTo>
                  <a:pt x="3543" y="8949"/>
                  <a:pt x="3237" y="8788"/>
                  <a:pt x="2957" y="8196"/>
                </a:cubicBezTo>
                <a:cubicBezTo>
                  <a:pt x="2717" y="7690"/>
                  <a:pt x="2519" y="6882"/>
                  <a:pt x="2273" y="6452"/>
                </a:cubicBezTo>
                <a:cubicBezTo>
                  <a:pt x="1721" y="4949"/>
                  <a:pt x="920" y="5076"/>
                  <a:pt x="412" y="6842"/>
                </a:cubicBezTo>
                <a:cubicBezTo>
                  <a:pt x="-137" y="8749"/>
                  <a:pt x="-137" y="11844"/>
                  <a:pt x="412" y="13751"/>
                </a:cubicBezTo>
                <a:cubicBezTo>
                  <a:pt x="961" y="15659"/>
                  <a:pt x="1852" y="15659"/>
                  <a:pt x="2401" y="13751"/>
                </a:cubicBezTo>
                <a:cubicBezTo>
                  <a:pt x="2424" y="13672"/>
                  <a:pt x="2444" y="13587"/>
                  <a:pt x="2465" y="13503"/>
                </a:cubicBezTo>
                <a:cubicBezTo>
                  <a:pt x="2512" y="13392"/>
                  <a:pt x="2559" y="13278"/>
                  <a:pt x="2605" y="13164"/>
                </a:cubicBezTo>
                <a:cubicBezTo>
                  <a:pt x="2877" y="12500"/>
                  <a:pt x="3169" y="11842"/>
                  <a:pt x="3508" y="11816"/>
                </a:cubicBezTo>
                <a:cubicBezTo>
                  <a:pt x="4045" y="11775"/>
                  <a:pt x="4450" y="13254"/>
                  <a:pt x="4790" y="14750"/>
                </a:cubicBezTo>
                <a:cubicBezTo>
                  <a:pt x="4931" y="15771"/>
                  <a:pt x="5120" y="16732"/>
                  <a:pt x="5364" y="17578"/>
                </a:cubicBezTo>
                <a:cubicBezTo>
                  <a:pt x="6521" y="21599"/>
                  <a:pt x="8399" y="21599"/>
                  <a:pt x="9557" y="17578"/>
                </a:cubicBezTo>
                <a:cubicBezTo>
                  <a:pt x="9601" y="17424"/>
                  <a:pt x="9643" y="17265"/>
                  <a:pt x="9684" y="17104"/>
                </a:cubicBezTo>
                <a:cubicBezTo>
                  <a:pt x="10226" y="15788"/>
                  <a:pt x="10609" y="13433"/>
                  <a:pt x="11267" y="12762"/>
                </a:cubicBezTo>
                <a:cubicBezTo>
                  <a:pt x="11933" y="12084"/>
                  <a:pt x="12577" y="13243"/>
                  <a:pt x="13119" y="14575"/>
                </a:cubicBezTo>
                <a:cubicBezTo>
                  <a:pt x="13319" y="15068"/>
                  <a:pt x="13514" y="15594"/>
                  <a:pt x="13724" y="16048"/>
                </a:cubicBezTo>
                <a:cubicBezTo>
                  <a:pt x="14395" y="17738"/>
                  <a:pt x="15294" y="17839"/>
                  <a:pt x="15993" y="16344"/>
                </a:cubicBezTo>
                <a:lnTo>
                  <a:pt x="15993" y="16388"/>
                </a:lnTo>
                <a:cubicBezTo>
                  <a:pt x="16008" y="16345"/>
                  <a:pt x="16022" y="16299"/>
                  <a:pt x="16036" y="16255"/>
                </a:cubicBezTo>
                <a:cubicBezTo>
                  <a:pt x="16154" y="15989"/>
                  <a:pt x="16265" y="15679"/>
                  <a:pt x="16368" y="15321"/>
                </a:cubicBezTo>
                <a:cubicBezTo>
                  <a:pt x="16431" y="15103"/>
                  <a:pt x="16487" y="14870"/>
                  <a:pt x="16540" y="14632"/>
                </a:cubicBezTo>
                <a:cubicBezTo>
                  <a:pt x="16575" y="14515"/>
                  <a:pt x="16611" y="14401"/>
                  <a:pt x="16645" y="14282"/>
                </a:cubicBezTo>
                <a:cubicBezTo>
                  <a:pt x="16984" y="13107"/>
                  <a:pt x="17343" y="11817"/>
                  <a:pt x="17817" y="11816"/>
                </a:cubicBezTo>
                <a:cubicBezTo>
                  <a:pt x="18157" y="11815"/>
                  <a:pt x="18449" y="12494"/>
                  <a:pt x="18720" y="13164"/>
                </a:cubicBezTo>
                <a:cubicBezTo>
                  <a:pt x="18767" y="13280"/>
                  <a:pt x="18813" y="13395"/>
                  <a:pt x="18861" y="13508"/>
                </a:cubicBezTo>
                <a:cubicBezTo>
                  <a:pt x="18881" y="13590"/>
                  <a:pt x="18902" y="13673"/>
                  <a:pt x="18924" y="13751"/>
                </a:cubicBezTo>
                <a:cubicBezTo>
                  <a:pt x="19473" y="15659"/>
                  <a:pt x="20364" y="15659"/>
                  <a:pt x="20913" y="13751"/>
                </a:cubicBezTo>
                <a:cubicBezTo>
                  <a:pt x="21463" y="11844"/>
                  <a:pt x="21463" y="8749"/>
                  <a:pt x="20913" y="6842"/>
                </a:cubicBezTo>
                <a:cubicBezTo>
                  <a:pt x="20405" y="5076"/>
                  <a:pt x="19604" y="4949"/>
                  <a:pt x="19052" y="6452"/>
                </a:cubicBezTo>
                <a:cubicBezTo>
                  <a:pt x="18805" y="6879"/>
                  <a:pt x="18606" y="7682"/>
                  <a:pt x="18368" y="8196"/>
                </a:cubicBezTo>
                <a:cubicBezTo>
                  <a:pt x="18088" y="8801"/>
                  <a:pt x="17781" y="8993"/>
                  <a:pt x="17457" y="8636"/>
                </a:cubicBezTo>
                <a:cubicBezTo>
                  <a:pt x="17243" y="8400"/>
                  <a:pt x="17054" y="7922"/>
                  <a:pt x="16892" y="7355"/>
                </a:cubicBezTo>
                <a:cubicBezTo>
                  <a:pt x="16806" y="7055"/>
                  <a:pt x="16727" y="6740"/>
                  <a:pt x="16642" y="6456"/>
                </a:cubicBezTo>
                <a:cubicBezTo>
                  <a:pt x="16564" y="6037"/>
                  <a:pt x="16474" y="5639"/>
                  <a:pt x="16368" y="5272"/>
                </a:cubicBezTo>
                <a:cubicBezTo>
                  <a:pt x="15619" y="2669"/>
                  <a:pt x="14432" y="2508"/>
                  <a:pt x="13628" y="4789"/>
                </a:cubicBezTo>
                <a:cubicBezTo>
                  <a:pt x="13546" y="4942"/>
                  <a:pt x="13465" y="5101"/>
                  <a:pt x="13386" y="5272"/>
                </a:cubicBezTo>
                <a:cubicBezTo>
                  <a:pt x="12852" y="6421"/>
                  <a:pt x="12348" y="8048"/>
                  <a:pt x="11685" y="8121"/>
                </a:cubicBezTo>
                <a:cubicBezTo>
                  <a:pt x="11111" y="8184"/>
                  <a:pt x="10652" y="7089"/>
                  <a:pt x="10263" y="5658"/>
                </a:cubicBezTo>
                <a:cubicBezTo>
                  <a:pt x="10080" y="4985"/>
                  <a:pt x="9913" y="4244"/>
                  <a:pt x="9722" y="3643"/>
                </a:cubicBezTo>
                <a:cubicBezTo>
                  <a:pt x="9670" y="3428"/>
                  <a:pt x="9615" y="3217"/>
                  <a:pt x="9557" y="3015"/>
                </a:cubicBezTo>
                <a:cubicBezTo>
                  <a:pt x="8978" y="1004"/>
                  <a:pt x="8219" y="0"/>
                  <a:pt x="7460" y="0"/>
                </a:cubicBezTo>
                <a:close/>
                <a:moveTo>
                  <a:pt x="7460" y="2478"/>
                </a:moveTo>
                <a:cubicBezTo>
                  <a:pt x="8043" y="2478"/>
                  <a:pt x="8625" y="3248"/>
                  <a:pt x="9070" y="4792"/>
                </a:cubicBezTo>
                <a:cubicBezTo>
                  <a:pt x="9959" y="7878"/>
                  <a:pt x="9959" y="12884"/>
                  <a:pt x="9070" y="15971"/>
                </a:cubicBezTo>
                <a:cubicBezTo>
                  <a:pt x="8181" y="19058"/>
                  <a:pt x="6740" y="19058"/>
                  <a:pt x="5851" y="15971"/>
                </a:cubicBezTo>
                <a:cubicBezTo>
                  <a:pt x="4962" y="12884"/>
                  <a:pt x="4962" y="7878"/>
                  <a:pt x="5851" y="4792"/>
                </a:cubicBezTo>
                <a:cubicBezTo>
                  <a:pt x="6295" y="3248"/>
                  <a:pt x="6878" y="2478"/>
                  <a:pt x="7460" y="2478"/>
                </a:cubicBezTo>
                <a:close/>
                <a:moveTo>
                  <a:pt x="14921" y="5071"/>
                </a:moveTo>
                <a:cubicBezTo>
                  <a:pt x="15307" y="5071"/>
                  <a:pt x="15692" y="5581"/>
                  <a:pt x="15985" y="6602"/>
                </a:cubicBezTo>
                <a:cubicBezTo>
                  <a:pt x="16573" y="8642"/>
                  <a:pt x="16573" y="11951"/>
                  <a:pt x="15985" y="13992"/>
                </a:cubicBezTo>
                <a:cubicBezTo>
                  <a:pt x="15398" y="16032"/>
                  <a:pt x="14445" y="16032"/>
                  <a:pt x="13857" y="13992"/>
                </a:cubicBezTo>
                <a:cubicBezTo>
                  <a:pt x="13270" y="11951"/>
                  <a:pt x="13270" y="8642"/>
                  <a:pt x="13857" y="6602"/>
                </a:cubicBezTo>
                <a:cubicBezTo>
                  <a:pt x="14151" y="5581"/>
                  <a:pt x="14536" y="5071"/>
                  <a:pt x="14921" y="5071"/>
                </a:cubicBezTo>
                <a:close/>
                <a:moveTo>
                  <a:pt x="1407" y="6850"/>
                </a:moveTo>
                <a:cubicBezTo>
                  <a:pt x="1667" y="6850"/>
                  <a:pt x="1927" y="7194"/>
                  <a:pt x="2126" y="7884"/>
                </a:cubicBezTo>
                <a:cubicBezTo>
                  <a:pt x="2523" y="9264"/>
                  <a:pt x="2523" y="11502"/>
                  <a:pt x="2126" y="12882"/>
                </a:cubicBezTo>
                <a:cubicBezTo>
                  <a:pt x="1729" y="14262"/>
                  <a:pt x="1084" y="14262"/>
                  <a:pt x="687" y="12882"/>
                </a:cubicBezTo>
                <a:cubicBezTo>
                  <a:pt x="290" y="11502"/>
                  <a:pt x="290" y="9264"/>
                  <a:pt x="687" y="7884"/>
                </a:cubicBezTo>
                <a:cubicBezTo>
                  <a:pt x="886" y="7194"/>
                  <a:pt x="1146" y="6850"/>
                  <a:pt x="1407" y="6850"/>
                </a:cubicBezTo>
                <a:close/>
                <a:moveTo>
                  <a:pt x="19918" y="6850"/>
                </a:moveTo>
                <a:cubicBezTo>
                  <a:pt x="20179" y="6850"/>
                  <a:pt x="20439" y="7194"/>
                  <a:pt x="20638" y="7884"/>
                </a:cubicBezTo>
                <a:cubicBezTo>
                  <a:pt x="21035" y="9264"/>
                  <a:pt x="21035" y="11502"/>
                  <a:pt x="20638" y="12882"/>
                </a:cubicBezTo>
                <a:cubicBezTo>
                  <a:pt x="20241" y="14262"/>
                  <a:pt x="19596" y="14262"/>
                  <a:pt x="19199" y="12882"/>
                </a:cubicBezTo>
                <a:cubicBezTo>
                  <a:pt x="18802" y="11502"/>
                  <a:pt x="18802" y="9264"/>
                  <a:pt x="19199" y="7884"/>
                </a:cubicBezTo>
                <a:cubicBezTo>
                  <a:pt x="19398" y="7194"/>
                  <a:pt x="19658" y="6850"/>
                  <a:pt x="19918" y="6850"/>
                </a:cubicBezTo>
                <a:close/>
              </a:path>
            </a:pathLst>
          </a:custGeom>
          <a:solidFill>
            <a:srgbClr val="D7D5D6">
              <a:alpha val="616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7" name="iŝḷîďé"/>
          <p:cNvSpPr/>
          <p:nvPr/>
        </p:nvSpPr>
        <p:spPr bwMode="auto">
          <a:xfrm flipH="1">
            <a:off x="1573416" y="2692471"/>
            <a:ext cx="668346" cy="668346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8" name="í$ľiḑè"/>
          <p:cNvSpPr/>
          <p:nvPr/>
        </p:nvSpPr>
        <p:spPr bwMode="auto">
          <a:xfrm>
            <a:off x="3842684" y="2222093"/>
            <a:ext cx="1608284" cy="1608284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9" name="iṡḷïdé"/>
          <p:cNvSpPr/>
          <p:nvPr/>
        </p:nvSpPr>
        <p:spPr bwMode="auto">
          <a:xfrm>
            <a:off x="7511634" y="2504320"/>
            <a:ext cx="1022561" cy="102174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10" name="iṥḻïdê"/>
          <p:cNvSpPr/>
          <p:nvPr/>
        </p:nvSpPr>
        <p:spPr bwMode="auto">
          <a:xfrm>
            <a:off x="9950239" y="2692471"/>
            <a:ext cx="668346" cy="668346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11" name="ïşļïḍe"/>
          <p:cNvSpPr/>
          <p:nvPr/>
        </p:nvSpPr>
        <p:spPr bwMode="auto">
          <a:xfrm>
            <a:off x="1794290" y="2890439"/>
            <a:ext cx="227418" cy="24950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15882" y="21600"/>
                </a:lnTo>
                <a:lnTo>
                  <a:pt x="15882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  <a:moveTo>
                  <a:pt x="13658" y="21600"/>
                </a:moveTo>
                <a:lnTo>
                  <a:pt x="7941" y="21600"/>
                </a:lnTo>
                <a:lnTo>
                  <a:pt x="7941" y="9983"/>
                </a:lnTo>
                <a:lnTo>
                  <a:pt x="13658" y="9983"/>
                </a:lnTo>
                <a:cubicBezTo>
                  <a:pt x="13658" y="9983"/>
                  <a:pt x="13658" y="21600"/>
                  <a:pt x="13658" y="21600"/>
                </a:cubicBezTo>
                <a:close/>
                <a:moveTo>
                  <a:pt x="5717" y="21600"/>
                </a:moveTo>
                <a:lnTo>
                  <a:pt x="0" y="21600"/>
                </a:lnTo>
                <a:lnTo>
                  <a:pt x="0" y="5989"/>
                </a:lnTo>
                <a:lnTo>
                  <a:pt x="5717" y="5989"/>
                </a:lnTo>
                <a:cubicBezTo>
                  <a:pt x="5717" y="5989"/>
                  <a:pt x="5717" y="21600"/>
                  <a:pt x="5717" y="216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12" name="íŝḻiḓe"/>
          <p:cNvSpPr/>
          <p:nvPr/>
        </p:nvSpPr>
        <p:spPr bwMode="auto">
          <a:xfrm>
            <a:off x="7855215" y="2847901"/>
            <a:ext cx="335400" cy="335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2277" y="9428"/>
                </a:moveTo>
                <a:lnTo>
                  <a:pt x="12277" y="0"/>
                </a:lnTo>
                <a:cubicBezTo>
                  <a:pt x="17448" y="0"/>
                  <a:pt x="21599" y="4151"/>
                  <a:pt x="21599" y="9322"/>
                </a:cubicBezTo>
                <a:cubicBezTo>
                  <a:pt x="21599" y="9357"/>
                  <a:pt x="21599" y="9392"/>
                  <a:pt x="21599" y="9428"/>
                </a:cubicBezTo>
                <a:cubicBezTo>
                  <a:pt x="21599" y="9428"/>
                  <a:pt x="12277" y="9428"/>
                  <a:pt x="12277" y="9428"/>
                </a:cubicBezTo>
                <a:close/>
                <a:moveTo>
                  <a:pt x="18680" y="12383"/>
                </a:moveTo>
                <a:cubicBezTo>
                  <a:pt x="18680" y="12312"/>
                  <a:pt x="18680" y="12277"/>
                  <a:pt x="18680" y="12277"/>
                </a:cubicBezTo>
                <a:cubicBezTo>
                  <a:pt x="18680" y="17448"/>
                  <a:pt x="14493" y="21599"/>
                  <a:pt x="9322" y="21599"/>
                </a:cubicBezTo>
                <a:cubicBezTo>
                  <a:pt x="4151" y="21599"/>
                  <a:pt x="0" y="17448"/>
                  <a:pt x="0" y="12277"/>
                </a:cubicBezTo>
                <a:cubicBezTo>
                  <a:pt x="0" y="7106"/>
                  <a:pt x="4151" y="2919"/>
                  <a:pt x="9322" y="2919"/>
                </a:cubicBezTo>
                <a:lnTo>
                  <a:pt x="9322" y="12383"/>
                </a:lnTo>
                <a:cubicBezTo>
                  <a:pt x="9322" y="12383"/>
                  <a:pt x="18680" y="12383"/>
                  <a:pt x="18680" y="123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13" name="íSľïḓe"/>
          <p:cNvSpPr/>
          <p:nvPr/>
        </p:nvSpPr>
        <p:spPr bwMode="auto">
          <a:xfrm>
            <a:off x="4388323" y="2785729"/>
            <a:ext cx="517007" cy="4810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188" y="12491"/>
                </a:moveTo>
                <a:lnTo>
                  <a:pt x="19188" y="9719"/>
                </a:lnTo>
                <a:lnTo>
                  <a:pt x="16141" y="9719"/>
                </a:lnTo>
                <a:lnTo>
                  <a:pt x="16141" y="12491"/>
                </a:lnTo>
                <a:cubicBezTo>
                  <a:pt x="16141" y="12491"/>
                  <a:pt x="19188" y="12491"/>
                  <a:pt x="19188" y="12491"/>
                </a:cubicBezTo>
                <a:close/>
                <a:moveTo>
                  <a:pt x="19188" y="6551"/>
                </a:moveTo>
                <a:lnTo>
                  <a:pt x="16141" y="6299"/>
                </a:lnTo>
                <a:lnTo>
                  <a:pt x="16141" y="8891"/>
                </a:lnTo>
                <a:lnTo>
                  <a:pt x="19188" y="8891"/>
                </a:lnTo>
                <a:cubicBezTo>
                  <a:pt x="19188" y="8891"/>
                  <a:pt x="19188" y="6551"/>
                  <a:pt x="19188" y="6551"/>
                </a:cubicBezTo>
                <a:close/>
                <a:moveTo>
                  <a:pt x="18217" y="16775"/>
                </a:moveTo>
                <a:cubicBezTo>
                  <a:pt x="17011" y="16775"/>
                  <a:pt x="16007" y="17855"/>
                  <a:pt x="16007" y="19188"/>
                </a:cubicBezTo>
                <a:cubicBezTo>
                  <a:pt x="16007" y="20519"/>
                  <a:pt x="17011" y="21599"/>
                  <a:pt x="18217" y="21599"/>
                </a:cubicBezTo>
                <a:cubicBezTo>
                  <a:pt x="19456" y="21599"/>
                  <a:pt x="20460" y="20519"/>
                  <a:pt x="20460" y="19188"/>
                </a:cubicBezTo>
                <a:cubicBezTo>
                  <a:pt x="20427" y="17855"/>
                  <a:pt x="19456" y="16775"/>
                  <a:pt x="18217" y="16775"/>
                </a:cubicBezTo>
                <a:close/>
                <a:moveTo>
                  <a:pt x="11720" y="9719"/>
                </a:moveTo>
                <a:lnTo>
                  <a:pt x="11720" y="12491"/>
                </a:lnTo>
                <a:lnTo>
                  <a:pt x="15069" y="12491"/>
                </a:lnTo>
                <a:lnTo>
                  <a:pt x="15069" y="9719"/>
                </a:lnTo>
                <a:cubicBezTo>
                  <a:pt x="15069" y="9719"/>
                  <a:pt x="11720" y="9719"/>
                  <a:pt x="11720" y="9719"/>
                </a:cubicBezTo>
                <a:close/>
                <a:moveTo>
                  <a:pt x="15069" y="8891"/>
                </a:moveTo>
                <a:lnTo>
                  <a:pt x="15069" y="6228"/>
                </a:lnTo>
                <a:lnTo>
                  <a:pt x="11720" y="5975"/>
                </a:lnTo>
                <a:lnTo>
                  <a:pt x="11720" y="8891"/>
                </a:lnTo>
                <a:cubicBezTo>
                  <a:pt x="11720" y="8891"/>
                  <a:pt x="15069" y="8891"/>
                  <a:pt x="15069" y="8891"/>
                </a:cubicBezTo>
                <a:close/>
                <a:moveTo>
                  <a:pt x="8438" y="12491"/>
                </a:moveTo>
                <a:lnTo>
                  <a:pt x="10649" y="12491"/>
                </a:lnTo>
                <a:lnTo>
                  <a:pt x="10649" y="9719"/>
                </a:lnTo>
                <a:lnTo>
                  <a:pt x="7635" y="9719"/>
                </a:lnTo>
                <a:cubicBezTo>
                  <a:pt x="7635" y="9719"/>
                  <a:pt x="8438" y="12491"/>
                  <a:pt x="8438" y="12491"/>
                </a:cubicBezTo>
                <a:close/>
                <a:moveTo>
                  <a:pt x="6362" y="5616"/>
                </a:moveTo>
                <a:lnTo>
                  <a:pt x="7367" y="8891"/>
                </a:lnTo>
                <a:lnTo>
                  <a:pt x="10649" y="8891"/>
                </a:lnTo>
                <a:lnTo>
                  <a:pt x="10649" y="5904"/>
                </a:lnTo>
                <a:cubicBezTo>
                  <a:pt x="10649" y="5904"/>
                  <a:pt x="6362" y="5616"/>
                  <a:pt x="6362" y="5616"/>
                </a:cubicBezTo>
                <a:close/>
                <a:moveTo>
                  <a:pt x="7367" y="16775"/>
                </a:moveTo>
                <a:cubicBezTo>
                  <a:pt x="6127" y="16775"/>
                  <a:pt x="5124" y="17855"/>
                  <a:pt x="5124" y="19188"/>
                </a:cubicBezTo>
                <a:cubicBezTo>
                  <a:pt x="5124" y="20519"/>
                  <a:pt x="6127" y="21599"/>
                  <a:pt x="7367" y="21599"/>
                </a:cubicBezTo>
                <a:cubicBezTo>
                  <a:pt x="8606" y="21599"/>
                  <a:pt x="9610" y="20519"/>
                  <a:pt x="9610" y="19188"/>
                </a:cubicBezTo>
                <a:cubicBezTo>
                  <a:pt x="9610" y="17855"/>
                  <a:pt x="8606" y="16775"/>
                  <a:pt x="7367" y="16775"/>
                </a:cubicBezTo>
                <a:close/>
                <a:moveTo>
                  <a:pt x="21599" y="5508"/>
                </a:moveTo>
                <a:lnTo>
                  <a:pt x="21599" y="13607"/>
                </a:lnTo>
                <a:cubicBezTo>
                  <a:pt x="21599" y="14436"/>
                  <a:pt x="20996" y="15083"/>
                  <a:pt x="20226" y="15083"/>
                </a:cubicBezTo>
                <a:lnTo>
                  <a:pt x="7434" y="15083"/>
                </a:lnTo>
                <a:cubicBezTo>
                  <a:pt x="6797" y="15083"/>
                  <a:pt x="6228" y="14543"/>
                  <a:pt x="6127" y="13860"/>
                </a:cubicBezTo>
                <a:lnTo>
                  <a:pt x="3750" y="4715"/>
                </a:lnTo>
                <a:cubicBezTo>
                  <a:pt x="3750" y="4715"/>
                  <a:pt x="3348" y="3060"/>
                  <a:pt x="2645" y="2843"/>
                </a:cubicBezTo>
                <a:cubicBezTo>
                  <a:pt x="1540" y="2519"/>
                  <a:pt x="0" y="3168"/>
                  <a:pt x="0" y="1259"/>
                </a:cubicBezTo>
                <a:cubicBezTo>
                  <a:pt x="0" y="36"/>
                  <a:pt x="1037" y="36"/>
                  <a:pt x="1037" y="36"/>
                </a:cubicBezTo>
                <a:cubicBezTo>
                  <a:pt x="1071" y="36"/>
                  <a:pt x="1272" y="0"/>
                  <a:pt x="1540" y="0"/>
                </a:cubicBezTo>
                <a:cubicBezTo>
                  <a:pt x="3147" y="0"/>
                  <a:pt x="5056" y="647"/>
                  <a:pt x="5793" y="2951"/>
                </a:cubicBezTo>
                <a:lnTo>
                  <a:pt x="20293" y="4068"/>
                </a:lnTo>
                <a:cubicBezTo>
                  <a:pt x="21030" y="4103"/>
                  <a:pt x="21599" y="4715"/>
                  <a:pt x="21599" y="55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14" name="íṣľiḑe"/>
          <p:cNvSpPr/>
          <p:nvPr/>
        </p:nvSpPr>
        <p:spPr bwMode="auto">
          <a:xfrm>
            <a:off x="10157205" y="2937068"/>
            <a:ext cx="254414" cy="17833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2303"/>
                </a:moveTo>
                <a:lnTo>
                  <a:pt x="21599" y="19991"/>
                </a:lnTo>
                <a:lnTo>
                  <a:pt x="15324" y="10736"/>
                </a:lnTo>
                <a:cubicBezTo>
                  <a:pt x="15324" y="10736"/>
                  <a:pt x="21599" y="2303"/>
                  <a:pt x="21599" y="2303"/>
                </a:cubicBezTo>
                <a:close/>
                <a:moveTo>
                  <a:pt x="20046" y="0"/>
                </a:moveTo>
                <a:lnTo>
                  <a:pt x="10784" y="12560"/>
                </a:lnTo>
                <a:lnTo>
                  <a:pt x="1523" y="0"/>
                </a:lnTo>
                <a:cubicBezTo>
                  <a:pt x="1523" y="0"/>
                  <a:pt x="20046" y="0"/>
                  <a:pt x="20046" y="0"/>
                </a:cubicBezTo>
                <a:close/>
                <a:moveTo>
                  <a:pt x="20412" y="21600"/>
                </a:moveTo>
                <a:lnTo>
                  <a:pt x="1188" y="21600"/>
                </a:lnTo>
                <a:lnTo>
                  <a:pt x="7494" y="12430"/>
                </a:lnTo>
                <a:lnTo>
                  <a:pt x="10784" y="16862"/>
                </a:lnTo>
                <a:lnTo>
                  <a:pt x="14136" y="12342"/>
                </a:lnTo>
                <a:cubicBezTo>
                  <a:pt x="14136" y="12342"/>
                  <a:pt x="20412" y="21600"/>
                  <a:pt x="20412" y="21600"/>
                </a:cubicBezTo>
                <a:close/>
                <a:moveTo>
                  <a:pt x="0" y="2303"/>
                </a:moveTo>
                <a:lnTo>
                  <a:pt x="6306" y="10778"/>
                </a:lnTo>
                <a:lnTo>
                  <a:pt x="0" y="19991"/>
                </a:lnTo>
                <a:cubicBezTo>
                  <a:pt x="0" y="19991"/>
                  <a:pt x="0" y="2303"/>
                  <a:pt x="0" y="23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16" name="ïśļiḑê"/>
          <p:cNvSpPr txBox="1"/>
          <p:nvPr/>
        </p:nvSpPr>
        <p:spPr bwMode="auto">
          <a:xfrm>
            <a:off x="853440" y="3754120"/>
            <a:ext cx="2218690" cy="1069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" altLang="en-US" sz="1800" b="1" dirty="0"/>
              <a:t>第一周：</a:t>
            </a:r>
            <a:endParaRPr lang="" altLang="en-US" sz="1800" b="1" dirty="0"/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" altLang="en-US" sz="1800" b="1" dirty="0"/>
              <a:t>整理需求</a:t>
            </a:r>
            <a:endParaRPr lang="" altLang="en-US" sz="1800" b="1" dirty="0"/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" altLang="en-US" sz="1800" b="1" dirty="0"/>
              <a:t>相关技术的学习</a:t>
            </a:r>
            <a:endParaRPr lang="" altLang="en-US" sz="1800" b="1" dirty="0"/>
          </a:p>
        </p:txBody>
      </p:sp>
      <p:sp>
        <p:nvSpPr>
          <p:cNvPr id="18" name="íşļîḍe"/>
          <p:cNvSpPr txBox="1"/>
          <p:nvPr/>
        </p:nvSpPr>
        <p:spPr bwMode="auto">
          <a:xfrm>
            <a:off x="3592830" y="4579620"/>
            <a:ext cx="2350135" cy="1242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" altLang="en-US" sz="1800" b="1" dirty="0"/>
              <a:t>第二周：</a:t>
            </a:r>
            <a:endParaRPr lang="" altLang="en-US" sz="1800" b="1" dirty="0"/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" altLang="en-US" sz="1800" b="1" dirty="0"/>
              <a:t>外部接口部分上线</a:t>
            </a:r>
            <a:endParaRPr lang="" altLang="en-US" sz="1800" b="1" dirty="0"/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" altLang="en-US" sz="1800" b="1" dirty="0"/>
              <a:t>管理后台demo完成</a:t>
            </a:r>
            <a:endParaRPr lang="" altLang="en-US" sz="1800" b="1" dirty="0"/>
          </a:p>
        </p:txBody>
      </p:sp>
      <p:sp>
        <p:nvSpPr>
          <p:cNvPr id="20" name="íšľíḍè"/>
          <p:cNvSpPr txBox="1"/>
          <p:nvPr/>
        </p:nvSpPr>
        <p:spPr bwMode="auto">
          <a:xfrm>
            <a:off x="6969125" y="4166870"/>
            <a:ext cx="2138045" cy="999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" altLang="en-US" sz="1800" b="1" dirty="0"/>
              <a:t>第三周</a:t>
            </a:r>
            <a:endParaRPr lang="" altLang="en-US" sz="1800" b="1" dirty="0"/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" altLang="en-US" sz="1800" b="1" dirty="0"/>
              <a:t>后台各功能按部就班的完成</a:t>
            </a:r>
            <a:endParaRPr lang="" altLang="en-US" sz="1800" b="1" dirty="0"/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" altLang="en-US" sz="1800" b="1" dirty="0"/>
              <a:t>外部接口基本完成上线</a:t>
            </a:r>
            <a:endParaRPr lang="" altLang="en-US" sz="1800" b="1" dirty="0"/>
          </a:p>
        </p:txBody>
      </p:sp>
      <p:sp>
        <p:nvSpPr>
          <p:cNvPr id="22" name="íṡľîďe"/>
          <p:cNvSpPr txBox="1"/>
          <p:nvPr/>
        </p:nvSpPr>
        <p:spPr bwMode="auto">
          <a:xfrm>
            <a:off x="9230360" y="3754120"/>
            <a:ext cx="2350135" cy="93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" altLang="en-US" b="1" dirty="0">
                <a:sym typeface="+mn-ea"/>
              </a:rPr>
              <a:t>第四周</a:t>
            </a:r>
            <a:endParaRPr lang="" altLang="en-US" b="1" dirty="0">
              <a:sym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" altLang="en-US" sz="1800" b="1" dirty="0">
                <a:sym typeface="+mn-ea"/>
              </a:rPr>
              <a:t>bug微调</a:t>
            </a:r>
            <a:endParaRPr lang="" altLang="en-US" sz="1800" b="1" dirty="0">
              <a:sym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" altLang="en-US" sz="1800" b="1" dirty="0">
                <a:sym typeface="+mn-ea"/>
              </a:rPr>
              <a:t>总结整理</a:t>
            </a:r>
            <a:endParaRPr lang="" altLang="en-US" sz="1800" b="1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zh-CN"/>
              <a:t>题库TIKU</a:t>
            </a:r>
            <a:endParaRPr lang="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956310" y="1358900"/>
            <a:ext cx="4057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400" b="1"/>
              <a:t>项目进度-后台</a:t>
            </a:r>
            <a:endParaRPr lang="" altLang="en-US" sz="2400" b="1"/>
          </a:p>
        </p:txBody>
      </p:sp>
      <p:pic>
        <p:nvPicPr>
          <p:cNvPr id="26" name="Picture 25" descr="Screenshot from 2019-07-24 09-54-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3960" y="1237615"/>
            <a:ext cx="6238240" cy="4959985"/>
          </a:xfrm>
          <a:prstGeom prst="rect">
            <a:avLst/>
          </a:prstGeom>
        </p:spPr>
      </p:pic>
      <p:sp>
        <p:nvSpPr>
          <p:cNvPr id="27" name="Text Box 26"/>
          <p:cNvSpPr txBox="1"/>
          <p:nvPr/>
        </p:nvSpPr>
        <p:spPr>
          <a:xfrm>
            <a:off x="191770" y="1905635"/>
            <a:ext cx="44310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 已完成的功能：</a:t>
            </a:r>
            <a:endParaRPr lang="" altLang="en-US"/>
          </a:p>
          <a:p>
            <a:pPr indent="0">
              <a:buFont typeface="Arial" panose="02080604020202020204" pitchFamily="34" charset="0"/>
              <a:buNone/>
            </a:pPr>
            <a:r>
              <a:rPr lang="" altLang="en-US"/>
              <a:t>     题目，试卷，标签，用户，角色，权限</a:t>
            </a:r>
            <a:endParaRPr lang="" altLang="en-US"/>
          </a:p>
          <a:p>
            <a:pPr indent="0">
              <a:buFont typeface="Arial" panose="02080604020202020204" pitchFamily="34" charset="0"/>
              <a:buNone/>
            </a:pPr>
            <a:r>
              <a:rPr lang="" altLang="en-US"/>
              <a:t>     的增删改</a:t>
            </a:r>
            <a:endParaRPr lang="" altLang="en-US"/>
          </a:p>
          <a:p>
            <a:pPr indent="0">
              <a:buFont typeface="Arial" panose="02080604020202020204" pitchFamily="34" charset="0"/>
              <a:buNone/>
            </a:pPr>
            <a:r>
              <a:rPr lang="" altLang="en-US"/>
              <a:t>     审核功能</a:t>
            </a:r>
            <a:endParaRPr lang="" altLang="en-US"/>
          </a:p>
        </p:txBody>
      </p:sp>
      <p:sp>
        <p:nvSpPr>
          <p:cNvPr id="28" name="Text Box 27"/>
          <p:cNvSpPr txBox="1"/>
          <p:nvPr/>
        </p:nvSpPr>
        <p:spPr>
          <a:xfrm>
            <a:off x="191770" y="3378200"/>
            <a:ext cx="374523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 </a:t>
            </a:r>
            <a:r>
              <a:rPr lang="" altLang="en-US"/>
              <a:t>待完善</a:t>
            </a:r>
            <a:r>
              <a:rPr lang="en-US" altLang="en-US"/>
              <a:t>的功能：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     </a:t>
            </a:r>
            <a:r>
              <a:rPr lang="" altLang="en-US"/>
              <a:t>批量导入</a:t>
            </a:r>
            <a:endParaRPr lang="" altLang="en-US"/>
          </a:p>
          <a:p>
            <a:pPr indent="0">
              <a:buFont typeface="Arial" panose="02080604020202020204" pitchFamily="34" charset="0"/>
              <a:buNone/>
            </a:pPr>
            <a:r>
              <a:rPr lang="" altLang="en-US"/>
              <a:t>     题目的媒体资源（图片，语音）</a:t>
            </a:r>
            <a:endParaRPr lang="" altLang="en-US"/>
          </a:p>
          <a:p>
            <a:pPr indent="0">
              <a:buFont typeface="Arial" panose="02080604020202020204" pitchFamily="34" charset="0"/>
              <a:buNone/>
            </a:pPr>
            <a:r>
              <a:rPr lang="" altLang="en-US"/>
              <a:t>     全局模糊查询</a:t>
            </a:r>
            <a:endParaRPr lang="" altLang="en-US"/>
          </a:p>
          <a:p>
            <a:pPr indent="0">
              <a:buFont typeface="Arial" panose="02080604020202020204" pitchFamily="34" charset="0"/>
              <a:buNone/>
            </a:pPr>
            <a:r>
              <a:rPr lang="" altLang="en-US"/>
              <a:t>     项目题库分离</a:t>
            </a:r>
            <a:endParaRPr lang="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题库TIKU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956310" y="1358900"/>
            <a:ext cx="4057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/>
              <a:t>项目进度-</a:t>
            </a:r>
            <a:r>
              <a:rPr lang="" altLang="en-US" sz="2400" b="1"/>
              <a:t>外部接口</a:t>
            </a:r>
            <a:endParaRPr lang="" altLang="en-US" sz="2400" b="1"/>
          </a:p>
        </p:txBody>
      </p:sp>
      <p:sp>
        <p:nvSpPr>
          <p:cNvPr id="27" name="Text Box 26"/>
          <p:cNvSpPr txBox="1"/>
          <p:nvPr/>
        </p:nvSpPr>
        <p:spPr>
          <a:xfrm>
            <a:off x="191770" y="1905635"/>
            <a:ext cx="38665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 已完成的功能：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     题目</a:t>
            </a:r>
            <a:r>
              <a:rPr lang="" altLang="en-US"/>
              <a:t>的增删查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     试卷</a:t>
            </a:r>
            <a:r>
              <a:rPr lang="" altLang="en-US"/>
              <a:t>的增查</a:t>
            </a:r>
            <a:endParaRPr lang="" altLang="en-US"/>
          </a:p>
          <a:p>
            <a:pPr indent="0">
              <a:buFont typeface="Arial" panose="02080604020202020204" pitchFamily="34" charset="0"/>
              <a:buNone/>
            </a:pPr>
            <a:r>
              <a:rPr lang="" altLang="en-US"/>
              <a:t>     新建、更新、获取题库用户信息</a:t>
            </a:r>
            <a:endParaRPr lang="" altLang="en-US"/>
          </a:p>
          <a:p>
            <a:pPr indent="0">
              <a:buFont typeface="Arial" panose="02080604020202020204" pitchFamily="34" charset="0"/>
              <a:buNone/>
            </a:pPr>
            <a:r>
              <a:rPr lang="" altLang="en-US"/>
              <a:t>     更新用户题目状态</a:t>
            </a:r>
            <a:endParaRPr lang="" altLang="en-US"/>
          </a:p>
          <a:p>
            <a:pPr indent="0">
              <a:buFont typeface="Arial" panose="02080604020202020204" pitchFamily="34" charset="0"/>
              <a:buNone/>
            </a:pPr>
            <a:r>
              <a:rPr lang="" altLang="en-US"/>
              <a:t>     简单的授权校验</a:t>
            </a:r>
            <a:endParaRPr lang="" altLang="en-US"/>
          </a:p>
        </p:txBody>
      </p:sp>
      <p:sp>
        <p:nvSpPr>
          <p:cNvPr id="28" name="Text Box 27"/>
          <p:cNvSpPr txBox="1"/>
          <p:nvPr/>
        </p:nvSpPr>
        <p:spPr>
          <a:xfrm>
            <a:off x="252095" y="3791585"/>
            <a:ext cx="20726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待完善的功能</a:t>
            </a:r>
            <a:r>
              <a:rPr lang="en-US" altLang="en-US"/>
              <a:t> 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" altLang="en-US"/>
              <a:t>    用户动态授权</a:t>
            </a:r>
            <a:endParaRPr lang="" altLang="en-US"/>
          </a:p>
          <a:p>
            <a:pPr indent="0">
              <a:buFont typeface="Arial" panose="02080604020202020204" pitchFamily="34" charset="0"/>
              <a:buNone/>
            </a:pPr>
            <a:r>
              <a:rPr lang="" altLang="en-US"/>
              <a:t>    查询结果的排序</a:t>
            </a:r>
            <a:endParaRPr lang="" altLang="en-US"/>
          </a:p>
        </p:txBody>
      </p:sp>
      <p:pic>
        <p:nvPicPr>
          <p:cNvPr id="6" name="Picture 5" descr="api"/>
          <p:cNvPicPr>
            <a:picLocks noChangeAspect="1"/>
          </p:cNvPicPr>
          <p:nvPr/>
        </p:nvPicPr>
        <p:blipFill>
          <a:blip r:embed="rId1"/>
          <a:srcRect l="48441" t="22177" r="1768" b="2884"/>
          <a:stretch>
            <a:fillRect/>
          </a:stretch>
        </p:blipFill>
        <p:spPr>
          <a:xfrm>
            <a:off x="5534025" y="1267460"/>
            <a:ext cx="5473700" cy="46342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题库TIKU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7" name="ïṩ1ïďe"/>
          <p:cNvSpPr/>
          <p:nvPr/>
        </p:nvSpPr>
        <p:spPr bwMode="auto">
          <a:xfrm>
            <a:off x="498463" y="3348729"/>
            <a:ext cx="1169997" cy="379515"/>
          </a:xfrm>
          <a:prstGeom prst="roundRect">
            <a:avLst>
              <a:gd name="adj" fmla="val 14047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0000" lnSpcReduction="10000"/>
          </a:bodyPr>
          <a:p>
            <a:r>
              <a:rPr lang="" altLang="en-US" b="1" dirty="0">
                <a:solidFill>
                  <a:schemeClr val="bg1"/>
                </a:solidFill>
              </a:rPr>
              <a:t>界面需求</a:t>
            </a:r>
            <a:endParaRPr lang="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668780" y="1581785"/>
            <a:ext cx="4057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后台功能开发流程</a:t>
            </a:r>
            <a:endParaRPr lang="" altLang="en-US" b="1"/>
          </a:p>
        </p:txBody>
      </p:sp>
      <p:sp>
        <p:nvSpPr>
          <p:cNvPr id="9" name="ïṩ1ïďe"/>
          <p:cNvSpPr/>
          <p:nvPr/>
        </p:nvSpPr>
        <p:spPr bwMode="auto">
          <a:xfrm>
            <a:off x="2371078" y="3348094"/>
            <a:ext cx="1169997" cy="379515"/>
          </a:xfrm>
          <a:prstGeom prst="roundRect">
            <a:avLst>
              <a:gd name="adj" fmla="val 14047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0000" lnSpcReduction="10000"/>
          </a:bodyPr>
          <a:p>
            <a:r>
              <a:rPr lang="" altLang="en-US" b="1" dirty="0">
                <a:solidFill>
                  <a:schemeClr val="bg1"/>
                </a:solidFill>
              </a:rPr>
              <a:t>接口</a:t>
            </a:r>
            <a:r>
              <a:rPr lang="en-US" altLang="en-US" b="1" dirty="0">
                <a:solidFill>
                  <a:schemeClr val="bg1"/>
                </a:solidFill>
              </a:rPr>
              <a:t>需求</a:t>
            </a: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10" name="ïṩ1ïďe"/>
          <p:cNvSpPr/>
          <p:nvPr/>
        </p:nvSpPr>
        <p:spPr bwMode="auto">
          <a:xfrm>
            <a:off x="4810125" y="2458720"/>
            <a:ext cx="1635760" cy="380365"/>
          </a:xfrm>
          <a:prstGeom prst="roundRect">
            <a:avLst>
              <a:gd name="adj" fmla="val 14047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80000"/>
          </a:bodyPr>
          <a:p>
            <a:r>
              <a:rPr lang="" altLang="en-US" b="1" dirty="0">
                <a:solidFill>
                  <a:schemeClr val="bg1"/>
                </a:solidFill>
              </a:rPr>
              <a:t>编写后端接口</a:t>
            </a:r>
            <a:endParaRPr lang="" altLang="en-US" b="1" dirty="0">
              <a:solidFill>
                <a:schemeClr val="bg1"/>
              </a:solidFill>
            </a:endParaRPr>
          </a:p>
        </p:txBody>
      </p:sp>
      <p:sp>
        <p:nvSpPr>
          <p:cNvPr id="11" name="ïṩ1ïďe"/>
          <p:cNvSpPr/>
          <p:nvPr/>
        </p:nvSpPr>
        <p:spPr bwMode="auto">
          <a:xfrm>
            <a:off x="4810125" y="4333875"/>
            <a:ext cx="1635760" cy="380365"/>
          </a:xfrm>
          <a:prstGeom prst="roundRect">
            <a:avLst>
              <a:gd name="adj" fmla="val 14047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80000"/>
          </a:bodyPr>
          <a:p>
            <a:r>
              <a:rPr lang="en-US" altLang="en-US" b="1" dirty="0">
                <a:solidFill>
                  <a:schemeClr val="bg1"/>
                </a:solidFill>
              </a:rPr>
              <a:t>编写</a:t>
            </a:r>
            <a:r>
              <a:rPr lang="" altLang="en-US" b="1" dirty="0">
                <a:solidFill>
                  <a:schemeClr val="bg1"/>
                </a:solidFill>
              </a:rPr>
              <a:t>前端</a:t>
            </a:r>
            <a:r>
              <a:rPr lang="en-US" altLang="en-US" b="1" dirty="0">
                <a:solidFill>
                  <a:schemeClr val="bg1"/>
                </a:solidFill>
              </a:rPr>
              <a:t>接口</a:t>
            </a:r>
            <a:r>
              <a:rPr lang="" altLang="en-US" b="1" dirty="0">
                <a:solidFill>
                  <a:schemeClr val="bg1"/>
                </a:solidFill>
              </a:rPr>
              <a:t>层</a:t>
            </a:r>
            <a:endParaRPr lang="" altLang="en-US" b="1" dirty="0">
              <a:solidFill>
                <a:schemeClr val="bg1"/>
              </a:solidFill>
            </a:endParaRPr>
          </a:p>
        </p:txBody>
      </p:sp>
      <p:sp>
        <p:nvSpPr>
          <p:cNvPr id="12" name="ïṩ1ïďe"/>
          <p:cNvSpPr/>
          <p:nvPr/>
        </p:nvSpPr>
        <p:spPr bwMode="auto">
          <a:xfrm>
            <a:off x="4810125" y="3347720"/>
            <a:ext cx="915670" cy="380365"/>
          </a:xfrm>
          <a:prstGeom prst="roundRect">
            <a:avLst>
              <a:gd name="adj" fmla="val 14047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0000"/>
          </a:bodyPr>
          <a:p>
            <a:r>
              <a:rPr lang="" altLang="en-US" b="1" dirty="0">
                <a:solidFill>
                  <a:schemeClr val="bg1"/>
                </a:solidFill>
              </a:rPr>
              <a:t>DTO</a:t>
            </a:r>
            <a:endParaRPr lang="" altLang="en-US" b="1" dirty="0">
              <a:solidFill>
                <a:schemeClr val="bg1"/>
              </a:solidFill>
            </a:endParaRPr>
          </a:p>
        </p:txBody>
      </p:sp>
      <p:sp>
        <p:nvSpPr>
          <p:cNvPr id="13" name="ïṩ1ïďe"/>
          <p:cNvSpPr/>
          <p:nvPr/>
        </p:nvSpPr>
        <p:spPr bwMode="auto">
          <a:xfrm>
            <a:off x="6080125" y="3348355"/>
            <a:ext cx="915670" cy="380365"/>
          </a:xfrm>
          <a:prstGeom prst="roundRect">
            <a:avLst>
              <a:gd name="adj" fmla="val 14047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0000" lnSpcReduction="10000"/>
          </a:bodyPr>
          <a:p>
            <a:r>
              <a:rPr lang="" altLang="en-US" b="1" dirty="0">
                <a:solidFill>
                  <a:schemeClr val="bg1"/>
                </a:solidFill>
              </a:rPr>
              <a:t>路径</a:t>
            </a:r>
            <a:endParaRPr lang="" altLang="en-US" b="1" dirty="0">
              <a:solidFill>
                <a:schemeClr val="bg1"/>
              </a:solidFill>
            </a:endParaRPr>
          </a:p>
        </p:txBody>
      </p:sp>
      <p:sp>
        <p:nvSpPr>
          <p:cNvPr id="14" name="ïṩ1ïďe"/>
          <p:cNvSpPr/>
          <p:nvPr/>
        </p:nvSpPr>
        <p:spPr bwMode="auto">
          <a:xfrm>
            <a:off x="7800340" y="4500880"/>
            <a:ext cx="2211070" cy="748665"/>
          </a:xfrm>
          <a:prstGeom prst="roundRect">
            <a:avLst>
              <a:gd name="adj" fmla="val 14047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p>
            <a:r>
              <a:rPr lang="" altLang="en-US" b="1" dirty="0">
                <a:solidFill>
                  <a:schemeClr val="bg1"/>
                </a:solidFill>
              </a:rPr>
              <a:t>前端使用Mock数据</a:t>
            </a:r>
            <a:endParaRPr lang="" altLang="en-US" b="1" dirty="0">
              <a:solidFill>
                <a:schemeClr val="bg1"/>
              </a:solidFill>
            </a:endParaRPr>
          </a:p>
          <a:p>
            <a:r>
              <a:rPr lang="" altLang="en-US" b="1" dirty="0">
                <a:solidFill>
                  <a:schemeClr val="bg1"/>
                </a:solidFill>
              </a:rPr>
              <a:t>先编写具体界面</a:t>
            </a:r>
            <a:endParaRPr lang="" altLang="en-US" b="1" dirty="0">
              <a:solidFill>
                <a:schemeClr val="bg1"/>
              </a:solidFill>
            </a:endParaRPr>
          </a:p>
        </p:txBody>
      </p:sp>
      <p:sp>
        <p:nvSpPr>
          <p:cNvPr id="15" name="ïṩ1ïďe"/>
          <p:cNvSpPr/>
          <p:nvPr/>
        </p:nvSpPr>
        <p:spPr bwMode="auto">
          <a:xfrm>
            <a:off x="5807710" y="5249545"/>
            <a:ext cx="1635760" cy="380365"/>
          </a:xfrm>
          <a:prstGeom prst="roundRect">
            <a:avLst>
              <a:gd name="adj" fmla="val 14047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0000" lnSpcReduction="10000"/>
          </a:bodyPr>
          <a:p>
            <a:r>
              <a:rPr lang="" altLang="en-US" b="1" dirty="0">
                <a:solidFill>
                  <a:schemeClr val="bg1"/>
                </a:solidFill>
              </a:rPr>
              <a:t>MOCK数据</a:t>
            </a:r>
            <a:endParaRPr lang="" altLang="en-US" b="1" dirty="0">
              <a:solidFill>
                <a:schemeClr val="bg1"/>
              </a:solidFill>
            </a:endParaRPr>
          </a:p>
        </p:txBody>
      </p:sp>
      <p:sp>
        <p:nvSpPr>
          <p:cNvPr id="16" name="ïṩ1ïďe"/>
          <p:cNvSpPr/>
          <p:nvPr/>
        </p:nvSpPr>
        <p:spPr bwMode="auto">
          <a:xfrm>
            <a:off x="7152640" y="2458720"/>
            <a:ext cx="1938655" cy="380365"/>
          </a:xfrm>
          <a:prstGeom prst="roundRect">
            <a:avLst>
              <a:gd name="adj" fmla="val 14047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0000" lnSpcReduction="10000"/>
          </a:bodyPr>
          <a:p>
            <a:r>
              <a:rPr lang="" altLang="en-US" b="1" dirty="0">
                <a:solidFill>
                  <a:schemeClr val="bg1"/>
                </a:solidFill>
              </a:rPr>
              <a:t>部署到测试服务器</a:t>
            </a:r>
            <a:endParaRPr lang="" altLang="en-US" b="1" dirty="0">
              <a:solidFill>
                <a:schemeClr val="bg1"/>
              </a:solidFill>
            </a:endParaRPr>
          </a:p>
        </p:txBody>
      </p:sp>
      <p:sp>
        <p:nvSpPr>
          <p:cNvPr id="17" name="ïṩ1ïďe"/>
          <p:cNvSpPr/>
          <p:nvPr/>
        </p:nvSpPr>
        <p:spPr bwMode="auto">
          <a:xfrm>
            <a:off x="9692005" y="3348355"/>
            <a:ext cx="1635760" cy="380365"/>
          </a:xfrm>
          <a:prstGeom prst="roundRect">
            <a:avLst>
              <a:gd name="adj" fmla="val 14047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80000"/>
          </a:bodyPr>
          <a:p>
            <a:r>
              <a:rPr lang="" altLang="en-US" b="1" dirty="0">
                <a:solidFill>
                  <a:schemeClr val="bg1"/>
                </a:solidFill>
              </a:rPr>
              <a:t>集成测试</a:t>
            </a:r>
            <a:endParaRPr lang="" altLang="en-US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>
            <a:stCxn id="7" idx="3"/>
            <a:endCxn id="9" idx="1"/>
          </p:cNvCxnSpPr>
          <p:nvPr/>
        </p:nvCxnSpPr>
        <p:spPr>
          <a:xfrm flipV="1">
            <a:off x="1668780" y="3538220"/>
            <a:ext cx="702310" cy="63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 flipV="1">
            <a:off x="3541395" y="2649220"/>
            <a:ext cx="1268730" cy="8890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" idx="1"/>
          </p:cNvCxnSpPr>
          <p:nvPr/>
        </p:nvCxnSpPr>
        <p:spPr>
          <a:xfrm>
            <a:off x="3550920" y="3544570"/>
            <a:ext cx="1259205" cy="97980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2" idx="0"/>
          </p:cNvCxnSpPr>
          <p:nvPr/>
        </p:nvCxnSpPr>
        <p:spPr>
          <a:xfrm flipH="1">
            <a:off x="5267960" y="2839085"/>
            <a:ext cx="360045" cy="508635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1" idx="0"/>
          </p:cNvCxnSpPr>
          <p:nvPr/>
        </p:nvCxnSpPr>
        <p:spPr>
          <a:xfrm>
            <a:off x="5267960" y="3728085"/>
            <a:ext cx="360045" cy="60579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3" idx="0"/>
          </p:cNvCxnSpPr>
          <p:nvPr/>
        </p:nvCxnSpPr>
        <p:spPr>
          <a:xfrm>
            <a:off x="5634990" y="2866390"/>
            <a:ext cx="902970" cy="481965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2"/>
            <a:endCxn id="11" idx="0"/>
          </p:cNvCxnSpPr>
          <p:nvPr/>
        </p:nvCxnSpPr>
        <p:spPr>
          <a:xfrm flipH="1">
            <a:off x="5628005" y="3728720"/>
            <a:ext cx="909955" cy="605155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16" idx="1"/>
          </p:cNvCxnSpPr>
          <p:nvPr/>
        </p:nvCxnSpPr>
        <p:spPr>
          <a:xfrm>
            <a:off x="6445885" y="2649220"/>
            <a:ext cx="706755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5" idx="0"/>
          </p:cNvCxnSpPr>
          <p:nvPr/>
        </p:nvCxnSpPr>
        <p:spPr>
          <a:xfrm>
            <a:off x="5628005" y="4714240"/>
            <a:ext cx="997585" cy="53530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14" idx="1"/>
          </p:cNvCxnSpPr>
          <p:nvPr/>
        </p:nvCxnSpPr>
        <p:spPr>
          <a:xfrm flipV="1">
            <a:off x="7443470" y="4875530"/>
            <a:ext cx="356870" cy="56451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3"/>
            <a:endCxn id="17" idx="0"/>
          </p:cNvCxnSpPr>
          <p:nvPr/>
        </p:nvCxnSpPr>
        <p:spPr>
          <a:xfrm>
            <a:off x="9091295" y="2649220"/>
            <a:ext cx="1418590" cy="69913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3"/>
            <a:endCxn id="17" idx="2"/>
          </p:cNvCxnSpPr>
          <p:nvPr/>
        </p:nvCxnSpPr>
        <p:spPr>
          <a:xfrm flipV="1">
            <a:off x="10011410" y="3728720"/>
            <a:ext cx="498475" cy="114681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1102360" y="3756660"/>
            <a:ext cx="7962900" cy="2306955"/>
          </a:xfrm>
          <a:custGeom>
            <a:avLst/>
            <a:gdLst>
              <a:gd name="connisteX0" fmla="*/ 0 w 7962900"/>
              <a:gd name="connsiteY0" fmla="*/ 0 h 2307213"/>
              <a:gd name="connisteX1" fmla="*/ 1002030 w 7962900"/>
              <a:gd name="connsiteY1" fmla="*/ 1568450 h 2307213"/>
              <a:gd name="connisteX2" fmla="*/ 2863215 w 7962900"/>
              <a:gd name="connsiteY2" fmla="*/ 2145030 h 2307213"/>
              <a:gd name="connisteX3" fmla="*/ 5393055 w 7962900"/>
              <a:gd name="connsiteY3" fmla="*/ 2246630 h 2307213"/>
              <a:gd name="connisteX4" fmla="*/ 7962900 w 7962900"/>
              <a:gd name="connsiteY4" fmla="*/ 1508125 h 23072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7962900" h="2307214">
                <a:moveTo>
                  <a:pt x="0" y="0"/>
                </a:moveTo>
                <a:cubicBezTo>
                  <a:pt x="163195" y="302260"/>
                  <a:pt x="429260" y="1139190"/>
                  <a:pt x="1002030" y="1568450"/>
                </a:cubicBezTo>
                <a:cubicBezTo>
                  <a:pt x="1574800" y="1997710"/>
                  <a:pt x="1985010" y="2009140"/>
                  <a:pt x="2863215" y="2145030"/>
                </a:cubicBezTo>
                <a:cubicBezTo>
                  <a:pt x="3741420" y="2280920"/>
                  <a:pt x="4373245" y="2374265"/>
                  <a:pt x="5393055" y="2246630"/>
                </a:cubicBezTo>
                <a:cubicBezTo>
                  <a:pt x="6412865" y="2118995"/>
                  <a:pt x="7499350" y="1657985"/>
                  <a:pt x="7962900" y="1508125"/>
                </a:cubicBezTo>
              </a:path>
            </a:pathLst>
          </a:custGeom>
          <a:noFill/>
          <a:ln w="31750" cmpd="sng">
            <a:prstDash val="sysDot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" altLang="zh-CN" dirty="0"/>
              <a:t>项目演示</a:t>
            </a:r>
            <a:endParaRPr lang="" altLang="zh-CN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62778" y="3053054"/>
            <a:ext cx="74287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形标注 7"/>
          <p:cNvSpPr/>
          <p:nvPr/>
        </p:nvSpPr>
        <p:spPr>
          <a:xfrm flipH="1">
            <a:off x="5347226" y="1471926"/>
            <a:ext cx="1497548" cy="1497548"/>
          </a:xfrm>
          <a:prstGeom prst="wedgeEllipseCallout">
            <a:avLst>
              <a:gd name="adj1" fmla="val 54041"/>
              <a:gd name="adj2" fmla="val 43746"/>
            </a:avLst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" sz="9600" dirty="0">
                <a:solidFill>
                  <a:schemeClr val="bg1"/>
                </a:solidFill>
              </a:rPr>
              <a:t>5</a:t>
            </a:r>
            <a:endParaRPr lang="" sz="9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zh-CN"/>
              <a:t>题库TIKU</a:t>
            </a:r>
            <a:endParaRPr lang="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iṧḻiḋê"/>
          <p:cNvSpPr/>
          <p:nvPr/>
        </p:nvSpPr>
        <p:spPr bwMode="auto">
          <a:xfrm>
            <a:off x="5996053" y="1960790"/>
            <a:ext cx="5049392" cy="96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" altLang="en-US" b="1" dirty="0"/>
              <a:t>我们经过这三周多的实训，亲手体验了一个项目的开发流程，在开发的过程中遇到了很多问题和学到了很多东西。</a:t>
            </a:r>
            <a:endParaRPr lang="" altLang="en-US" b="1" dirty="0"/>
          </a:p>
        </p:txBody>
      </p:sp>
      <p:sp>
        <p:nvSpPr>
          <p:cNvPr id="7" name="iṣľïďê"/>
          <p:cNvSpPr txBox="1"/>
          <p:nvPr/>
        </p:nvSpPr>
        <p:spPr bwMode="auto">
          <a:xfrm>
            <a:off x="6477383" y="1265584"/>
            <a:ext cx="5049392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" altLang="en-US" sz="1800" b="1" dirty="0"/>
              <a:t>总结</a:t>
            </a:r>
            <a:endParaRPr lang="" altLang="en-US" sz="1800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477383" y="1718220"/>
            <a:ext cx="504939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ṣ1îḑé"/>
          <p:cNvSpPr/>
          <p:nvPr/>
        </p:nvSpPr>
        <p:spPr bwMode="auto">
          <a:xfrm>
            <a:off x="11046000" y="1134000"/>
            <a:ext cx="471197" cy="544464"/>
          </a:xfrm>
          <a:custGeom>
            <a:avLst/>
            <a:gdLst>
              <a:gd name="connsiteX0" fmla="*/ 382817 w 525077"/>
              <a:gd name="connsiteY0" fmla="*/ 436659 h 606722"/>
              <a:gd name="connsiteX1" fmla="*/ 409138 w 525077"/>
              <a:gd name="connsiteY1" fmla="*/ 462945 h 606722"/>
              <a:gd name="connsiteX2" fmla="*/ 382817 w 525077"/>
              <a:gd name="connsiteY2" fmla="*/ 489231 h 606722"/>
              <a:gd name="connsiteX3" fmla="*/ 356496 w 525077"/>
              <a:gd name="connsiteY3" fmla="*/ 462945 h 606722"/>
              <a:gd name="connsiteX4" fmla="*/ 382817 w 525077"/>
              <a:gd name="connsiteY4" fmla="*/ 436659 h 606722"/>
              <a:gd name="connsiteX5" fmla="*/ 145718 w 525077"/>
              <a:gd name="connsiteY5" fmla="*/ 436659 h 606722"/>
              <a:gd name="connsiteX6" fmla="*/ 172039 w 525077"/>
              <a:gd name="connsiteY6" fmla="*/ 462945 h 606722"/>
              <a:gd name="connsiteX7" fmla="*/ 145718 w 525077"/>
              <a:gd name="connsiteY7" fmla="*/ 489231 h 606722"/>
              <a:gd name="connsiteX8" fmla="*/ 119397 w 525077"/>
              <a:gd name="connsiteY8" fmla="*/ 462945 h 606722"/>
              <a:gd name="connsiteX9" fmla="*/ 145718 w 525077"/>
              <a:gd name="connsiteY9" fmla="*/ 436659 h 606722"/>
              <a:gd name="connsiteX10" fmla="*/ 382817 w 525077"/>
              <a:gd name="connsiteY10" fmla="*/ 122713 h 606722"/>
              <a:gd name="connsiteX11" fmla="*/ 409138 w 525077"/>
              <a:gd name="connsiteY11" fmla="*/ 149020 h 606722"/>
              <a:gd name="connsiteX12" fmla="*/ 409138 w 525077"/>
              <a:gd name="connsiteY12" fmla="*/ 359474 h 606722"/>
              <a:gd name="connsiteX13" fmla="*/ 382817 w 525077"/>
              <a:gd name="connsiteY13" fmla="*/ 385781 h 606722"/>
              <a:gd name="connsiteX14" fmla="*/ 356496 w 525077"/>
              <a:gd name="connsiteY14" fmla="*/ 359474 h 606722"/>
              <a:gd name="connsiteX15" fmla="*/ 356496 w 525077"/>
              <a:gd name="connsiteY15" fmla="*/ 149020 h 606722"/>
              <a:gd name="connsiteX16" fmla="*/ 382817 w 525077"/>
              <a:gd name="connsiteY16" fmla="*/ 122713 h 606722"/>
              <a:gd name="connsiteX17" fmla="*/ 145718 w 525077"/>
              <a:gd name="connsiteY17" fmla="*/ 122713 h 606722"/>
              <a:gd name="connsiteX18" fmla="*/ 172039 w 525077"/>
              <a:gd name="connsiteY18" fmla="*/ 149020 h 606722"/>
              <a:gd name="connsiteX19" fmla="*/ 172039 w 525077"/>
              <a:gd name="connsiteY19" fmla="*/ 359474 h 606722"/>
              <a:gd name="connsiteX20" fmla="*/ 145718 w 525077"/>
              <a:gd name="connsiteY20" fmla="*/ 385781 h 606722"/>
              <a:gd name="connsiteX21" fmla="*/ 119397 w 525077"/>
              <a:gd name="connsiteY21" fmla="*/ 359474 h 606722"/>
              <a:gd name="connsiteX22" fmla="*/ 119397 w 525077"/>
              <a:gd name="connsiteY22" fmla="*/ 149020 h 606722"/>
              <a:gd name="connsiteX23" fmla="*/ 145718 w 525077"/>
              <a:gd name="connsiteY23" fmla="*/ 122713 h 606722"/>
              <a:gd name="connsiteX24" fmla="*/ 289731 w 525077"/>
              <a:gd name="connsiteY24" fmla="*/ 52611 h 606722"/>
              <a:gd name="connsiteX25" fmla="*/ 289731 w 525077"/>
              <a:gd name="connsiteY25" fmla="*/ 554111 h 606722"/>
              <a:gd name="connsiteX26" fmla="*/ 474163 w 525077"/>
              <a:gd name="connsiteY26" fmla="*/ 554111 h 606722"/>
              <a:gd name="connsiteX27" fmla="*/ 474163 w 525077"/>
              <a:gd name="connsiteY27" fmla="*/ 52611 h 606722"/>
              <a:gd name="connsiteX28" fmla="*/ 52695 w 525077"/>
              <a:gd name="connsiteY28" fmla="*/ 52611 h 606722"/>
              <a:gd name="connsiteX29" fmla="*/ 52695 w 525077"/>
              <a:gd name="connsiteY29" fmla="*/ 554111 h 606722"/>
              <a:gd name="connsiteX30" fmla="*/ 237037 w 525077"/>
              <a:gd name="connsiteY30" fmla="*/ 554111 h 606722"/>
              <a:gd name="connsiteX31" fmla="*/ 237037 w 525077"/>
              <a:gd name="connsiteY31" fmla="*/ 52611 h 606722"/>
              <a:gd name="connsiteX32" fmla="*/ 26347 w 525077"/>
              <a:gd name="connsiteY32" fmla="*/ 0 h 606722"/>
              <a:gd name="connsiteX33" fmla="*/ 498730 w 525077"/>
              <a:gd name="connsiteY33" fmla="*/ 0 h 606722"/>
              <a:gd name="connsiteX34" fmla="*/ 525077 w 525077"/>
              <a:gd name="connsiteY34" fmla="*/ 26306 h 606722"/>
              <a:gd name="connsiteX35" fmla="*/ 525077 w 525077"/>
              <a:gd name="connsiteY35" fmla="*/ 580416 h 606722"/>
              <a:gd name="connsiteX36" fmla="*/ 498730 w 525077"/>
              <a:gd name="connsiteY36" fmla="*/ 606722 h 606722"/>
              <a:gd name="connsiteX37" fmla="*/ 26347 w 525077"/>
              <a:gd name="connsiteY37" fmla="*/ 606722 h 606722"/>
              <a:gd name="connsiteX38" fmla="*/ 0 w 525077"/>
              <a:gd name="connsiteY38" fmla="*/ 580416 h 606722"/>
              <a:gd name="connsiteX39" fmla="*/ 0 w 525077"/>
              <a:gd name="connsiteY39" fmla="*/ 26306 h 606722"/>
              <a:gd name="connsiteX40" fmla="*/ 26347 w 525077"/>
              <a:gd name="connsiteY40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25077" h="606722">
                <a:moveTo>
                  <a:pt x="382817" y="436659"/>
                </a:moveTo>
                <a:cubicBezTo>
                  <a:pt x="397354" y="436659"/>
                  <a:pt x="409138" y="448428"/>
                  <a:pt x="409138" y="462945"/>
                </a:cubicBezTo>
                <a:cubicBezTo>
                  <a:pt x="409138" y="477462"/>
                  <a:pt x="397354" y="489231"/>
                  <a:pt x="382817" y="489231"/>
                </a:cubicBezTo>
                <a:cubicBezTo>
                  <a:pt x="368280" y="489231"/>
                  <a:pt x="356496" y="477462"/>
                  <a:pt x="356496" y="462945"/>
                </a:cubicBezTo>
                <a:cubicBezTo>
                  <a:pt x="356496" y="448428"/>
                  <a:pt x="368280" y="436659"/>
                  <a:pt x="382817" y="436659"/>
                </a:cubicBezTo>
                <a:close/>
                <a:moveTo>
                  <a:pt x="145718" y="436659"/>
                </a:moveTo>
                <a:cubicBezTo>
                  <a:pt x="160255" y="436659"/>
                  <a:pt x="172039" y="448428"/>
                  <a:pt x="172039" y="462945"/>
                </a:cubicBezTo>
                <a:cubicBezTo>
                  <a:pt x="172039" y="477462"/>
                  <a:pt x="160255" y="489231"/>
                  <a:pt x="145718" y="489231"/>
                </a:cubicBezTo>
                <a:cubicBezTo>
                  <a:pt x="131181" y="489231"/>
                  <a:pt x="119397" y="477462"/>
                  <a:pt x="119397" y="462945"/>
                </a:cubicBezTo>
                <a:cubicBezTo>
                  <a:pt x="119397" y="448428"/>
                  <a:pt x="131181" y="436659"/>
                  <a:pt x="145718" y="436659"/>
                </a:cubicBezTo>
                <a:close/>
                <a:moveTo>
                  <a:pt x="382817" y="122713"/>
                </a:moveTo>
                <a:cubicBezTo>
                  <a:pt x="397311" y="122713"/>
                  <a:pt x="409138" y="134534"/>
                  <a:pt x="409138" y="149020"/>
                </a:cubicBezTo>
                <a:lnTo>
                  <a:pt x="409138" y="359474"/>
                </a:lnTo>
                <a:cubicBezTo>
                  <a:pt x="409138" y="373961"/>
                  <a:pt x="397311" y="385781"/>
                  <a:pt x="382817" y="385781"/>
                </a:cubicBezTo>
                <a:cubicBezTo>
                  <a:pt x="368234" y="385781"/>
                  <a:pt x="356496" y="373961"/>
                  <a:pt x="356496" y="359474"/>
                </a:cubicBezTo>
                <a:lnTo>
                  <a:pt x="356496" y="149020"/>
                </a:lnTo>
                <a:cubicBezTo>
                  <a:pt x="356496" y="134534"/>
                  <a:pt x="368234" y="122713"/>
                  <a:pt x="382817" y="122713"/>
                </a:cubicBezTo>
                <a:close/>
                <a:moveTo>
                  <a:pt x="145718" y="122713"/>
                </a:moveTo>
                <a:cubicBezTo>
                  <a:pt x="160301" y="122713"/>
                  <a:pt x="172039" y="134534"/>
                  <a:pt x="172039" y="149020"/>
                </a:cubicBezTo>
                <a:lnTo>
                  <a:pt x="172039" y="359474"/>
                </a:lnTo>
                <a:cubicBezTo>
                  <a:pt x="172039" y="373961"/>
                  <a:pt x="160301" y="385781"/>
                  <a:pt x="145718" y="385781"/>
                </a:cubicBezTo>
                <a:cubicBezTo>
                  <a:pt x="131224" y="385781"/>
                  <a:pt x="119397" y="373961"/>
                  <a:pt x="119397" y="359474"/>
                </a:cubicBezTo>
                <a:lnTo>
                  <a:pt x="119397" y="149020"/>
                </a:lnTo>
                <a:cubicBezTo>
                  <a:pt x="119397" y="134534"/>
                  <a:pt x="131224" y="122713"/>
                  <a:pt x="145718" y="122713"/>
                </a:cubicBezTo>
                <a:close/>
                <a:moveTo>
                  <a:pt x="289731" y="52611"/>
                </a:moveTo>
                <a:lnTo>
                  <a:pt x="289731" y="554111"/>
                </a:lnTo>
                <a:lnTo>
                  <a:pt x="474163" y="554111"/>
                </a:lnTo>
                <a:lnTo>
                  <a:pt x="474163" y="52611"/>
                </a:lnTo>
                <a:close/>
                <a:moveTo>
                  <a:pt x="52695" y="52611"/>
                </a:moveTo>
                <a:lnTo>
                  <a:pt x="52695" y="554111"/>
                </a:lnTo>
                <a:lnTo>
                  <a:pt x="237037" y="554111"/>
                </a:lnTo>
                <a:lnTo>
                  <a:pt x="237037" y="52611"/>
                </a:lnTo>
                <a:close/>
                <a:moveTo>
                  <a:pt x="26347" y="0"/>
                </a:moveTo>
                <a:lnTo>
                  <a:pt x="498730" y="0"/>
                </a:lnTo>
                <a:cubicBezTo>
                  <a:pt x="513239" y="0"/>
                  <a:pt x="525077" y="11820"/>
                  <a:pt x="525077" y="26306"/>
                </a:cubicBezTo>
                <a:lnTo>
                  <a:pt x="525077" y="580416"/>
                </a:lnTo>
                <a:cubicBezTo>
                  <a:pt x="525077" y="594902"/>
                  <a:pt x="513328" y="606722"/>
                  <a:pt x="498730" y="606722"/>
                </a:cubicBezTo>
                <a:lnTo>
                  <a:pt x="26347" y="606722"/>
                </a:lnTo>
                <a:cubicBezTo>
                  <a:pt x="11749" y="606722"/>
                  <a:pt x="0" y="594902"/>
                  <a:pt x="0" y="580416"/>
                </a:cubicBezTo>
                <a:lnTo>
                  <a:pt x="0" y="26306"/>
                </a:lnTo>
                <a:cubicBezTo>
                  <a:pt x="0" y="11820"/>
                  <a:pt x="11749" y="0"/>
                  <a:pt x="263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ïṩlíḋe"/>
          <p:cNvSpPr/>
          <p:nvPr/>
        </p:nvSpPr>
        <p:spPr>
          <a:xfrm>
            <a:off x="1254445" y="2276240"/>
            <a:ext cx="3295982" cy="2232442"/>
          </a:xfrm>
          <a:prstGeom prst="rect">
            <a:avLst/>
          </a:prstGeom>
          <a:blipFill>
            <a:blip r:embed="rId1"/>
            <a:srcRect/>
            <a:stretch>
              <a:fillRect l="-2212" t="580" r="-2488" b="-580"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iṥ1iḋe"/>
          <p:cNvSpPr/>
          <p:nvPr/>
        </p:nvSpPr>
        <p:spPr>
          <a:xfrm>
            <a:off x="1145083" y="2097930"/>
            <a:ext cx="3496725" cy="2566715"/>
          </a:xfrm>
          <a:custGeom>
            <a:avLst/>
            <a:gdLst>
              <a:gd name="connsiteX0" fmla="*/ 224028 w 7415784"/>
              <a:gd name="connsiteY0" fmla="*/ 269748 h 4700016"/>
              <a:gd name="connsiteX1" fmla="*/ 224028 w 7415784"/>
              <a:gd name="connsiteY1" fmla="*/ 4430268 h 4700016"/>
              <a:gd name="connsiteX2" fmla="*/ 7191756 w 7415784"/>
              <a:gd name="connsiteY2" fmla="*/ 4430268 h 4700016"/>
              <a:gd name="connsiteX3" fmla="*/ 7191756 w 7415784"/>
              <a:gd name="connsiteY3" fmla="*/ 269748 h 4700016"/>
              <a:gd name="connsiteX4" fmla="*/ 266867 w 7415784"/>
              <a:gd name="connsiteY4" fmla="*/ 0 h 4700016"/>
              <a:gd name="connsiteX5" fmla="*/ 7148917 w 7415784"/>
              <a:gd name="connsiteY5" fmla="*/ 0 h 4700016"/>
              <a:gd name="connsiteX6" fmla="*/ 7415784 w 7415784"/>
              <a:gd name="connsiteY6" fmla="*/ 266867 h 4700016"/>
              <a:gd name="connsiteX7" fmla="*/ 7415784 w 7415784"/>
              <a:gd name="connsiteY7" fmla="*/ 4433149 h 4700016"/>
              <a:gd name="connsiteX8" fmla="*/ 7148917 w 7415784"/>
              <a:gd name="connsiteY8" fmla="*/ 4700016 h 4700016"/>
              <a:gd name="connsiteX9" fmla="*/ 266867 w 7415784"/>
              <a:gd name="connsiteY9" fmla="*/ 4700016 h 4700016"/>
              <a:gd name="connsiteX10" fmla="*/ 0 w 7415784"/>
              <a:gd name="connsiteY10" fmla="*/ 4433149 h 4700016"/>
              <a:gd name="connsiteX11" fmla="*/ 0 w 7415784"/>
              <a:gd name="connsiteY11" fmla="*/ 266867 h 4700016"/>
              <a:gd name="connsiteX12" fmla="*/ 266867 w 7415784"/>
              <a:gd name="connsiteY12" fmla="*/ 0 h 470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415784" h="4700016">
                <a:moveTo>
                  <a:pt x="224028" y="269748"/>
                </a:moveTo>
                <a:lnTo>
                  <a:pt x="224028" y="4430268"/>
                </a:lnTo>
                <a:lnTo>
                  <a:pt x="7191756" y="4430268"/>
                </a:lnTo>
                <a:lnTo>
                  <a:pt x="7191756" y="269748"/>
                </a:lnTo>
                <a:close/>
                <a:moveTo>
                  <a:pt x="266867" y="0"/>
                </a:moveTo>
                <a:lnTo>
                  <a:pt x="7148917" y="0"/>
                </a:lnTo>
                <a:cubicBezTo>
                  <a:pt x="7296304" y="0"/>
                  <a:pt x="7415784" y="119480"/>
                  <a:pt x="7415784" y="266867"/>
                </a:cubicBezTo>
                <a:lnTo>
                  <a:pt x="7415784" y="4433149"/>
                </a:lnTo>
                <a:cubicBezTo>
                  <a:pt x="7415784" y="4580536"/>
                  <a:pt x="7296304" y="4700016"/>
                  <a:pt x="7148917" y="4700016"/>
                </a:cubicBezTo>
                <a:lnTo>
                  <a:pt x="266867" y="4700016"/>
                </a:lnTo>
                <a:cubicBezTo>
                  <a:pt x="119480" y="4700016"/>
                  <a:pt x="0" y="4580536"/>
                  <a:pt x="0" y="4433149"/>
                </a:cubicBezTo>
                <a:lnTo>
                  <a:pt x="0" y="266867"/>
                </a:lnTo>
                <a:cubicBezTo>
                  <a:pt x="0" y="119480"/>
                  <a:pt x="119480" y="0"/>
                  <a:pt x="266867" y="0"/>
                </a:cubicBez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0"/>
          </a:p>
        </p:txBody>
      </p:sp>
      <p:sp>
        <p:nvSpPr>
          <p:cNvPr id="25" name="í$lïḍe"/>
          <p:cNvSpPr/>
          <p:nvPr/>
        </p:nvSpPr>
        <p:spPr>
          <a:xfrm>
            <a:off x="1153326" y="2109153"/>
            <a:ext cx="3480239" cy="2544268"/>
          </a:xfrm>
          <a:custGeom>
            <a:avLst/>
            <a:gdLst>
              <a:gd name="connsiteX0" fmla="*/ 252028 w 7380820"/>
              <a:gd name="connsiteY0" fmla="*/ 295230 h 4658912"/>
              <a:gd name="connsiteX1" fmla="*/ 252028 w 7380820"/>
              <a:gd name="connsiteY1" fmla="*/ 4363682 h 4658912"/>
              <a:gd name="connsiteX2" fmla="*/ 7128792 w 7380820"/>
              <a:gd name="connsiteY2" fmla="*/ 4363682 h 4658912"/>
              <a:gd name="connsiteX3" fmla="*/ 7128792 w 7380820"/>
              <a:gd name="connsiteY3" fmla="*/ 295230 h 4658912"/>
              <a:gd name="connsiteX4" fmla="*/ 264533 w 7380820"/>
              <a:gd name="connsiteY4" fmla="*/ 0 h 4658912"/>
              <a:gd name="connsiteX5" fmla="*/ 7116287 w 7380820"/>
              <a:gd name="connsiteY5" fmla="*/ 0 h 4658912"/>
              <a:gd name="connsiteX6" fmla="*/ 7380820 w 7380820"/>
              <a:gd name="connsiteY6" fmla="*/ 264533 h 4658912"/>
              <a:gd name="connsiteX7" fmla="*/ 7380820 w 7380820"/>
              <a:gd name="connsiteY7" fmla="*/ 4394379 h 4658912"/>
              <a:gd name="connsiteX8" fmla="*/ 7116287 w 7380820"/>
              <a:gd name="connsiteY8" fmla="*/ 4658912 h 4658912"/>
              <a:gd name="connsiteX9" fmla="*/ 264533 w 7380820"/>
              <a:gd name="connsiteY9" fmla="*/ 4658912 h 4658912"/>
              <a:gd name="connsiteX10" fmla="*/ 0 w 7380820"/>
              <a:gd name="connsiteY10" fmla="*/ 4394379 h 4658912"/>
              <a:gd name="connsiteX11" fmla="*/ 0 w 7380820"/>
              <a:gd name="connsiteY11" fmla="*/ 264533 h 4658912"/>
              <a:gd name="connsiteX12" fmla="*/ 264533 w 7380820"/>
              <a:gd name="connsiteY12" fmla="*/ 0 h 4658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80820" h="4658912">
                <a:moveTo>
                  <a:pt x="252028" y="295230"/>
                </a:moveTo>
                <a:lnTo>
                  <a:pt x="252028" y="4363682"/>
                </a:lnTo>
                <a:lnTo>
                  <a:pt x="7128792" y="4363682"/>
                </a:lnTo>
                <a:lnTo>
                  <a:pt x="7128792" y="295230"/>
                </a:lnTo>
                <a:close/>
                <a:moveTo>
                  <a:pt x="264533" y="0"/>
                </a:moveTo>
                <a:lnTo>
                  <a:pt x="7116287" y="0"/>
                </a:lnTo>
                <a:cubicBezTo>
                  <a:pt x="7262385" y="0"/>
                  <a:pt x="7380820" y="118435"/>
                  <a:pt x="7380820" y="264533"/>
                </a:cubicBezTo>
                <a:lnTo>
                  <a:pt x="7380820" y="4394379"/>
                </a:lnTo>
                <a:cubicBezTo>
                  <a:pt x="7380820" y="4540477"/>
                  <a:pt x="7262385" y="4658912"/>
                  <a:pt x="7116287" y="4658912"/>
                </a:cubicBezTo>
                <a:lnTo>
                  <a:pt x="264533" y="4658912"/>
                </a:lnTo>
                <a:cubicBezTo>
                  <a:pt x="118435" y="4658912"/>
                  <a:pt x="0" y="4540477"/>
                  <a:pt x="0" y="4394379"/>
                </a:cubicBezTo>
                <a:lnTo>
                  <a:pt x="0" y="264533"/>
                </a:lnTo>
                <a:cubicBezTo>
                  <a:pt x="0" y="118435"/>
                  <a:pt x="118435" y="0"/>
                  <a:pt x="26453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0" dirty="0"/>
          </a:p>
        </p:txBody>
      </p:sp>
      <p:sp>
        <p:nvSpPr>
          <p:cNvPr id="26" name="ï$ḷïdê"/>
          <p:cNvSpPr/>
          <p:nvPr/>
        </p:nvSpPr>
        <p:spPr>
          <a:xfrm>
            <a:off x="2859492" y="2153373"/>
            <a:ext cx="67907" cy="78648"/>
          </a:xfrm>
          <a:prstGeom prst="ellipse">
            <a:avLst/>
          </a:prstGeom>
          <a:gradFill flip="none" rotWithShape="1">
            <a:gsLst>
              <a:gs pos="17000">
                <a:schemeClr val="tx1"/>
              </a:gs>
              <a:gs pos="34000">
                <a:srgbClr val="000000">
                  <a:lumMod val="84000"/>
                  <a:lumOff val="16000"/>
                </a:srgbClr>
              </a:gs>
              <a:gs pos="100000">
                <a:schemeClr val="bg1">
                  <a:lumMod val="50000"/>
                  <a:lumOff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0"/>
          </a:p>
        </p:txBody>
      </p:sp>
      <p:sp>
        <p:nvSpPr>
          <p:cNvPr id="29" name="išļíďè"/>
          <p:cNvSpPr/>
          <p:nvPr/>
        </p:nvSpPr>
        <p:spPr>
          <a:xfrm flipV="1">
            <a:off x="686465" y="4713474"/>
            <a:ext cx="4413961" cy="19975"/>
          </a:xfrm>
          <a:prstGeom prst="trapezoid">
            <a:avLst>
              <a:gd name="adj" fmla="val 814192"/>
            </a:avLst>
          </a:prstGeom>
          <a:solidFill>
            <a:srgbClr val="80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0"/>
          </a:p>
        </p:txBody>
      </p:sp>
      <p:sp>
        <p:nvSpPr>
          <p:cNvPr id="30" name="ïṩlïḑé"/>
          <p:cNvSpPr/>
          <p:nvPr/>
        </p:nvSpPr>
        <p:spPr>
          <a:xfrm>
            <a:off x="686465" y="4631040"/>
            <a:ext cx="4413961" cy="82512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0"/>
          </a:p>
        </p:txBody>
      </p:sp>
      <p:sp>
        <p:nvSpPr>
          <p:cNvPr id="28" name="ïšliḍe"/>
          <p:cNvSpPr/>
          <p:nvPr/>
        </p:nvSpPr>
        <p:spPr>
          <a:xfrm>
            <a:off x="3448563" y="2085123"/>
            <a:ext cx="1193245" cy="2566715"/>
          </a:xfrm>
          <a:custGeom>
            <a:avLst/>
            <a:gdLst>
              <a:gd name="connsiteX0" fmla="*/ 0 w 2530610"/>
              <a:gd name="connsiteY0" fmla="*/ 0 h 4700016"/>
              <a:gd name="connsiteX1" fmla="*/ 2263743 w 2530610"/>
              <a:gd name="connsiteY1" fmla="*/ 0 h 4700016"/>
              <a:gd name="connsiteX2" fmla="*/ 2530610 w 2530610"/>
              <a:gd name="connsiteY2" fmla="*/ 266867 h 4700016"/>
              <a:gd name="connsiteX3" fmla="*/ 2530610 w 2530610"/>
              <a:gd name="connsiteY3" fmla="*/ 4433149 h 4700016"/>
              <a:gd name="connsiteX4" fmla="*/ 2263743 w 2530610"/>
              <a:gd name="connsiteY4" fmla="*/ 4700016 h 4700016"/>
              <a:gd name="connsiteX5" fmla="*/ 1961175 w 2530610"/>
              <a:gd name="connsiteY5" fmla="*/ 4700016 h 470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0610" h="4700016">
                <a:moveTo>
                  <a:pt x="0" y="0"/>
                </a:moveTo>
                <a:lnTo>
                  <a:pt x="2263743" y="0"/>
                </a:lnTo>
                <a:cubicBezTo>
                  <a:pt x="2411130" y="0"/>
                  <a:pt x="2530610" y="119480"/>
                  <a:pt x="2530610" y="266867"/>
                </a:cubicBezTo>
                <a:lnTo>
                  <a:pt x="2530610" y="4433149"/>
                </a:lnTo>
                <a:cubicBezTo>
                  <a:pt x="2530610" y="4580536"/>
                  <a:pt x="2411130" y="4700016"/>
                  <a:pt x="2263743" y="4700016"/>
                </a:cubicBezTo>
                <a:lnTo>
                  <a:pt x="1961175" y="4700016"/>
                </a:lnTo>
                <a:close/>
              </a:path>
            </a:pathLst>
          </a:custGeom>
          <a:gradFill>
            <a:gsLst>
              <a:gs pos="0">
                <a:srgbClr val="FFFFFF">
                  <a:alpha val="3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0" dirty="0"/>
          </a:p>
        </p:txBody>
      </p:sp>
      <p:sp>
        <p:nvSpPr>
          <p:cNvPr id="21" name="îṥľíḍe"/>
          <p:cNvSpPr/>
          <p:nvPr/>
        </p:nvSpPr>
        <p:spPr bwMode="auto">
          <a:xfrm>
            <a:off x="1199764" y="4903497"/>
            <a:ext cx="3387363" cy="459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646000" y="1134847"/>
            <a:ext cx="0" cy="500877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400" dirty="0"/>
              <a:t>华南农业大学2019年暑假实习第三小组全体成员</a:t>
            </a:r>
            <a:endParaRPr lang="en-US" altLang="zh-CN" sz="1400" dirty="0"/>
          </a:p>
        </p:txBody>
      </p:sp>
      <p:sp>
        <p:nvSpPr>
          <p:cNvPr id="2" name="Text Placeholder 1"/>
          <p:cNvSpPr/>
          <p:nvPr>
            <p:ph type="body" sz="quarter" idx="18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题库TIKU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27" name="ïSļiḋè"/>
          <p:cNvSpPr/>
          <p:nvPr/>
        </p:nvSpPr>
        <p:spPr bwMode="auto">
          <a:xfrm rot="13500000">
            <a:off x="-930105" y="3969472"/>
            <a:ext cx="1860208" cy="1860208"/>
          </a:xfrm>
          <a:custGeom>
            <a:avLst/>
            <a:gdLst>
              <a:gd name="connsiteX0" fmla="*/ 0 w 2304255"/>
              <a:gd name="connsiteY0" fmla="*/ 0 h 2304255"/>
              <a:gd name="connsiteX1" fmla="*/ 2304255 w 2304255"/>
              <a:gd name="connsiteY1" fmla="*/ 2304255 h 2304255"/>
              <a:gd name="connsiteX2" fmla="*/ 0 w 2304255"/>
              <a:gd name="connsiteY2" fmla="*/ 2304255 h 2304255"/>
              <a:gd name="connsiteX3" fmla="*/ 0 w 2304255"/>
              <a:gd name="connsiteY3" fmla="*/ 0 h 230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4255" h="2304255">
                <a:moveTo>
                  <a:pt x="0" y="0"/>
                </a:moveTo>
                <a:lnTo>
                  <a:pt x="2304255" y="2304255"/>
                </a:lnTo>
                <a:lnTo>
                  <a:pt x="0" y="23042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28" name="ïsḷiḑé"/>
          <p:cNvSpPr/>
          <p:nvPr/>
        </p:nvSpPr>
        <p:spPr bwMode="auto">
          <a:xfrm rot="2700000">
            <a:off x="-930109" y="1051361"/>
            <a:ext cx="1860208" cy="1860208"/>
          </a:xfrm>
          <a:custGeom>
            <a:avLst/>
            <a:gdLst>
              <a:gd name="connsiteX0" fmla="*/ 0 w 1860208"/>
              <a:gd name="connsiteY0" fmla="*/ 0 h 1860208"/>
              <a:gd name="connsiteX1" fmla="*/ 1860208 w 1860208"/>
              <a:gd name="connsiteY1" fmla="*/ 0 h 1860208"/>
              <a:gd name="connsiteX2" fmla="*/ 1860208 w 1860208"/>
              <a:gd name="connsiteY2" fmla="*/ 1860208 h 186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0208" h="1860208">
                <a:moveTo>
                  <a:pt x="0" y="0"/>
                </a:moveTo>
                <a:lnTo>
                  <a:pt x="1860208" y="0"/>
                </a:lnTo>
                <a:lnTo>
                  <a:pt x="1860208" y="1860208"/>
                </a:lnTo>
                <a:close/>
              </a:path>
            </a:pathLst>
          </a:custGeom>
          <a:solidFill>
            <a:schemeClr val="accent1">
              <a:lumMod val="100000"/>
            </a:schemeClr>
          </a:solidFill>
          <a:ln w="19050">
            <a:noFill/>
            <a:round/>
          </a:ln>
        </p:spPr>
        <p:txBody>
          <a:bodyPr wrap="square" anchor="ctr">
            <a:noAutofit/>
          </a:bodyPr>
          <a:lstStyle/>
          <a:p>
            <a:pPr algn="ctr"/>
          </a:p>
        </p:txBody>
      </p:sp>
      <p:sp>
        <p:nvSpPr>
          <p:cNvPr id="29" name="ïṣlîďé"/>
          <p:cNvSpPr/>
          <p:nvPr/>
        </p:nvSpPr>
        <p:spPr bwMode="auto">
          <a:xfrm rot="5400000">
            <a:off x="-780266" y="2648735"/>
            <a:ext cx="3121063" cy="1560531"/>
          </a:xfrm>
          <a:custGeom>
            <a:avLst/>
            <a:gdLst>
              <a:gd name="connsiteX0" fmla="*/ 2367656 w 4735313"/>
              <a:gd name="connsiteY0" fmla="*/ 0 h 2367656"/>
              <a:gd name="connsiteX1" fmla="*/ 4735313 w 4735313"/>
              <a:gd name="connsiteY1" fmla="*/ 2367656 h 2367656"/>
              <a:gd name="connsiteX2" fmla="*/ 3847062 w 4735313"/>
              <a:gd name="connsiteY2" fmla="*/ 2367656 h 2367656"/>
              <a:gd name="connsiteX3" fmla="*/ 2367656 w 4735313"/>
              <a:gd name="connsiteY3" fmla="*/ 888250 h 2367656"/>
              <a:gd name="connsiteX4" fmla="*/ 888250 w 4735313"/>
              <a:gd name="connsiteY4" fmla="*/ 2367656 h 2367656"/>
              <a:gd name="connsiteX5" fmla="*/ 0 w 4735313"/>
              <a:gd name="connsiteY5" fmla="*/ 2367656 h 2367656"/>
              <a:gd name="connsiteX6" fmla="*/ 2367656 w 4735313"/>
              <a:gd name="connsiteY6" fmla="*/ 0 h 236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5313" h="2367656">
                <a:moveTo>
                  <a:pt x="2367656" y="0"/>
                </a:moveTo>
                <a:lnTo>
                  <a:pt x="4735313" y="2367656"/>
                </a:lnTo>
                <a:lnTo>
                  <a:pt x="3847062" y="2367656"/>
                </a:lnTo>
                <a:lnTo>
                  <a:pt x="2367656" y="888250"/>
                </a:lnTo>
                <a:lnTo>
                  <a:pt x="888250" y="2367656"/>
                </a:lnTo>
                <a:lnTo>
                  <a:pt x="0" y="2367656"/>
                </a:lnTo>
                <a:lnTo>
                  <a:pt x="2367656" y="0"/>
                </a:lnTo>
                <a:close/>
              </a:path>
            </a:pathLst>
          </a:custGeom>
          <a:solidFill>
            <a:schemeClr val="tx2">
              <a:alpha val="77000"/>
            </a:schemeClr>
          </a:solidFill>
          <a:ln w="1905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7" name="íŝ1ïḍè"/>
          <p:cNvSpPr/>
          <p:nvPr/>
        </p:nvSpPr>
        <p:spPr>
          <a:xfrm>
            <a:off x="1543012" y="2978855"/>
            <a:ext cx="3742988" cy="923330"/>
          </a:xfrm>
          <a:prstGeom prst="rect">
            <a:avLst/>
          </a:prstGeom>
        </p:spPr>
        <p:txBody>
          <a:bodyPr wrap="square" anchor="ctr" anchorCtr="1"/>
          <a:lstStyle/>
          <a:p>
            <a:pPr algn="r"/>
            <a:r>
              <a:rPr lang="en-US" altLang="zh-CN" sz="4000" b="1" spc="300" dirty="0">
                <a:solidFill>
                  <a:schemeClr val="tx2"/>
                </a:solidFill>
              </a:rPr>
              <a:t>CONTENTS</a:t>
            </a:r>
            <a:endParaRPr lang="en-US" altLang="zh-CN" sz="4000" b="1" spc="300" dirty="0">
              <a:solidFill>
                <a:schemeClr val="tx2"/>
              </a:solidFill>
            </a:endParaRPr>
          </a:p>
        </p:txBody>
      </p:sp>
      <p:sp>
        <p:nvSpPr>
          <p:cNvPr id="8" name="îśḷîde"/>
          <p:cNvSpPr/>
          <p:nvPr/>
        </p:nvSpPr>
        <p:spPr>
          <a:xfrm>
            <a:off x="6276020" y="5029187"/>
            <a:ext cx="624349" cy="624349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725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iś1íďê"/>
          <p:cNvSpPr/>
          <p:nvPr/>
        </p:nvSpPr>
        <p:spPr>
          <a:xfrm>
            <a:off x="6281459" y="4150611"/>
            <a:ext cx="624349" cy="624349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72500"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en-US" altLang="zh-CN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0" name="iṩ1iḑê"/>
          <p:cNvSpPr/>
          <p:nvPr/>
        </p:nvSpPr>
        <p:spPr>
          <a:xfrm>
            <a:off x="6281459" y="3272035"/>
            <a:ext cx="624349" cy="62434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72500"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iṧḷïḓé"/>
          <p:cNvSpPr/>
          <p:nvPr/>
        </p:nvSpPr>
        <p:spPr>
          <a:xfrm>
            <a:off x="6281459" y="2393459"/>
            <a:ext cx="624349" cy="62434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72500"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2" name="ïšļîḋé"/>
          <p:cNvSpPr/>
          <p:nvPr/>
        </p:nvSpPr>
        <p:spPr>
          <a:xfrm>
            <a:off x="6281461" y="1514883"/>
            <a:ext cx="624349" cy="624349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725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1" name="iṡľide"/>
          <p:cNvSpPr txBox="1"/>
          <p:nvPr/>
        </p:nvSpPr>
        <p:spPr>
          <a:xfrm>
            <a:off x="7061835" y="1558925"/>
            <a:ext cx="3962400" cy="535940"/>
          </a:xfrm>
          <a:prstGeom prst="rect">
            <a:avLst/>
          </a:prstGeom>
          <a:noFill/>
        </p:spPr>
        <p:txBody>
          <a:bodyPr wrap="none" lIns="90000" tIns="46800" rIns="90000" bIns="46800" anchor="b" anchorCtr="0"/>
          <a:lstStyle/>
          <a:p>
            <a:r>
              <a:rPr lang="en-US" altLang="zh-CN" sz="3200" b="1" dirty="0"/>
              <a:t>项目介绍</a:t>
            </a:r>
            <a:endParaRPr lang="en-US" altLang="zh-CN" sz="3200" b="1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6951000" y="2214000"/>
            <a:ext cx="456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951000" y="3137925"/>
            <a:ext cx="456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951000" y="4061850"/>
            <a:ext cx="456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951000" y="4919100"/>
            <a:ext cx="456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ṡľide"/>
          <p:cNvSpPr txBox="1"/>
          <p:nvPr/>
        </p:nvSpPr>
        <p:spPr>
          <a:xfrm>
            <a:off x="7061835" y="2481580"/>
            <a:ext cx="3962400" cy="535940"/>
          </a:xfrm>
          <a:prstGeom prst="rect">
            <a:avLst/>
          </a:prstGeom>
          <a:noFill/>
        </p:spPr>
        <p:txBody>
          <a:bodyPr wrap="none" lIns="90000" tIns="46800" rIns="90000" bIns="46800" anchor="b" anchorCtr="0"/>
          <a:p>
            <a:r>
              <a:rPr lang="en-US" altLang="en-US" sz="3200" b="1" dirty="0"/>
              <a:t>需求分析</a:t>
            </a:r>
            <a:endParaRPr lang="en-US" altLang="en-US" sz="3200" b="1" dirty="0"/>
          </a:p>
        </p:txBody>
      </p:sp>
      <p:sp>
        <p:nvSpPr>
          <p:cNvPr id="6" name="iṡľide"/>
          <p:cNvSpPr txBox="1"/>
          <p:nvPr/>
        </p:nvSpPr>
        <p:spPr>
          <a:xfrm>
            <a:off x="7061835" y="3366135"/>
            <a:ext cx="3962400" cy="535940"/>
          </a:xfrm>
          <a:prstGeom prst="rect">
            <a:avLst/>
          </a:prstGeom>
          <a:noFill/>
        </p:spPr>
        <p:txBody>
          <a:bodyPr wrap="none" lIns="90000" tIns="46800" rIns="90000" bIns="46800" anchor="b" anchorCtr="0"/>
          <a:lstStyle/>
          <a:p>
            <a:r>
              <a:rPr lang="en-US" altLang="en-US" sz="3200" b="1" dirty="0"/>
              <a:t>项目架构</a:t>
            </a:r>
            <a:endParaRPr lang="en-US" altLang="en-US" sz="3200" b="1" dirty="0"/>
          </a:p>
        </p:txBody>
      </p:sp>
      <p:sp>
        <p:nvSpPr>
          <p:cNvPr id="30" name="iṡľide"/>
          <p:cNvSpPr txBox="1"/>
          <p:nvPr/>
        </p:nvSpPr>
        <p:spPr>
          <a:xfrm>
            <a:off x="7061835" y="4194810"/>
            <a:ext cx="3962400" cy="535940"/>
          </a:xfrm>
          <a:prstGeom prst="rect">
            <a:avLst/>
          </a:prstGeom>
          <a:noFill/>
        </p:spPr>
        <p:txBody>
          <a:bodyPr wrap="none" lIns="90000" tIns="46800" rIns="90000" bIns="46800" anchor="b" anchorCtr="0"/>
          <a:lstStyle/>
          <a:p>
            <a:r>
              <a:rPr lang="en-US" altLang="zh-CN" sz="3200" b="1" dirty="0"/>
              <a:t>项目</a:t>
            </a:r>
            <a:r>
              <a:rPr lang="" altLang="en-US" sz="3200" b="1" dirty="0"/>
              <a:t>开发流程</a:t>
            </a:r>
            <a:endParaRPr lang="" altLang="en-US" sz="3200" b="1" dirty="0"/>
          </a:p>
        </p:txBody>
      </p:sp>
      <p:sp>
        <p:nvSpPr>
          <p:cNvPr id="31" name="iṡľide"/>
          <p:cNvSpPr txBox="1"/>
          <p:nvPr/>
        </p:nvSpPr>
        <p:spPr>
          <a:xfrm>
            <a:off x="7061835" y="5029200"/>
            <a:ext cx="3962400" cy="535940"/>
          </a:xfrm>
          <a:prstGeom prst="rect">
            <a:avLst/>
          </a:prstGeom>
          <a:noFill/>
        </p:spPr>
        <p:txBody>
          <a:bodyPr wrap="none" lIns="90000" tIns="46800" rIns="90000" bIns="46800" anchor="b" anchorCtr="0"/>
          <a:lstStyle/>
          <a:p>
            <a:r>
              <a:rPr lang="en-US" altLang="en-US" sz="3200" b="1" dirty="0"/>
              <a:t>致谢</a:t>
            </a:r>
            <a:endParaRPr lang="en-US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项目介绍</a:t>
            </a:r>
            <a:endParaRPr lang="en-US" b="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62778" y="3053054"/>
            <a:ext cx="74287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形标注 7"/>
          <p:cNvSpPr/>
          <p:nvPr/>
        </p:nvSpPr>
        <p:spPr>
          <a:xfrm flipH="1">
            <a:off x="5347226" y="1471926"/>
            <a:ext cx="1497548" cy="1497548"/>
          </a:xfrm>
          <a:prstGeom prst="wedgeEllipseCallout">
            <a:avLst>
              <a:gd name="adj1" fmla="val 54041"/>
              <a:gd name="adj2" fmla="val 43746"/>
            </a:avLst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en-US" sz="7200" dirty="0">
                <a:solidFill>
                  <a:schemeClr val="bg1"/>
                </a:solidFill>
              </a:rPr>
              <a:t>1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题库TIKU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4896485" y="1186815"/>
            <a:ext cx="4199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 b="1"/>
              <a:t>团队成员</a:t>
            </a:r>
            <a:endParaRPr lang="" altLang="en-US" sz="2800" b="1"/>
          </a:p>
        </p:txBody>
      </p:sp>
      <p:sp>
        <p:nvSpPr>
          <p:cNvPr id="6" name="Text Box 5"/>
          <p:cNvSpPr txBox="1"/>
          <p:nvPr/>
        </p:nvSpPr>
        <p:spPr>
          <a:xfrm>
            <a:off x="3058160" y="2668270"/>
            <a:ext cx="113728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b="1" dirty="0">
                <a:sym typeface="+mn-ea"/>
              </a:rPr>
              <a:t>林娃 </a:t>
            </a:r>
            <a:endParaRPr lang="en-US" altLang="zh-CN" sz="3200" b="1" dirty="0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943860" y="3973195"/>
            <a:ext cx="154368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b="1" dirty="0">
                <a:sym typeface="+mn-ea"/>
              </a:rPr>
              <a:t>黄宽波 </a:t>
            </a:r>
            <a:endParaRPr lang="en-US" altLang="zh-CN" sz="3200" b="1" dirty="0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094605" y="2141855"/>
            <a:ext cx="14020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b="1" dirty="0">
                <a:sym typeface="+mn-ea"/>
              </a:rPr>
              <a:t>尹翠燕</a:t>
            </a:r>
            <a:endParaRPr lang="en-US" altLang="zh-CN" sz="3200" b="1" dirty="0"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022215" y="4994910"/>
            <a:ext cx="154368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b="1" dirty="0">
                <a:sym typeface="+mn-ea"/>
              </a:rPr>
              <a:t> 林颖欣</a:t>
            </a:r>
            <a:endParaRPr lang="en-US" altLang="zh-CN" sz="3200" b="1" dirty="0"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315200" y="2576830"/>
            <a:ext cx="154368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b="1" dirty="0">
                <a:sym typeface="+mn-ea"/>
              </a:rPr>
              <a:t> 刘英</a:t>
            </a:r>
            <a:r>
              <a:rPr lang="en-US" altLang="en-US" sz="3200" b="1" dirty="0">
                <a:sym typeface="+mn-ea"/>
              </a:rPr>
              <a:t>炜</a:t>
            </a:r>
            <a:endParaRPr lang="en-US" altLang="en-US" sz="3200" b="1" dirty="0">
              <a:sym typeface="+mn-ea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7446645" y="3973195"/>
            <a:ext cx="154368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b="1" dirty="0">
                <a:sym typeface="+mn-ea"/>
              </a:rPr>
              <a:t> 陈泽帆</a:t>
            </a:r>
            <a:endParaRPr lang="en-US" altLang="zh-CN" sz="3200" b="1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题库TIKU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0" name="ïŝḷîḍê"/>
          <p:cNvSpPr/>
          <p:nvPr/>
        </p:nvSpPr>
        <p:spPr bwMode="auto">
          <a:xfrm rot="21133775">
            <a:off x="656437" y="2595600"/>
            <a:ext cx="3672777" cy="2076458"/>
          </a:xfrm>
          <a:custGeom>
            <a:avLst/>
            <a:gdLst>
              <a:gd name="T0" fmla="*/ 13994 w 13995"/>
              <a:gd name="T1" fmla="*/ 94 h 7912"/>
              <a:gd name="T2" fmla="*/ 13994 w 13995"/>
              <a:gd name="T3" fmla="*/ 94 h 7912"/>
              <a:gd name="T4" fmla="*/ 1785 w 13995"/>
              <a:gd name="T5" fmla="*/ 2928 h 7912"/>
              <a:gd name="T6" fmla="*/ 5733 w 13995"/>
              <a:gd name="T7" fmla="*/ 7789 h 7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95" h="7912">
                <a:moveTo>
                  <a:pt x="13994" y="94"/>
                </a:moveTo>
                <a:lnTo>
                  <a:pt x="13994" y="94"/>
                </a:lnTo>
                <a:cubicBezTo>
                  <a:pt x="10563" y="1841"/>
                  <a:pt x="3565" y="0"/>
                  <a:pt x="1785" y="2928"/>
                </a:cubicBezTo>
                <a:cubicBezTo>
                  <a:pt x="0" y="5854"/>
                  <a:pt x="2750" y="7911"/>
                  <a:pt x="5733" y="7789"/>
                </a:cubicBezTo>
              </a:path>
            </a:pathLst>
          </a:custGeom>
          <a:noFill/>
          <a:ln w="20160" cap="flat">
            <a:solidFill>
              <a:schemeClr val="tx2">
                <a:lumMod val="20000"/>
                <a:lumOff val="80000"/>
              </a:schemeClr>
            </a:solidFill>
            <a:round/>
          </a:ln>
          <a:effectLst/>
        </p:spPr>
        <p:txBody>
          <a:bodyPr lIns="57134" tIns="28567" rIns="57134" bIns="28567"/>
          <a:lstStyle/>
          <a:p>
            <a:endParaRPr lang="en-US" sz="1280" dirty="0"/>
          </a:p>
        </p:txBody>
      </p:sp>
      <p:sp>
        <p:nvSpPr>
          <p:cNvPr id="51" name="išļíḍê"/>
          <p:cNvSpPr/>
          <p:nvPr/>
        </p:nvSpPr>
        <p:spPr bwMode="auto">
          <a:xfrm rot="21133775">
            <a:off x="1180398" y="3362850"/>
            <a:ext cx="3672777" cy="2076458"/>
          </a:xfrm>
          <a:custGeom>
            <a:avLst/>
            <a:gdLst>
              <a:gd name="T0" fmla="*/ 13995 w 13996"/>
              <a:gd name="T1" fmla="*/ 94 h 7912"/>
              <a:gd name="T2" fmla="*/ 13995 w 13996"/>
              <a:gd name="T3" fmla="*/ 94 h 7912"/>
              <a:gd name="T4" fmla="*/ 1786 w 13996"/>
              <a:gd name="T5" fmla="*/ 2927 h 7912"/>
              <a:gd name="T6" fmla="*/ 5734 w 13996"/>
              <a:gd name="T7" fmla="*/ 7789 h 7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96" h="7912">
                <a:moveTo>
                  <a:pt x="13995" y="94"/>
                </a:moveTo>
                <a:lnTo>
                  <a:pt x="13995" y="94"/>
                </a:lnTo>
                <a:cubicBezTo>
                  <a:pt x="10563" y="1840"/>
                  <a:pt x="3566" y="0"/>
                  <a:pt x="1786" y="2927"/>
                </a:cubicBezTo>
                <a:cubicBezTo>
                  <a:pt x="0" y="5854"/>
                  <a:pt x="2751" y="7911"/>
                  <a:pt x="5734" y="7789"/>
                </a:cubicBezTo>
              </a:path>
            </a:pathLst>
          </a:custGeom>
          <a:noFill/>
          <a:ln w="20160" cap="flat">
            <a:solidFill>
              <a:schemeClr val="tx2">
                <a:lumMod val="20000"/>
                <a:lumOff val="80000"/>
              </a:schemeClr>
            </a:solidFill>
            <a:round/>
          </a:ln>
          <a:effectLst/>
        </p:spPr>
        <p:txBody>
          <a:bodyPr lIns="57134" tIns="28567" rIns="57134" bIns="28567"/>
          <a:lstStyle/>
          <a:p>
            <a:endParaRPr lang="en-US" sz="1280" dirty="0"/>
          </a:p>
        </p:txBody>
      </p:sp>
      <p:sp>
        <p:nvSpPr>
          <p:cNvPr id="52" name="íśľïḋè"/>
          <p:cNvSpPr/>
          <p:nvPr/>
        </p:nvSpPr>
        <p:spPr bwMode="auto">
          <a:xfrm rot="21133775">
            <a:off x="694599" y="3114903"/>
            <a:ext cx="3672777" cy="2076458"/>
          </a:xfrm>
          <a:custGeom>
            <a:avLst/>
            <a:gdLst>
              <a:gd name="T0" fmla="*/ 13994 w 13995"/>
              <a:gd name="T1" fmla="*/ 94 h 7912"/>
              <a:gd name="T2" fmla="*/ 13994 w 13995"/>
              <a:gd name="T3" fmla="*/ 94 h 7912"/>
              <a:gd name="T4" fmla="*/ 1785 w 13995"/>
              <a:gd name="T5" fmla="*/ 2926 h 7912"/>
              <a:gd name="T6" fmla="*/ 5739 w 13995"/>
              <a:gd name="T7" fmla="*/ 7789 h 7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95" h="7912">
                <a:moveTo>
                  <a:pt x="13994" y="94"/>
                </a:moveTo>
                <a:lnTo>
                  <a:pt x="13994" y="94"/>
                </a:lnTo>
                <a:cubicBezTo>
                  <a:pt x="10568" y="1840"/>
                  <a:pt x="3571" y="0"/>
                  <a:pt x="1785" y="2926"/>
                </a:cubicBezTo>
                <a:cubicBezTo>
                  <a:pt x="0" y="5854"/>
                  <a:pt x="2756" y="7911"/>
                  <a:pt x="5739" y="7789"/>
                </a:cubicBezTo>
              </a:path>
            </a:pathLst>
          </a:custGeom>
          <a:noFill/>
          <a:ln w="59760" cap="flat">
            <a:solidFill>
              <a:schemeClr val="tx2">
                <a:lumMod val="20000"/>
                <a:lumOff val="80000"/>
              </a:schemeClr>
            </a:solidFill>
            <a:round/>
          </a:ln>
          <a:effectLst/>
        </p:spPr>
        <p:txBody>
          <a:bodyPr lIns="57134" tIns="28567" rIns="57134" bIns="28567"/>
          <a:lstStyle/>
          <a:p>
            <a:endParaRPr lang="en-US" sz="1280" dirty="0"/>
          </a:p>
        </p:txBody>
      </p:sp>
      <p:sp>
        <p:nvSpPr>
          <p:cNvPr id="25" name="îṩḻíďè"/>
          <p:cNvSpPr/>
          <p:nvPr/>
        </p:nvSpPr>
        <p:spPr bwMode="auto">
          <a:xfrm rot="21133775">
            <a:off x="4527545" y="2599561"/>
            <a:ext cx="700072" cy="553259"/>
          </a:xfrm>
          <a:custGeom>
            <a:avLst/>
            <a:gdLst>
              <a:gd name="T0" fmla="*/ 1936 w 2669"/>
              <a:gd name="T1" fmla="*/ 820 h 2108"/>
              <a:gd name="T2" fmla="*/ 1936 w 2669"/>
              <a:gd name="T3" fmla="*/ 820 h 2108"/>
              <a:gd name="T4" fmla="*/ 2668 w 2669"/>
              <a:gd name="T5" fmla="*/ 0 h 2108"/>
              <a:gd name="T6" fmla="*/ 572 w 2669"/>
              <a:gd name="T7" fmla="*/ 793 h 2108"/>
              <a:gd name="T8" fmla="*/ 455 w 2669"/>
              <a:gd name="T9" fmla="*/ 1658 h 2108"/>
              <a:gd name="T10" fmla="*/ 1936 w 2669"/>
              <a:gd name="T11" fmla="*/ 820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69" h="2108">
                <a:moveTo>
                  <a:pt x="1936" y="820"/>
                </a:moveTo>
                <a:lnTo>
                  <a:pt x="1936" y="820"/>
                </a:lnTo>
                <a:cubicBezTo>
                  <a:pt x="1936" y="820"/>
                  <a:pt x="1686" y="482"/>
                  <a:pt x="2668" y="0"/>
                </a:cubicBezTo>
                <a:cubicBezTo>
                  <a:pt x="572" y="793"/>
                  <a:pt x="572" y="793"/>
                  <a:pt x="572" y="793"/>
                </a:cubicBezTo>
                <a:cubicBezTo>
                  <a:pt x="572" y="793"/>
                  <a:pt x="910" y="1214"/>
                  <a:pt x="455" y="1658"/>
                </a:cubicBezTo>
                <a:cubicBezTo>
                  <a:pt x="0" y="2107"/>
                  <a:pt x="1936" y="820"/>
                  <a:pt x="1936" y="82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26" name="íšlîḍé"/>
          <p:cNvSpPr/>
          <p:nvPr/>
        </p:nvSpPr>
        <p:spPr bwMode="auto">
          <a:xfrm rot="21133775">
            <a:off x="4599655" y="2730550"/>
            <a:ext cx="700072" cy="440987"/>
          </a:xfrm>
          <a:custGeom>
            <a:avLst/>
            <a:gdLst>
              <a:gd name="T0" fmla="*/ 2667 w 2668"/>
              <a:gd name="T1" fmla="*/ 222 h 1681"/>
              <a:gd name="T2" fmla="*/ 2667 w 2668"/>
              <a:gd name="T3" fmla="*/ 222 h 1681"/>
              <a:gd name="T4" fmla="*/ 1586 w 2668"/>
              <a:gd name="T5" fmla="*/ 1198 h 1681"/>
              <a:gd name="T6" fmla="*/ 133 w 2668"/>
              <a:gd name="T7" fmla="*/ 1630 h 1681"/>
              <a:gd name="T8" fmla="*/ 67 w 2668"/>
              <a:gd name="T9" fmla="*/ 1497 h 1681"/>
              <a:gd name="T10" fmla="*/ 0 w 2668"/>
              <a:gd name="T11" fmla="*/ 1364 h 1681"/>
              <a:gd name="T12" fmla="*/ 1231 w 2668"/>
              <a:gd name="T13" fmla="*/ 483 h 1681"/>
              <a:gd name="T14" fmla="*/ 2667 w 2668"/>
              <a:gd name="T15" fmla="*/ 222 h 1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68" h="1681">
                <a:moveTo>
                  <a:pt x="2667" y="222"/>
                </a:moveTo>
                <a:lnTo>
                  <a:pt x="2667" y="222"/>
                </a:lnTo>
                <a:cubicBezTo>
                  <a:pt x="2667" y="222"/>
                  <a:pt x="2573" y="715"/>
                  <a:pt x="1586" y="1198"/>
                </a:cubicBezTo>
                <a:cubicBezTo>
                  <a:pt x="599" y="1680"/>
                  <a:pt x="133" y="1630"/>
                  <a:pt x="133" y="1630"/>
                </a:cubicBezTo>
                <a:cubicBezTo>
                  <a:pt x="67" y="1497"/>
                  <a:pt x="67" y="1497"/>
                  <a:pt x="67" y="1497"/>
                </a:cubicBezTo>
                <a:cubicBezTo>
                  <a:pt x="0" y="1364"/>
                  <a:pt x="0" y="1364"/>
                  <a:pt x="0" y="1364"/>
                </a:cubicBezTo>
                <a:cubicBezTo>
                  <a:pt x="0" y="1364"/>
                  <a:pt x="244" y="965"/>
                  <a:pt x="1231" y="483"/>
                </a:cubicBezTo>
                <a:cubicBezTo>
                  <a:pt x="2224" y="0"/>
                  <a:pt x="2667" y="222"/>
                  <a:pt x="2667" y="22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27" name="iṡļidè"/>
          <p:cNvSpPr/>
          <p:nvPr/>
        </p:nvSpPr>
        <p:spPr bwMode="auto">
          <a:xfrm rot="21133775">
            <a:off x="5035995" y="2770748"/>
            <a:ext cx="128442" cy="187507"/>
          </a:xfrm>
          <a:custGeom>
            <a:avLst/>
            <a:gdLst>
              <a:gd name="T0" fmla="*/ 488 w 489"/>
              <a:gd name="T1" fmla="*/ 593 h 716"/>
              <a:gd name="T2" fmla="*/ 488 w 489"/>
              <a:gd name="T3" fmla="*/ 593 h 716"/>
              <a:gd name="T4" fmla="*/ 321 w 489"/>
              <a:gd name="T5" fmla="*/ 715 h 716"/>
              <a:gd name="T6" fmla="*/ 0 w 489"/>
              <a:gd name="T7" fmla="*/ 55 h 716"/>
              <a:gd name="T8" fmla="*/ 199 w 489"/>
              <a:gd name="T9" fmla="*/ 0 h 716"/>
              <a:gd name="T10" fmla="*/ 488 w 489"/>
              <a:gd name="T11" fmla="*/ 593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9" h="716">
                <a:moveTo>
                  <a:pt x="488" y="593"/>
                </a:moveTo>
                <a:lnTo>
                  <a:pt x="488" y="593"/>
                </a:lnTo>
                <a:cubicBezTo>
                  <a:pt x="438" y="632"/>
                  <a:pt x="382" y="671"/>
                  <a:pt x="321" y="715"/>
                </a:cubicBezTo>
                <a:cubicBezTo>
                  <a:pt x="0" y="55"/>
                  <a:pt x="0" y="55"/>
                  <a:pt x="0" y="55"/>
                </a:cubicBezTo>
                <a:cubicBezTo>
                  <a:pt x="72" y="33"/>
                  <a:pt x="138" y="11"/>
                  <a:pt x="199" y="0"/>
                </a:cubicBezTo>
                <a:lnTo>
                  <a:pt x="488" y="593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28" name="îŝļïḋe"/>
          <p:cNvSpPr/>
          <p:nvPr/>
        </p:nvSpPr>
        <p:spPr bwMode="auto">
          <a:xfrm rot="21133775">
            <a:off x="5122700" y="2728672"/>
            <a:ext cx="158529" cy="153941"/>
          </a:xfrm>
          <a:custGeom>
            <a:avLst/>
            <a:gdLst>
              <a:gd name="T0" fmla="*/ 0 w 605"/>
              <a:gd name="T1" fmla="*/ 66 h 588"/>
              <a:gd name="T2" fmla="*/ 0 w 605"/>
              <a:gd name="T3" fmla="*/ 66 h 588"/>
              <a:gd name="T4" fmla="*/ 604 w 605"/>
              <a:gd name="T5" fmla="*/ 94 h 588"/>
              <a:gd name="T6" fmla="*/ 255 w 605"/>
              <a:gd name="T7" fmla="*/ 587 h 588"/>
              <a:gd name="T8" fmla="*/ 0 w 605"/>
              <a:gd name="T9" fmla="*/ 66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5" h="588">
                <a:moveTo>
                  <a:pt x="0" y="66"/>
                </a:moveTo>
                <a:lnTo>
                  <a:pt x="0" y="66"/>
                </a:lnTo>
                <a:cubicBezTo>
                  <a:pt x="416" y="0"/>
                  <a:pt x="604" y="94"/>
                  <a:pt x="604" y="94"/>
                </a:cubicBezTo>
                <a:cubicBezTo>
                  <a:pt x="604" y="94"/>
                  <a:pt x="566" y="305"/>
                  <a:pt x="255" y="587"/>
                </a:cubicBezTo>
                <a:lnTo>
                  <a:pt x="0" y="6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29" name="iṡliḋê"/>
          <p:cNvSpPr/>
          <p:nvPr/>
        </p:nvSpPr>
        <p:spPr bwMode="auto">
          <a:xfrm rot="21133775">
            <a:off x="4566254" y="3135655"/>
            <a:ext cx="97200" cy="106486"/>
          </a:xfrm>
          <a:custGeom>
            <a:avLst/>
            <a:gdLst>
              <a:gd name="T0" fmla="*/ 0 w 372"/>
              <a:gd name="T1" fmla="*/ 83 h 406"/>
              <a:gd name="T2" fmla="*/ 161 w 372"/>
              <a:gd name="T3" fmla="*/ 405 h 406"/>
              <a:gd name="T4" fmla="*/ 371 w 372"/>
              <a:gd name="T5" fmla="*/ 272 h 406"/>
              <a:gd name="T6" fmla="*/ 238 w 372"/>
              <a:gd name="T7" fmla="*/ 0 h 406"/>
              <a:gd name="T8" fmla="*/ 0 w 372"/>
              <a:gd name="T9" fmla="*/ 83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" h="406">
                <a:moveTo>
                  <a:pt x="0" y="83"/>
                </a:moveTo>
                <a:lnTo>
                  <a:pt x="161" y="405"/>
                </a:lnTo>
                <a:lnTo>
                  <a:pt x="371" y="272"/>
                </a:lnTo>
                <a:lnTo>
                  <a:pt x="238" y="0"/>
                </a:lnTo>
                <a:lnTo>
                  <a:pt x="0" y="83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30" name="ïṧḻîḍê"/>
          <p:cNvSpPr/>
          <p:nvPr/>
        </p:nvSpPr>
        <p:spPr bwMode="auto">
          <a:xfrm rot="21133775">
            <a:off x="4477889" y="3169814"/>
            <a:ext cx="133072" cy="109957"/>
          </a:xfrm>
          <a:custGeom>
            <a:avLst/>
            <a:gdLst>
              <a:gd name="T0" fmla="*/ 354 w 505"/>
              <a:gd name="T1" fmla="*/ 5 h 417"/>
              <a:gd name="T2" fmla="*/ 354 w 505"/>
              <a:gd name="T3" fmla="*/ 5 h 417"/>
              <a:gd name="T4" fmla="*/ 432 w 505"/>
              <a:gd name="T5" fmla="*/ 155 h 417"/>
              <a:gd name="T6" fmla="*/ 504 w 505"/>
              <a:gd name="T7" fmla="*/ 305 h 417"/>
              <a:gd name="T8" fmla="*/ 349 w 505"/>
              <a:gd name="T9" fmla="*/ 416 h 417"/>
              <a:gd name="T10" fmla="*/ 360 w 505"/>
              <a:gd name="T11" fmla="*/ 333 h 417"/>
              <a:gd name="T12" fmla="*/ 0 w 505"/>
              <a:gd name="T13" fmla="*/ 366 h 417"/>
              <a:gd name="T14" fmla="*/ 244 w 505"/>
              <a:gd name="T15" fmla="*/ 100 h 417"/>
              <a:gd name="T16" fmla="*/ 177 w 505"/>
              <a:gd name="T17" fmla="*/ 61 h 417"/>
              <a:gd name="T18" fmla="*/ 354 w 505"/>
              <a:gd name="T19" fmla="*/ 5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5" h="417">
                <a:moveTo>
                  <a:pt x="354" y="5"/>
                </a:moveTo>
                <a:lnTo>
                  <a:pt x="354" y="5"/>
                </a:lnTo>
                <a:cubicBezTo>
                  <a:pt x="432" y="155"/>
                  <a:pt x="432" y="155"/>
                  <a:pt x="432" y="155"/>
                </a:cubicBezTo>
                <a:cubicBezTo>
                  <a:pt x="504" y="305"/>
                  <a:pt x="504" y="305"/>
                  <a:pt x="504" y="305"/>
                </a:cubicBezTo>
                <a:cubicBezTo>
                  <a:pt x="504" y="305"/>
                  <a:pt x="449" y="388"/>
                  <a:pt x="349" y="416"/>
                </a:cubicBezTo>
                <a:cubicBezTo>
                  <a:pt x="349" y="416"/>
                  <a:pt x="382" y="355"/>
                  <a:pt x="360" y="333"/>
                </a:cubicBezTo>
                <a:cubicBezTo>
                  <a:pt x="360" y="333"/>
                  <a:pt x="155" y="416"/>
                  <a:pt x="0" y="366"/>
                </a:cubicBezTo>
                <a:cubicBezTo>
                  <a:pt x="55" y="216"/>
                  <a:pt x="244" y="100"/>
                  <a:pt x="244" y="100"/>
                </a:cubicBezTo>
                <a:cubicBezTo>
                  <a:pt x="244" y="72"/>
                  <a:pt x="177" y="61"/>
                  <a:pt x="177" y="61"/>
                </a:cubicBezTo>
                <a:cubicBezTo>
                  <a:pt x="255" y="0"/>
                  <a:pt x="354" y="5"/>
                  <a:pt x="354" y="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31" name="íṥḷíḍé"/>
          <p:cNvSpPr/>
          <p:nvPr/>
        </p:nvSpPr>
        <p:spPr bwMode="auto">
          <a:xfrm rot="21133775">
            <a:off x="4506837" y="3170398"/>
            <a:ext cx="99515" cy="90281"/>
          </a:xfrm>
          <a:custGeom>
            <a:avLst/>
            <a:gdLst>
              <a:gd name="T0" fmla="*/ 266 w 378"/>
              <a:gd name="T1" fmla="*/ 33 h 345"/>
              <a:gd name="T2" fmla="*/ 266 w 378"/>
              <a:gd name="T3" fmla="*/ 33 h 345"/>
              <a:gd name="T4" fmla="*/ 321 w 378"/>
              <a:gd name="T5" fmla="*/ 144 h 345"/>
              <a:gd name="T6" fmla="*/ 377 w 378"/>
              <a:gd name="T7" fmla="*/ 255 h 345"/>
              <a:gd name="T8" fmla="*/ 288 w 378"/>
              <a:gd name="T9" fmla="*/ 344 h 345"/>
              <a:gd name="T10" fmla="*/ 266 w 378"/>
              <a:gd name="T11" fmla="*/ 277 h 345"/>
              <a:gd name="T12" fmla="*/ 0 w 378"/>
              <a:gd name="T13" fmla="*/ 299 h 345"/>
              <a:gd name="T14" fmla="*/ 182 w 378"/>
              <a:gd name="T15" fmla="*/ 105 h 345"/>
              <a:gd name="T16" fmla="*/ 138 w 378"/>
              <a:gd name="T17" fmla="*/ 50 h 345"/>
              <a:gd name="T18" fmla="*/ 266 w 378"/>
              <a:gd name="T19" fmla="*/ 33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8" h="345">
                <a:moveTo>
                  <a:pt x="266" y="33"/>
                </a:moveTo>
                <a:lnTo>
                  <a:pt x="266" y="33"/>
                </a:lnTo>
                <a:cubicBezTo>
                  <a:pt x="321" y="144"/>
                  <a:pt x="321" y="144"/>
                  <a:pt x="321" y="144"/>
                </a:cubicBezTo>
                <a:cubicBezTo>
                  <a:pt x="377" y="255"/>
                  <a:pt x="377" y="255"/>
                  <a:pt x="377" y="255"/>
                </a:cubicBezTo>
                <a:cubicBezTo>
                  <a:pt x="377" y="255"/>
                  <a:pt x="360" y="327"/>
                  <a:pt x="288" y="344"/>
                </a:cubicBezTo>
                <a:cubicBezTo>
                  <a:pt x="288" y="344"/>
                  <a:pt x="282" y="294"/>
                  <a:pt x="266" y="277"/>
                </a:cubicBezTo>
                <a:cubicBezTo>
                  <a:pt x="266" y="277"/>
                  <a:pt x="116" y="338"/>
                  <a:pt x="0" y="299"/>
                </a:cubicBezTo>
                <a:cubicBezTo>
                  <a:pt x="38" y="188"/>
                  <a:pt x="182" y="105"/>
                  <a:pt x="182" y="105"/>
                </a:cubicBezTo>
                <a:cubicBezTo>
                  <a:pt x="177" y="83"/>
                  <a:pt x="138" y="50"/>
                  <a:pt x="138" y="50"/>
                </a:cubicBezTo>
                <a:cubicBezTo>
                  <a:pt x="199" y="0"/>
                  <a:pt x="266" y="33"/>
                  <a:pt x="266" y="3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32" name="îṥľiḋe"/>
          <p:cNvSpPr/>
          <p:nvPr/>
        </p:nvSpPr>
        <p:spPr bwMode="auto">
          <a:xfrm rot="21133775">
            <a:off x="4536580" y="3183897"/>
            <a:ext cx="62486" cy="56715"/>
          </a:xfrm>
          <a:custGeom>
            <a:avLst/>
            <a:gdLst>
              <a:gd name="T0" fmla="*/ 172 w 239"/>
              <a:gd name="T1" fmla="*/ 17 h 218"/>
              <a:gd name="T2" fmla="*/ 172 w 239"/>
              <a:gd name="T3" fmla="*/ 17 h 218"/>
              <a:gd name="T4" fmla="*/ 205 w 239"/>
              <a:gd name="T5" fmla="*/ 89 h 218"/>
              <a:gd name="T6" fmla="*/ 238 w 239"/>
              <a:gd name="T7" fmla="*/ 161 h 218"/>
              <a:gd name="T8" fmla="*/ 183 w 239"/>
              <a:gd name="T9" fmla="*/ 217 h 218"/>
              <a:gd name="T10" fmla="*/ 172 w 239"/>
              <a:gd name="T11" fmla="*/ 172 h 218"/>
              <a:gd name="T12" fmla="*/ 0 w 239"/>
              <a:gd name="T13" fmla="*/ 189 h 218"/>
              <a:gd name="T14" fmla="*/ 116 w 239"/>
              <a:gd name="T15" fmla="*/ 61 h 218"/>
              <a:gd name="T16" fmla="*/ 89 w 239"/>
              <a:gd name="T17" fmla="*/ 28 h 218"/>
              <a:gd name="T18" fmla="*/ 172 w 239"/>
              <a:gd name="T19" fmla="*/ 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218">
                <a:moveTo>
                  <a:pt x="172" y="17"/>
                </a:moveTo>
                <a:lnTo>
                  <a:pt x="172" y="17"/>
                </a:lnTo>
                <a:cubicBezTo>
                  <a:pt x="205" y="89"/>
                  <a:pt x="205" y="89"/>
                  <a:pt x="205" y="89"/>
                </a:cubicBezTo>
                <a:cubicBezTo>
                  <a:pt x="238" y="161"/>
                  <a:pt x="238" y="161"/>
                  <a:pt x="238" y="161"/>
                </a:cubicBezTo>
                <a:cubicBezTo>
                  <a:pt x="238" y="161"/>
                  <a:pt x="227" y="200"/>
                  <a:pt x="183" y="217"/>
                </a:cubicBezTo>
                <a:cubicBezTo>
                  <a:pt x="183" y="217"/>
                  <a:pt x="183" y="183"/>
                  <a:pt x="172" y="172"/>
                </a:cubicBezTo>
                <a:cubicBezTo>
                  <a:pt x="172" y="172"/>
                  <a:pt x="72" y="211"/>
                  <a:pt x="0" y="189"/>
                </a:cubicBezTo>
                <a:cubicBezTo>
                  <a:pt x="28" y="117"/>
                  <a:pt x="116" y="61"/>
                  <a:pt x="116" y="61"/>
                </a:cubicBezTo>
                <a:cubicBezTo>
                  <a:pt x="116" y="50"/>
                  <a:pt x="89" y="28"/>
                  <a:pt x="89" y="28"/>
                </a:cubicBezTo>
                <a:cubicBezTo>
                  <a:pt x="127" y="0"/>
                  <a:pt x="172" y="17"/>
                  <a:pt x="172" y="1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33" name="i$1ïḋé"/>
          <p:cNvSpPr/>
          <p:nvPr/>
        </p:nvSpPr>
        <p:spPr bwMode="auto">
          <a:xfrm rot="21133775">
            <a:off x="4058013" y="2185030"/>
            <a:ext cx="866702" cy="309038"/>
          </a:xfrm>
          <a:custGeom>
            <a:avLst/>
            <a:gdLst>
              <a:gd name="T0" fmla="*/ 2202 w 3301"/>
              <a:gd name="T1" fmla="*/ 77 h 1176"/>
              <a:gd name="T2" fmla="*/ 2202 w 3301"/>
              <a:gd name="T3" fmla="*/ 77 h 1176"/>
              <a:gd name="T4" fmla="*/ 3300 w 3301"/>
              <a:gd name="T5" fmla="*/ 0 h 1176"/>
              <a:gd name="T6" fmla="*/ 1392 w 3301"/>
              <a:gd name="T7" fmla="*/ 1175 h 1176"/>
              <a:gd name="T8" fmla="*/ 633 w 3301"/>
              <a:gd name="T9" fmla="*/ 732 h 1176"/>
              <a:gd name="T10" fmla="*/ 2202 w 3301"/>
              <a:gd name="T11" fmla="*/ 77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01" h="1176">
                <a:moveTo>
                  <a:pt x="2202" y="77"/>
                </a:moveTo>
                <a:lnTo>
                  <a:pt x="2202" y="77"/>
                </a:lnTo>
                <a:cubicBezTo>
                  <a:pt x="2202" y="77"/>
                  <a:pt x="2318" y="482"/>
                  <a:pt x="3300" y="0"/>
                </a:cubicBezTo>
                <a:cubicBezTo>
                  <a:pt x="1392" y="1175"/>
                  <a:pt x="1392" y="1175"/>
                  <a:pt x="1392" y="1175"/>
                </a:cubicBezTo>
                <a:cubicBezTo>
                  <a:pt x="1392" y="1175"/>
                  <a:pt x="1265" y="648"/>
                  <a:pt x="633" y="732"/>
                </a:cubicBezTo>
                <a:cubicBezTo>
                  <a:pt x="0" y="820"/>
                  <a:pt x="2202" y="77"/>
                  <a:pt x="2202" y="7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34" name="îŝlïdé"/>
          <p:cNvSpPr/>
          <p:nvPr/>
        </p:nvSpPr>
        <p:spPr bwMode="auto">
          <a:xfrm rot="21133775">
            <a:off x="4183400" y="1768349"/>
            <a:ext cx="1725302" cy="1090315"/>
          </a:xfrm>
          <a:custGeom>
            <a:avLst/>
            <a:gdLst>
              <a:gd name="T0" fmla="*/ 6576 w 6577"/>
              <a:gd name="T1" fmla="*/ 555 h 4154"/>
              <a:gd name="T2" fmla="*/ 6576 w 6577"/>
              <a:gd name="T3" fmla="*/ 555 h 4154"/>
              <a:gd name="T4" fmla="*/ 3038 w 6577"/>
              <a:gd name="T5" fmla="*/ 1192 h 4154"/>
              <a:gd name="T6" fmla="*/ 0 w 6577"/>
              <a:gd name="T7" fmla="*/ 3371 h 4154"/>
              <a:gd name="T8" fmla="*/ 161 w 6577"/>
              <a:gd name="T9" fmla="*/ 3698 h 4154"/>
              <a:gd name="T10" fmla="*/ 321 w 6577"/>
              <a:gd name="T11" fmla="*/ 4031 h 4154"/>
              <a:gd name="T12" fmla="*/ 3903 w 6577"/>
              <a:gd name="T13" fmla="*/ 2961 h 4154"/>
              <a:gd name="T14" fmla="*/ 6576 w 6577"/>
              <a:gd name="T15" fmla="*/ 555 h 4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77" h="4154">
                <a:moveTo>
                  <a:pt x="6576" y="555"/>
                </a:moveTo>
                <a:lnTo>
                  <a:pt x="6576" y="555"/>
                </a:lnTo>
                <a:cubicBezTo>
                  <a:pt x="6576" y="555"/>
                  <a:pt x="5472" y="0"/>
                  <a:pt x="3038" y="1192"/>
                </a:cubicBezTo>
                <a:cubicBezTo>
                  <a:pt x="604" y="2390"/>
                  <a:pt x="0" y="3371"/>
                  <a:pt x="0" y="3371"/>
                </a:cubicBezTo>
                <a:cubicBezTo>
                  <a:pt x="161" y="3698"/>
                  <a:pt x="161" y="3698"/>
                  <a:pt x="161" y="3698"/>
                </a:cubicBezTo>
                <a:cubicBezTo>
                  <a:pt x="321" y="4031"/>
                  <a:pt x="321" y="4031"/>
                  <a:pt x="321" y="4031"/>
                </a:cubicBezTo>
                <a:cubicBezTo>
                  <a:pt x="321" y="4031"/>
                  <a:pt x="1469" y="4153"/>
                  <a:pt x="3903" y="2961"/>
                </a:cubicBezTo>
                <a:cubicBezTo>
                  <a:pt x="6343" y="1763"/>
                  <a:pt x="6576" y="555"/>
                  <a:pt x="6576" y="55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35" name="iṡļíḓé"/>
          <p:cNvSpPr/>
          <p:nvPr/>
        </p:nvSpPr>
        <p:spPr bwMode="auto">
          <a:xfrm rot="21133775">
            <a:off x="4370374" y="2493702"/>
            <a:ext cx="277715" cy="390058"/>
          </a:xfrm>
          <a:custGeom>
            <a:avLst/>
            <a:gdLst>
              <a:gd name="T0" fmla="*/ 571 w 1060"/>
              <a:gd name="T1" fmla="*/ 1486 h 1487"/>
              <a:gd name="T2" fmla="*/ 571 w 1060"/>
              <a:gd name="T3" fmla="*/ 1486 h 1487"/>
              <a:gd name="T4" fmla="*/ 1059 w 1060"/>
              <a:gd name="T5" fmla="*/ 1381 h 1487"/>
              <a:gd name="T6" fmla="*/ 382 w 1060"/>
              <a:gd name="T7" fmla="*/ 0 h 1487"/>
              <a:gd name="T8" fmla="*/ 0 w 1060"/>
              <a:gd name="T9" fmla="*/ 316 h 1487"/>
              <a:gd name="T10" fmla="*/ 571 w 1060"/>
              <a:gd name="T11" fmla="*/ 1486 h 1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0" h="1487">
                <a:moveTo>
                  <a:pt x="571" y="1486"/>
                </a:moveTo>
                <a:lnTo>
                  <a:pt x="571" y="1486"/>
                </a:lnTo>
                <a:cubicBezTo>
                  <a:pt x="715" y="1458"/>
                  <a:pt x="876" y="1425"/>
                  <a:pt x="1059" y="1381"/>
                </a:cubicBezTo>
                <a:cubicBezTo>
                  <a:pt x="382" y="0"/>
                  <a:pt x="382" y="0"/>
                  <a:pt x="382" y="0"/>
                </a:cubicBezTo>
                <a:cubicBezTo>
                  <a:pt x="232" y="117"/>
                  <a:pt x="105" y="222"/>
                  <a:pt x="0" y="316"/>
                </a:cubicBezTo>
                <a:lnTo>
                  <a:pt x="571" y="148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36" name="îṩḻïḓé"/>
          <p:cNvSpPr/>
          <p:nvPr/>
        </p:nvSpPr>
        <p:spPr bwMode="auto">
          <a:xfrm rot="21133775">
            <a:off x="5490415" y="1763999"/>
            <a:ext cx="376073" cy="371540"/>
          </a:xfrm>
          <a:custGeom>
            <a:avLst/>
            <a:gdLst>
              <a:gd name="T0" fmla="*/ 616 w 1432"/>
              <a:gd name="T1" fmla="*/ 1414 h 1415"/>
              <a:gd name="T2" fmla="*/ 616 w 1432"/>
              <a:gd name="T3" fmla="*/ 1414 h 1415"/>
              <a:gd name="T4" fmla="*/ 1431 w 1432"/>
              <a:gd name="T5" fmla="*/ 233 h 1415"/>
              <a:gd name="T6" fmla="*/ 0 w 1432"/>
              <a:gd name="T7" fmla="*/ 155 h 1415"/>
              <a:gd name="T8" fmla="*/ 616 w 1432"/>
              <a:gd name="T9" fmla="*/ 1414 h 1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15">
                <a:moveTo>
                  <a:pt x="616" y="1414"/>
                </a:moveTo>
                <a:lnTo>
                  <a:pt x="616" y="1414"/>
                </a:lnTo>
                <a:cubicBezTo>
                  <a:pt x="1337" y="737"/>
                  <a:pt x="1431" y="233"/>
                  <a:pt x="1431" y="233"/>
                </a:cubicBezTo>
                <a:cubicBezTo>
                  <a:pt x="1431" y="233"/>
                  <a:pt x="976" y="0"/>
                  <a:pt x="0" y="155"/>
                </a:cubicBezTo>
                <a:lnTo>
                  <a:pt x="616" y="141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37" name="î$ľiḍé"/>
          <p:cNvSpPr/>
          <p:nvPr/>
        </p:nvSpPr>
        <p:spPr bwMode="auto">
          <a:xfrm rot="21133775">
            <a:off x="4083877" y="1962194"/>
            <a:ext cx="700072" cy="443301"/>
          </a:xfrm>
          <a:custGeom>
            <a:avLst/>
            <a:gdLst>
              <a:gd name="T0" fmla="*/ 2667 w 2668"/>
              <a:gd name="T1" fmla="*/ 227 h 1687"/>
              <a:gd name="T2" fmla="*/ 2667 w 2668"/>
              <a:gd name="T3" fmla="*/ 227 h 1687"/>
              <a:gd name="T4" fmla="*/ 1236 w 2668"/>
              <a:gd name="T5" fmla="*/ 482 h 1687"/>
              <a:gd name="T6" fmla="*/ 0 w 2668"/>
              <a:gd name="T7" fmla="*/ 1364 h 1687"/>
              <a:gd name="T8" fmla="*/ 66 w 2668"/>
              <a:gd name="T9" fmla="*/ 1497 h 1687"/>
              <a:gd name="T10" fmla="*/ 133 w 2668"/>
              <a:gd name="T11" fmla="*/ 1636 h 1687"/>
              <a:gd name="T12" fmla="*/ 1586 w 2668"/>
              <a:gd name="T13" fmla="*/ 1198 h 1687"/>
              <a:gd name="T14" fmla="*/ 2667 w 2668"/>
              <a:gd name="T15" fmla="*/ 227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68" h="1687">
                <a:moveTo>
                  <a:pt x="2667" y="227"/>
                </a:moveTo>
                <a:lnTo>
                  <a:pt x="2667" y="227"/>
                </a:lnTo>
                <a:cubicBezTo>
                  <a:pt x="2667" y="227"/>
                  <a:pt x="2223" y="0"/>
                  <a:pt x="1236" y="482"/>
                </a:cubicBezTo>
                <a:cubicBezTo>
                  <a:pt x="249" y="970"/>
                  <a:pt x="0" y="1364"/>
                  <a:pt x="0" y="1364"/>
                </a:cubicBezTo>
                <a:cubicBezTo>
                  <a:pt x="66" y="1497"/>
                  <a:pt x="66" y="1497"/>
                  <a:pt x="66" y="1497"/>
                </a:cubicBezTo>
                <a:cubicBezTo>
                  <a:pt x="133" y="1636"/>
                  <a:pt x="133" y="1636"/>
                  <a:pt x="133" y="1636"/>
                </a:cubicBezTo>
                <a:cubicBezTo>
                  <a:pt x="133" y="1636"/>
                  <a:pt x="599" y="1686"/>
                  <a:pt x="1586" y="1198"/>
                </a:cubicBezTo>
                <a:cubicBezTo>
                  <a:pt x="2573" y="715"/>
                  <a:pt x="2667" y="227"/>
                  <a:pt x="2667" y="22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38" name="îs1iďe"/>
          <p:cNvSpPr/>
          <p:nvPr/>
        </p:nvSpPr>
        <p:spPr bwMode="auto">
          <a:xfrm rot="21133775">
            <a:off x="4520054" y="2002326"/>
            <a:ext cx="129600" cy="187507"/>
          </a:xfrm>
          <a:custGeom>
            <a:avLst/>
            <a:gdLst>
              <a:gd name="T0" fmla="*/ 200 w 494"/>
              <a:gd name="T1" fmla="*/ 0 h 716"/>
              <a:gd name="T2" fmla="*/ 200 w 494"/>
              <a:gd name="T3" fmla="*/ 0 h 716"/>
              <a:gd name="T4" fmla="*/ 0 w 494"/>
              <a:gd name="T5" fmla="*/ 55 h 716"/>
              <a:gd name="T6" fmla="*/ 322 w 494"/>
              <a:gd name="T7" fmla="*/ 715 h 716"/>
              <a:gd name="T8" fmla="*/ 493 w 494"/>
              <a:gd name="T9" fmla="*/ 593 h 716"/>
              <a:gd name="T10" fmla="*/ 200 w 494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" h="716">
                <a:moveTo>
                  <a:pt x="200" y="0"/>
                </a:moveTo>
                <a:lnTo>
                  <a:pt x="200" y="0"/>
                </a:lnTo>
                <a:cubicBezTo>
                  <a:pt x="139" y="17"/>
                  <a:pt x="72" y="33"/>
                  <a:pt x="0" y="55"/>
                </a:cubicBezTo>
                <a:cubicBezTo>
                  <a:pt x="322" y="715"/>
                  <a:pt x="322" y="715"/>
                  <a:pt x="322" y="715"/>
                </a:cubicBezTo>
                <a:cubicBezTo>
                  <a:pt x="383" y="676"/>
                  <a:pt x="444" y="632"/>
                  <a:pt x="493" y="593"/>
                </a:cubicBezTo>
                <a:lnTo>
                  <a:pt x="200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39" name="îšļíďé"/>
          <p:cNvSpPr/>
          <p:nvPr/>
        </p:nvSpPr>
        <p:spPr bwMode="auto">
          <a:xfrm rot="21133775">
            <a:off x="4609062" y="1960091"/>
            <a:ext cx="157373" cy="153941"/>
          </a:xfrm>
          <a:custGeom>
            <a:avLst/>
            <a:gdLst>
              <a:gd name="T0" fmla="*/ 255 w 600"/>
              <a:gd name="T1" fmla="*/ 587 h 588"/>
              <a:gd name="T2" fmla="*/ 255 w 600"/>
              <a:gd name="T3" fmla="*/ 587 h 588"/>
              <a:gd name="T4" fmla="*/ 599 w 600"/>
              <a:gd name="T5" fmla="*/ 99 h 588"/>
              <a:gd name="T6" fmla="*/ 0 w 600"/>
              <a:gd name="T7" fmla="*/ 72 h 588"/>
              <a:gd name="T8" fmla="*/ 255 w 600"/>
              <a:gd name="T9" fmla="*/ 587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0" h="588">
                <a:moveTo>
                  <a:pt x="255" y="587"/>
                </a:moveTo>
                <a:lnTo>
                  <a:pt x="255" y="587"/>
                </a:lnTo>
                <a:cubicBezTo>
                  <a:pt x="560" y="310"/>
                  <a:pt x="599" y="99"/>
                  <a:pt x="599" y="99"/>
                </a:cubicBezTo>
                <a:cubicBezTo>
                  <a:pt x="599" y="99"/>
                  <a:pt x="410" y="0"/>
                  <a:pt x="0" y="72"/>
                </a:cubicBezTo>
                <a:lnTo>
                  <a:pt x="255" y="58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40" name="îṥľiḋê"/>
          <p:cNvSpPr/>
          <p:nvPr/>
        </p:nvSpPr>
        <p:spPr bwMode="auto">
          <a:xfrm rot="21133775">
            <a:off x="5169789" y="1997705"/>
            <a:ext cx="310115" cy="310195"/>
          </a:xfrm>
          <a:custGeom>
            <a:avLst/>
            <a:gdLst>
              <a:gd name="T0" fmla="*/ 821 w 1182"/>
              <a:gd name="T1" fmla="*/ 1054 h 1182"/>
              <a:gd name="T2" fmla="*/ 821 w 1182"/>
              <a:gd name="T3" fmla="*/ 1054 h 1182"/>
              <a:gd name="T4" fmla="*/ 128 w 1182"/>
              <a:gd name="T5" fmla="*/ 821 h 1182"/>
              <a:gd name="T6" fmla="*/ 361 w 1182"/>
              <a:gd name="T7" fmla="*/ 122 h 1182"/>
              <a:gd name="T8" fmla="*/ 1059 w 1182"/>
              <a:gd name="T9" fmla="*/ 361 h 1182"/>
              <a:gd name="T10" fmla="*/ 821 w 1182"/>
              <a:gd name="T11" fmla="*/ 105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2" h="1182">
                <a:moveTo>
                  <a:pt x="821" y="1054"/>
                </a:moveTo>
                <a:lnTo>
                  <a:pt x="821" y="1054"/>
                </a:lnTo>
                <a:cubicBezTo>
                  <a:pt x="560" y="1181"/>
                  <a:pt x="250" y="1076"/>
                  <a:pt x="128" y="821"/>
                </a:cubicBezTo>
                <a:cubicBezTo>
                  <a:pt x="0" y="560"/>
                  <a:pt x="105" y="250"/>
                  <a:pt x="361" y="122"/>
                </a:cubicBezTo>
                <a:cubicBezTo>
                  <a:pt x="621" y="0"/>
                  <a:pt x="932" y="106"/>
                  <a:pt x="1059" y="361"/>
                </a:cubicBezTo>
                <a:cubicBezTo>
                  <a:pt x="1181" y="621"/>
                  <a:pt x="1076" y="932"/>
                  <a:pt x="821" y="105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41" name="isḷïḍê"/>
          <p:cNvSpPr/>
          <p:nvPr/>
        </p:nvSpPr>
        <p:spPr bwMode="auto">
          <a:xfrm rot="21133775">
            <a:off x="5209049" y="2034672"/>
            <a:ext cx="232586" cy="234961"/>
          </a:xfrm>
          <a:custGeom>
            <a:avLst/>
            <a:gdLst>
              <a:gd name="T0" fmla="*/ 615 w 888"/>
              <a:gd name="T1" fmla="*/ 792 h 893"/>
              <a:gd name="T2" fmla="*/ 615 w 888"/>
              <a:gd name="T3" fmla="*/ 792 h 893"/>
              <a:gd name="T4" fmla="*/ 94 w 888"/>
              <a:gd name="T5" fmla="*/ 615 h 893"/>
              <a:gd name="T6" fmla="*/ 271 w 888"/>
              <a:gd name="T7" fmla="*/ 94 h 893"/>
              <a:gd name="T8" fmla="*/ 793 w 888"/>
              <a:gd name="T9" fmla="*/ 277 h 893"/>
              <a:gd name="T10" fmla="*/ 615 w 888"/>
              <a:gd name="T11" fmla="*/ 792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8" h="893">
                <a:moveTo>
                  <a:pt x="615" y="792"/>
                </a:moveTo>
                <a:lnTo>
                  <a:pt x="615" y="792"/>
                </a:lnTo>
                <a:cubicBezTo>
                  <a:pt x="421" y="892"/>
                  <a:pt x="188" y="809"/>
                  <a:pt x="94" y="615"/>
                </a:cubicBezTo>
                <a:cubicBezTo>
                  <a:pt x="0" y="426"/>
                  <a:pt x="78" y="188"/>
                  <a:pt x="271" y="94"/>
                </a:cubicBezTo>
                <a:cubicBezTo>
                  <a:pt x="466" y="0"/>
                  <a:pt x="699" y="83"/>
                  <a:pt x="793" y="277"/>
                </a:cubicBezTo>
                <a:cubicBezTo>
                  <a:pt x="887" y="465"/>
                  <a:pt x="804" y="698"/>
                  <a:pt x="615" y="79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42" name="iśľîḋe"/>
          <p:cNvSpPr/>
          <p:nvPr/>
        </p:nvSpPr>
        <p:spPr bwMode="auto">
          <a:xfrm rot="21133775">
            <a:off x="4184918" y="2763891"/>
            <a:ext cx="152743" cy="221072"/>
          </a:xfrm>
          <a:custGeom>
            <a:avLst/>
            <a:gdLst>
              <a:gd name="T0" fmla="*/ 393 w 583"/>
              <a:gd name="T1" fmla="*/ 843 h 844"/>
              <a:gd name="T2" fmla="*/ 0 w 583"/>
              <a:gd name="T3" fmla="*/ 44 h 844"/>
              <a:gd name="T4" fmla="*/ 255 w 583"/>
              <a:gd name="T5" fmla="*/ 0 h 844"/>
              <a:gd name="T6" fmla="*/ 582 w 583"/>
              <a:gd name="T7" fmla="*/ 665 h 844"/>
              <a:gd name="T8" fmla="*/ 393 w 583"/>
              <a:gd name="T9" fmla="*/ 843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3" h="844">
                <a:moveTo>
                  <a:pt x="393" y="843"/>
                </a:moveTo>
                <a:lnTo>
                  <a:pt x="0" y="44"/>
                </a:lnTo>
                <a:lnTo>
                  <a:pt x="255" y="0"/>
                </a:lnTo>
                <a:lnTo>
                  <a:pt x="582" y="665"/>
                </a:lnTo>
                <a:lnTo>
                  <a:pt x="393" y="843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43" name="iŝľîḋê"/>
          <p:cNvSpPr/>
          <p:nvPr/>
        </p:nvSpPr>
        <p:spPr bwMode="auto">
          <a:xfrm rot="21133775">
            <a:off x="4051472" y="2367233"/>
            <a:ext cx="96044" cy="106486"/>
          </a:xfrm>
          <a:custGeom>
            <a:avLst/>
            <a:gdLst>
              <a:gd name="T0" fmla="*/ 155 w 367"/>
              <a:gd name="T1" fmla="*/ 405 h 406"/>
              <a:gd name="T2" fmla="*/ 0 w 367"/>
              <a:gd name="T3" fmla="*/ 83 h 406"/>
              <a:gd name="T4" fmla="*/ 233 w 367"/>
              <a:gd name="T5" fmla="*/ 0 h 406"/>
              <a:gd name="T6" fmla="*/ 366 w 367"/>
              <a:gd name="T7" fmla="*/ 272 h 406"/>
              <a:gd name="T8" fmla="*/ 155 w 367"/>
              <a:gd name="T9" fmla="*/ 405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" h="406">
                <a:moveTo>
                  <a:pt x="155" y="405"/>
                </a:moveTo>
                <a:lnTo>
                  <a:pt x="0" y="83"/>
                </a:lnTo>
                <a:lnTo>
                  <a:pt x="233" y="0"/>
                </a:lnTo>
                <a:lnTo>
                  <a:pt x="366" y="272"/>
                </a:lnTo>
                <a:lnTo>
                  <a:pt x="155" y="405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44" name="îşľíḓê"/>
          <p:cNvSpPr/>
          <p:nvPr/>
        </p:nvSpPr>
        <p:spPr bwMode="auto">
          <a:xfrm rot="21133775">
            <a:off x="3989690" y="2805307"/>
            <a:ext cx="297385" cy="245379"/>
          </a:xfrm>
          <a:custGeom>
            <a:avLst/>
            <a:gdLst>
              <a:gd name="T0" fmla="*/ 1131 w 1132"/>
              <a:gd name="T1" fmla="*/ 688 h 933"/>
              <a:gd name="T2" fmla="*/ 1131 w 1132"/>
              <a:gd name="T3" fmla="*/ 688 h 933"/>
              <a:gd name="T4" fmla="*/ 965 w 1132"/>
              <a:gd name="T5" fmla="*/ 349 h 933"/>
              <a:gd name="T6" fmla="*/ 798 w 1132"/>
              <a:gd name="T7" fmla="*/ 11 h 933"/>
              <a:gd name="T8" fmla="*/ 394 w 1132"/>
              <a:gd name="T9" fmla="*/ 133 h 933"/>
              <a:gd name="T10" fmla="*/ 549 w 1132"/>
              <a:gd name="T11" fmla="*/ 227 h 933"/>
              <a:gd name="T12" fmla="*/ 0 w 1132"/>
              <a:gd name="T13" fmla="*/ 821 h 933"/>
              <a:gd name="T14" fmla="*/ 804 w 1132"/>
              <a:gd name="T15" fmla="*/ 749 h 933"/>
              <a:gd name="T16" fmla="*/ 787 w 1132"/>
              <a:gd name="T17" fmla="*/ 932 h 933"/>
              <a:gd name="T18" fmla="*/ 1131 w 1132"/>
              <a:gd name="T19" fmla="*/ 688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2" h="933">
                <a:moveTo>
                  <a:pt x="1131" y="688"/>
                </a:moveTo>
                <a:lnTo>
                  <a:pt x="1131" y="688"/>
                </a:lnTo>
                <a:cubicBezTo>
                  <a:pt x="965" y="349"/>
                  <a:pt x="965" y="349"/>
                  <a:pt x="965" y="349"/>
                </a:cubicBezTo>
                <a:cubicBezTo>
                  <a:pt x="798" y="11"/>
                  <a:pt x="798" y="11"/>
                  <a:pt x="798" y="11"/>
                </a:cubicBezTo>
                <a:cubicBezTo>
                  <a:pt x="798" y="11"/>
                  <a:pt x="576" y="0"/>
                  <a:pt x="394" y="133"/>
                </a:cubicBezTo>
                <a:cubicBezTo>
                  <a:pt x="394" y="133"/>
                  <a:pt x="543" y="161"/>
                  <a:pt x="549" y="227"/>
                </a:cubicBezTo>
                <a:cubicBezTo>
                  <a:pt x="549" y="227"/>
                  <a:pt x="127" y="482"/>
                  <a:pt x="0" y="821"/>
                </a:cubicBezTo>
                <a:cubicBezTo>
                  <a:pt x="344" y="932"/>
                  <a:pt x="804" y="749"/>
                  <a:pt x="804" y="749"/>
                </a:cubicBezTo>
                <a:cubicBezTo>
                  <a:pt x="854" y="798"/>
                  <a:pt x="787" y="932"/>
                  <a:pt x="787" y="932"/>
                </a:cubicBezTo>
                <a:cubicBezTo>
                  <a:pt x="1004" y="870"/>
                  <a:pt x="1131" y="688"/>
                  <a:pt x="1131" y="68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45" name="ï$ļíḋè"/>
          <p:cNvSpPr/>
          <p:nvPr/>
        </p:nvSpPr>
        <p:spPr bwMode="auto">
          <a:xfrm rot="21133775">
            <a:off x="4051221" y="2810095"/>
            <a:ext cx="221014" cy="201396"/>
          </a:xfrm>
          <a:custGeom>
            <a:avLst/>
            <a:gdLst>
              <a:gd name="T0" fmla="*/ 843 w 844"/>
              <a:gd name="T1" fmla="*/ 566 h 766"/>
              <a:gd name="T2" fmla="*/ 843 w 844"/>
              <a:gd name="T3" fmla="*/ 566 h 766"/>
              <a:gd name="T4" fmla="*/ 721 w 844"/>
              <a:gd name="T5" fmla="*/ 316 h 766"/>
              <a:gd name="T6" fmla="*/ 599 w 844"/>
              <a:gd name="T7" fmla="*/ 61 h 766"/>
              <a:gd name="T8" fmla="*/ 316 w 844"/>
              <a:gd name="T9" fmla="*/ 100 h 766"/>
              <a:gd name="T10" fmla="*/ 410 w 844"/>
              <a:gd name="T11" fmla="*/ 228 h 766"/>
              <a:gd name="T12" fmla="*/ 0 w 844"/>
              <a:gd name="T13" fmla="*/ 666 h 766"/>
              <a:gd name="T14" fmla="*/ 604 w 844"/>
              <a:gd name="T15" fmla="*/ 616 h 766"/>
              <a:gd name="T16" fmla="*/ 643 w 844"/>
              <a:gd name="T17" fmla="*/ 765 h 766"/>
              <a:gd name="T18" fmla="*/ 843 w 844"/>
              <a:gd name="T19" fmla="*/ 566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4" h="766">
                <a:moveTo>
                  <a:pt x="843" y="566"/>
                </a:moveTo>
                <a:lnTo>
                  <a:pt x="843" y="566"/>
                </a:lnTo>
                <a:cubicBezTo>
                  <a:pt x="721" y="316"/>
                  <a:pt x="721" y="316"/>
                  <a:pt x="721" y="316"/>
                </a:cubicBezTo>
                <a:cubicBezTo>
                  <a:pt x="599" y="61"/>
                  <a:pt x="599" y="61"/>
                  <a:pt x="599" y="61"/>
                </a:cubicBezTo>
                <a:cubicBezTo>
                  <a:pt x="599" y="61"/>
                  <a:pt x="449" y="0"/>
                  <a:pt x="316" y="100"/>
                </a:cubicBezTo>
                <a:cubicBezTo>
                  <a:pt x="316" y="100"/>
                  <a:pt x="405" y="178"/>
                  <a:pt x="410" y="228"/>
                </a:cubicBezTo>
                <a:cubicBezTo>
                  <a:pt x="410" y="228"/>
                  <a:pt x="94" y="416"/>
                  <a:pt x="0" y="666"/>
                </a:cubicBezTo>
                <a:cubicBezTo>
                  <a:pt x="260" y="749"/>
                  <a:pt x="604" y="616"/>
                  <a:pt x="604" y="616"/>
                </a:cubicBezTo>
                <a:cubicBezTo>
                  <a:pt x="637" y="649"/>
                  <a:pt x="643" y="765"/>
                  <a:pt x="643" y="765"/>
                </a:cubicBezTo>
                <a:cubicBezTo>
                  <a:pt x="809" y="721"/>
                  <a:pt x="843" y="566"/>
                  <a:pt x="843" y="56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46" name="iṥḻíďe"/>
          <p:cNvSpPr/>
          <p:nvPr/>
        </p:nvSpPr>
        <p:spPr bwMode="auto">
          <a:xfrm rot="21133775">
            <a:off x="4121899" y="2837254"/>
            <a:ext cx="138857" cy="127319"/>
          </a:xfrm>
          <a:custGeom>
            <a:avLst/>
            <a:gdLst>
              <a:gd name="T0" fmla="*/ 526 w 527"/>
              <a:gd name="T1" fmla="*/ 355 h 483"/>
              <a:gd name="T2" fmla="*/ 526 w 527"/>
              <a:gd name="T3" fmla="*/ 355 h 483"/>
              <a:gd name="T4" fmla="*/ 449 w 527"/>
              <a:gd name="T5" fmla="*/ 199 h 483"/>
              <a:gd name="T6" fmla="*/ 371 w 527"/>
              <a:gd name="T7" fmla="*/ 39 h 483"/>
              <a:gd name="T8" fmla="*/ 194 w 527"/>
              <a:gd name="T9" fmla="*/ 61 h 483"/>
              <a:gd name="T10" fmla="*/ 255 w 527"/>
              <a:gd name="T11" fmla="*/ 144 h 483"/>
              <a:gd name="T12" fmla="*/ 0 w 527"/>
              <a:gd name="T13" fmla="*/ 421 h 483"/>
              <a:gd name="T14" fmla="*/ 377 w 527"/>
              <a:gd name="T15" fmla="*/ 388 h 483"/>
              <a:gd name="T16" fmla="*/ 404 w 527"/>
              <a:gd name="T17" fmla="*/ 482 h 483"/>
              <a:gd name="T18" fmla="*/ 526 w 527"/>
              <a:gd name="T19" fmla="*/ 355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7" h="483">
                <a:moveTo>
                  <a:pt x="526" y="355"/>
                </a:moveTo>
                <a:lnTo>
                  <a:pt x="526" y="355"/>
                </a:lnTo>
                <a:cubicBezTo>
                  <a:pt x="449" y="199"/>
                  <a:pt x="449" y="199"/>
                  <a:pt x="449" y="199"/>
                </a:cubicBezTo>
                <a:cubicBezTo>
                  <a:pt x="371" y="39"/>
                  <a:pt x="371" y="39"/>
                  <a:pt x="371" y="39"/>
                </a:cubicBezTo>
                <a:cubicBezTo>
                  <a:pt x="371" y="39"/>
                  <a:pt x="282" y="0"/>
                  <a:pt x="194" y="61"/>
                </a:cubicBezTo>
                <a:cubicBezTo>
                  <a:pt x="194" y="61"/>
                  <a:pt x="249" y="111"/>
                  <a:pt x="255" y="144"/>
                </a:cubicBezTo>
                <a:cubicBezTo>
                  <a:pt x="255" y="144"/>
                  <a:pt x="55" y="260"/>
                  <a:pt x="0" y="421"/>
                </a:cubicBezTo>
                <a:cubicBezTo>
                  <a:pt x="160" y="471"/>
                  <a:pt x="377" y="388"/>
                  <a:pt x="377" y="388"/>
                </a:cubicBezTo>
                <a:cubicBezTo>
                  <a:pt x="399" y="410"/>
                  <a:pt x="404" y="482"/>
                  <a:pt x="404" y="482"/>
                </a:cubicBezTo>
                <a:cubicBezTo>
                  <a:pt x="504" y="454"/>
                  <a:pt x="526" y="355"/>
                  <a:pt x="526" y="35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47" name="ïŝḷídé"/>
          <p:cNvSpPr/>
          <p:nvPr/>
        </p:nvSpPr>
        <p:spPr bwMode="auto">
          <a:xfrm rot="21133775">
            <a:off x="3964258" y="2401313"/>
            <a:ext cx="130757" cy="109957"/>
          </a:xfrm>
          <a:custGeom>
            <a:avLst/>
            <a:gdLst>
              <a:gd name="T0" fmla="*/ 499 w 500"/>
              <a:gd name="T1" fmla="*/ 305 h 417"/>
              <a:gd name="T2" fmla="*/ 499 w 500"/>
              <a:gd name="T3" fmla="*/ 305 h 417"/>
              <a:gd name="T4" fmla="*/ 426 w 500"/>
              <a:gd name="T5" fmla="*/ 155 h 417"/>
              <a:gd name="T6" fmla="*/ 354 w 500"/>
              <a:gd name="T7" fmla="*/ 5 h 417"/>
              <a:gd name="T8" fmla="*/ 172 w 500"/>
              <a:gd name="T9" fmla="*/ 61 h 417"/>
              <a:gd name="T10" fmla="*/ 244 w 500"/>
              <a:gd name="T11" fmla="*/ 105 h 417"/>
              <a:gd name="T12" fmla="*/ 0 w 500"/>
              <a:gd name="T13" fmla="*/ 366 h 417"/>
              <a:gd name="T14" fmla="*/ 354 w 500"/>
              <a:gd name="T15" fmla="*/ 332 h 417"/>
              <a:gd name="T16" fmla="*/ 349 w 500"/>
              <a:gd name="T17" fmla="*/ 416 h 417"/>
              <a:gd name="T18" fmla="*/ 499 w 500"/>
              <a:gd name="T19" fmla="*/ 305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0" h="417">
                <a:moveTo>
                  <a:pt x="499" y="305"/>
                </a:moveTo>
                <a:lnTo>
                  <a:pt x="499" y="305"/>
                </a:lnTo>
                <a:cubicBezTo>
                  <a:pt x="426" y="155"/>
                  <a:pt x="426" y="155"/>
                  <a:pt x="426" y="155"/>
                </a:cubicBezTo>
                <a:cubicBezTo>
                  <a:pt x="354" y="5"/>
                  <a:pt x="354" y="5"/>
                  <a:pt x="354" y="5"/>
                </a:cubicBezTo>
                <a:cubicBezTo>
                  <a:pt x="354" y="5"/>
                  <a:pt x="255" y="0"/>
                  <a:pt x="172" y="61"/>
                </a:cubicBezTo>
                <a:cubicBezTo>
                  <a:pt x="172" y="61"/>
                  <a:pt x="238" y="72"/>
                  <a:pt x="244" y="105"/>
                </a:cubicBezTo>
                <a:cubicBezTo>
                  <a:pt x="244" y="105"/>
                  <a:pt x="49" y="216"/>
                  <a:pt x="0" y="366"/>
                </a:cubicBezTo>
                <a:cubicBezTo>
                  <a:pt x="149" y="416"/>
                  <a:pt x="354" y="332"/>
                  <a:pt x="354" y="332"/>
                </a:cubicBezTo>
                <a:cubicBezTo>
                  <a:pt x="377" y="355"/>
                  <a:pt x="349" y="416"/>
                  <a:pt x="349" y="416"/>
                </a:cubicBezTo>
                <a:cubicBezTo>
                  <a:pt x="443" y="388"/>
                  <a:pt x="499" y="305"/>
                  <a:pt x="499" y="30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48" name="î$ļíḋè"/>
          <p:cNvSpPr/>
          <p:nvPr/>
        </p:nvSpPr>
        <p:spPr bwMode="auto">
          <a:xfrm rot="21133775">
            <a:off x="3989910" y="2403356"/>
            <a:ext cx="99515" cy="90281"/>
          </a:xfrm>
          <a:custGeom>
            <a:avLst/>
            <a:gdLst>
              <a:gd name="T0" fmla="*/ 377 w 378"/>
              <a:gd name="T1" fmla="*/ 255 h 345"/>
              <a:gd name="T2" fmla="*/ 377 w 378"/>
              <a:gd name="T3" fmla="*/ 255 h 345"/>
              <a:gd name="T4" fmla="*/ 321 w 378"/>
              <a:gd name="T5" fmla="*/ 139 h 345"/>
              <a:gd name="T6" fmla="*/ 266 w 378"/>
              <a:gd name="T7" fmla="*/ 28 h 345"/>
              <a:gd name="T8" fmla="*/ 144 w 378"/>
              <a:gd name="T9" fmla="*/ 45 h 345"/>
              <a:gd name="T10" fmla="*/ 183 w 378"/>
              <a:gd name="T11" fmla="*/ 100 h 345"/>
              <a:gd name="T12" fmla="*/ 0 w 378"/>
              <a:gd name="T13" fmla="*/ 300 h 345"/>
              <a:gd name="T14" fmla="*/ 266 w 378"/>
              <a:gd name="T15" fmla="*/ 272 h 345"/>
              <a:gd name="T16" fmla="*/ 288 w 378"/>
              <a:gd name="T17" fmla="*/ 344 h 345"/>
              <a:gd name="T18" fmla="*/ 377 w 378"/>
              <a:gd name="T19" fmla="*/ 255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8" h="345">
                <a:moveTo>
                  <a:pt x="377" y="255"/>
                </a:moveTo>
                <a:lnTo>
                  <a:pt x="377" y="255"/>
                </a:lnTo>
                <a:cubicBezTo>
                  <a:pt x="321" y="139"/>
                  <a:pt x="321" y="139"/>
                  <a:pt x="321" y="139"/>
                </a:cubicBezTo>
                <a:cubicBezTo>
                  <a:pt x="266" y="28"/>
                  <a:pt x="266" y="28"/>
                  <a:pt x="266" y="28"/>
                </a:cubicBezTo>
                <a:cubicBezTo>
                  <a:pt x="266" y="28"/>
                  <a:pt x="200" y="0"/>
                  <a:pt x="144" y="45"/>
                </a:cubicBezTo>
                <a:cubicBezTo>
                  <a:pt x="144" y="45"/>
                  <a:pt x="183" y="78"/>
                  <a:pt x="183" y="100"/>
                </a:cubicBezTo>
                <a:cubicBezTo>
                  <a:pt x="183" y="100"/>
                  <a:pt x="44" y="183"/>
                  <a:pt x="0" y="300"/>
                </a:cubicBezTo>
                <a:cubicBezTo>
                  <a:pt x="116" y="333"/>
                  <a:pt x="266" y="272"/>
                  <a:pt x="266" y="272"/>
                </a:cubicBezTo>
                <a:cubicBezTo>
                  <a:pt x="283" y="289"/>
                  <a:pt x="288" y="344"/>
                  <a:pt x="288" y="344"/>
                </a:cubicBezTo>
                <a:cubicBezTo>
                  <a:pt x="360" y="322"/>
                  <a:pt x="377" y="255"/>
                  <a:pt x="377" y="25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49" name="íSlîḑè"/>
          <p:cNvSpPr/>
          <p:nvPr/>
        </p:nvSpPr>
        <p:spPr bwMode="auto">
          <a:xfrm rot="21133775">
            <a:off x="4021796" y="2415473"/>
            <a:ext cx="61329" cy="56715"/>
          </a:xfrm>
          <a:custGeom>
            <a:avLst/>
            <a:gdLst>
              <a:gd name="T0" fmla="*/ 233 w 234"/>
              <a:gd name="T1" fmla="*/ 161 h 218"/>
              <a:gd name="T2" fmla="*/ 233 w 234"/>
              <a:gd name="T3" fmla="*/ 161 h 218"/>
              <a:gd name="T4" fmla="*/ 199 w 234"/>
              <a:gd name="T5" fmla="*/ 89 h 218"/>
              <a:gd name="T6" fmla="*/ 166 w 234"/>
              <a:gd name="T7" fmla="*/ 23 h 218"/>
              <a:gd name="T8" fmla="*/ 89 w 234"/>
              <a:gd name="T9" fmla="*/ 28 h 218"/>
              <a:gd name="T10" fmla="*/ 111 w 234"/>
              <a:gd name="T11" fmla="*/ 67 h 218"/>
              <a:gd name="T12" fmla="*/ 0 w 234"/>
              <a:gd name="T13" fmla="*/ 189 h 218"/>
              <a:gd name="T14" fmla="*/ 166 w 234"/>
              <a:gd name="T15" fmla="*/ 172 h 218"/>
              <a:gd name="T16" fmla="*/ 177 w 234"/>
              <a:gd name="T17" fmla="*/ 217 h 218"/>
              <a:gd name="T18" fmla="*/ 233 w 234"/>
              <a:gd name="T19" fmla="*/ 161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4" h="218">
                <a:moveTo>
                  <a:pt x="233" y="161"/>
                </a:moveTo>
                <a:lnTo>
                  <a:pt x="233" y="161"/>
                </a:lnTo>
                <a:cubicBezTo>
                  <a:pt x="199" y="89"/>
                  <a:pt x="199" y="89"/>
                  <a:pt x="199" y="89"/>
                </a:cubicBezTo>
                <a:cubicBezTo>
                  <a:pt x="166" y="23"/>
                  <a:pt x="166" y="23"/>
                  <a:pt x="166" y="23"/>
                </a:cubicBezTo>
                <a:cubicBezTo>
                  <a:pt x="166" y="23"/>
                  <a:pt x="122" y="0"/>
                  <a:pt x="89" y="28"/>
                </a:cubicBezTo>
                <a:cubicBezTo>
                  <a:pt x="89" y="28"/>
                  <a:pt x="111" y="50"/>
                  <a:pt x="111" y="67"/>
                </a:cubicBezTo>
                <a:cubicBezTo>
                  <a:pt x="111" y="67"/>
                  <a:pt x="22" y="117"/>
                  <a:pt x="0" y="189"/>
                </a:cubicBezTo>
                <a:cubicBezTo>
                  <a:pt x="72" y="211"/>
                  <a:pt x="166" y="172"/>
                  <a:pt x="166" y="172"/>
                </a:cubicBezTo>
                <a:cubicBezTo>
                  <a:pt x="177" y="183"/>
                  <a:pt x="177" y="217"/>
                  <a:pt x="177" y="217"/>
                </a:cubicBezTo>
                <a:cubicBezTo>
                  <a:pt x="222" y="205"/>
                  <a:pt x="233" y="161"/>
                  <a:pt x="233" y="16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57134" tIns="28567" rIns="57134" bIns="28567" anchor="ctr"/>
          <a:lstStyle/>
          <a:p>
            <a:endParaRPr lang="en-US" sz="1280" dirty="0"/>
          </a:p>
        </p:txBody>
      </p:sp>
      <p:sp>
        <p:nvSpPr>
          <p:cNvPr id="21" name="îṣľïďè"/>
          <p:cNvSpPr/>
          <p:nvPr/>
        </p:nvSpPr>
        <p:spPr>
          <a:xfrm>
            <a:off x="6606782" y="3744001"/>
            <a:ext cx="712143" cy="7121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2" name="íṧ1iḍé"/>
          <p:cNvSpPr/>
          <p:nvPr/>
        </p:nvSpPr>
        <p:spPr bwMode="auto">
          <a:xfrm>
            <a:off x="6773400" y="3918582"/>
            <a:ext cx="360052" cy="359508"/>
          </a:xfrm>
          <a:custGeom>
            <a:avLst/>
            <a:gdLst>
              <a:gd name="connsiteX0" fmla="*/ 257564 w 607639"/>
              <a:gd name="connsiteY0" fmla="*/ 417889 h 606722"/>
              <a:gd name="connsiteX1" fmla="*/ 261939 w 607639"/>
              <a:gd name="connsiteY1" fmla="*/ 435248 h 606722"/>
              <a:gd name="connsiteX2" fmla="*/ 253189 w 607639"/>
              <a:gd name="connsiteY2" fmla="*/ 435248 h 606722"/>
              <a:gd name="connsiteX3" fmla="*/ 455707 w 607639"/>
              <a:gd name="connsiteY3" fmla="*/ 316558 h 606722"/>
              <a:gd name="connsiteX4" fmla="*/ 435859 w 607639"/>
              <a:gd name="connsiteY4" fmla="*/ 336288 h 606722"/>
              <a:gd name="connsiteX5" fmla="*/ 435859 w 607639"/>
              <a:gd name="connsiteY5" fmla="*/ 494567 h 606722"/>
              <a:gd name="connsiteX6" fmla="*/ 455707 w 607639"/>
              <a:gd name="connsiteY6" fmla="*/ 514385 h 606722"/>
              <a:gd name="connsiteX7" fmla="*/ 508576 w 607639"/>
              <a:gd name="connsiteY7" fmla="*/ 514385 h 606722"/>
              <a:gd name="connsiteX8" fmla="*/ 528336 w 607639"/>
              <a:gd name="connsiteY8" fmla="*/ 494567 h 606722"/>
              <a:gd name="connsiteX9" fmla="*/ 508576 w 607639"/>
              <a:gd name="connsiteY9" fmla="*/ 474837 h 606722"/>
              <a:gd name="connsiteX10" fmla="*/ 475555 w 607639"/>
              <a:gd name="connsiteY10" fmla="*/ 474837 h 606722"/>
              <a:gd name="connsiteX11" fmla="*/ 475555 w 607639"/>
              <a:gd name="connsiteY11" fmla="*/ 435201 h 606722"/>
              <a:gd name="connsiteX12" fmla="*/ 508576 w 607639"/>
              <a:gd name="connsiteY12" fmla="*/ 435201 h 606722"/>
              <a:gd name="connsiteX13" fmla="*/ 528336 w 607639"/>
              <a:gd name="connsiteY13" fmla="*/ 415472 h 606722"/>
              <a:gd name="connsiteX14" fmla="*/ 508576 w 607639"/>
              <a:gd name="connsiteY14" fmla="*/ 395653 h 606722"/>
              <a:gd name="connsiteX15" fmla="*/ 475555 w 607639"/>
              <a:gd name="connsiteY15" fmla="*/ 395653 h 606722"/>
              <a:gd name="connsiteX16" fmla="*/ 475555 w 607639"/>
              <a:gd name="connsiteY16" fmla="*/ 356106 h 606722"/>
              <a:gd name="connsiteX17" fmla="*/ 508576 w 607639"/>
              <a:gd name="connsiteY17" fmla="*/ 356106 h 606722"/>
              <a:gd name="connsiteX18" fmla="*/ 528336 w 607639"/>
              <a:gd name="connsiteY18" fmla="*/ 336288 h 606722"/>
              <a:gd name="connsiteX19" fmla="*/ 508576 w 607639"/>
              <a:gd name="connsiteY19" fmla="*/ 316558 h 606722"/>
              <a:gd name="connsiteX20" fmla="*/ 350058 w 607639"/>
              <a:gd name="connsiteY20" fmla="*/ 316558 h 606722"/>
              <a:gd name="connsiteX21" fmla="*/ 330210 w 607639"/>
              <a:gd name="connsiteY21" fmla="*/ 336288 h 606722"/>
              <a:gd name="connsiteX22" fmla="*/ 330210 w 607639"/>
              <a:gd name="connsiteY22" fmla="*/ 494567 h 606722"/>
              <a:gd name="connsiteX23" fmla="*/ 350058 w 607639"/>
              <a:gd name="connsiteY23" fmla="*/ 514385 h 606722"/>
              <a:gd name="connsiteX24" fmla="*/ 402838 w 607639"/>
              <a:gd name="connsiteY24" fmla="*/ 514385 h 606722"/>
              <a:gd name="connsiteX25" fmla="*/ 422686 w 607639"/>
              <a:gd name="connsiteY25" fmla="*/ 494567 h 606722"/>
              <a:gd name="connsiteX26" fmla="*/ 402838 w 607639"/>
              <a:gd name="connsiteY26" fmla="*/ 474837 h 606722"/>
              <a:gd name="connsiteX27" fmla="*/ 369817 w 607639"/>
              <a:gd name="connsiteY27" fmla="*/ 474837 h 606722"/>
              <a:gd name="connsiteX28" fmla="*/ 369817 w 607639"/>
              <a:gd name="connsiteY28" fmla="*/ 336288 h 606722"/>
              <a:gd name="connsiteX29" fmla="*/ 350058 w 607639"/>
              <a:gd name="connsiteY29" fmla="*/ 316558 h 606722"/>
              <a:gd name="connsiteX30" fmla="*/ 257582 w 607639"/>
              <a:gd name="connsiteY30" fmla="*/ 316558 h 606722"/>
              <a:gd name="connsiteX31" fmla="*/ 238356 w 607639"/>
              <a:gd name="connsiteY31" fmla="*/ 331489 h 606722"/>
              <a:gd name="connsiteX32" fmla="*/ 198749 w 607639"/>
              <a:gd name="connsiteY32" fmla="*/ 489768 h 606722"/>
              <a:gd name="connsiteX33" fmla="*/ 213168 w 607639"/>
              <a:gd name="connsiteY33" fmla="*/ 513763 h 606722"/>
              <a:gd name="connsiteX34" fmla="*/ 237199 w 607639"/>
              <a:gd name="connsiteY34" fmla="*/ 499366 h 606722"/>
              <a:gd name="connsiteX35" fmla="*/ 243341 w 607639"/>
              <a:gd name="connsiteY35" fmla="*/ 474837 h 606722"/>
              <a:gd name="connsiteX36" fmla="*/ 271822 w 607639"/>
              <a:gd name="connsiteY36" fmla="*/ 474837 h 606722"/>
              <a:gd name="connsiteX37" fmla="*/ 277964 w 607639"/>
              <a:gd name="connsiteY37" fmla="*/ 499366 h 606722"/>
              <a:gd name="connsiteX38" fmla="*/ 297189 w 607639"/>
              <a:gd name="connsiteY38" fmla="*/ 514385 h 606722"/>
              <a:gd name="connsiteX39" fmla="*/ 301995 w 607639"/>
              <a:gd name="connsiteY39" fmla="*/ 513763 h 606722"/>
              <a:gd name="connsiteX40" fmla="*/ 316414 w 607639"/>
              <a:gd name="connsiteY40" fmla="*/ 489768 h 606722"/>
              <a:gd name="connsiteX41" fmla="*/ 276807 w 607639"/>
              <a:gd name="connsiteY41" fmla="*/ 331489 h 606722"/>
              <a:gd name="connsiteX42" fmla="*/ 257582 w 607639"/>
              <a:gd name="connsiteY42" fmla="*/ 316558 h 606722"/>
              <a:gd name="connsiteX43" fmla="*/ 112236 w 607639"/>
              <a:gd name="connsiteY43" fmla="*/ 316558 h 606722"/>
              <a:gd name="connsiteX44" fmla="*/ 92477 w 607639"/>
              <a:gd name="connsiteY44" fmla="*/ 336288 h 606722"/>
              <a:gd name="connsiteX45" fmla="*/ 92477 w 607639"/>
              <a:gd name="connsiteY45" fmla="*/ 415472 h 606722"/>
              <a:gd name="connsiteX46" fmla="*/ 112236 w 607639"/>
              <a:gd name="connsiteY46" fmla="*/ 435201 h 606722"/>
              <a:gd name="connsiteX47" fmla="*/ 145257 w 607639"/>
              <a:gd name="connsiteY47" fmla="*/ 435201 h 606722"/>
              <a:gd name="connsiteX48" fmla="*/ 145257 w 607639"/>
              <a:gd name="connsiteY48" fmla="*/ 474837 h 606722"/>
              <a:gd name="connsiteX49" fmla="*/ 112236 w 607639"/>
              <a:gd name="connsiteY49" fmla="*/ 474837 h 606722"/>
              <a:gd name="connsiteX50" fmla="*/ 92477 w 607639"/>
              <a:gd name="connsiteY50" fmla="*/ 494567 h 606722"/>
              <a:gd name="connsiteX51" fmla="*/ 112236 w 607639"/>
              <a:gd name="connsiteY51" fmla="*/ 514385 h 606722"/>
              <a:gd name="connsiteX52" fmla="*/ 165105 w 607639"/>
              <a:gd name="connsiteY52" fmla="*/ 514385 h 606722"/>
              <a:gd name="connsiteX53" fmla="*/ 184953 w 607639"/>
              <a:gd name="connsiteY53" fmla="*/ 494567 h 606722"/>
              <a:gd name="connsiteX54" fmla="*/ 184953 w 607639"/>
              <a:gd name="connsiteY54" fmla="*/ 415472 h 606722"/>
              <a:gd name="connsiteX55" fmla="*/ 165105 w 607639"/>
              <a:gd name="connsiteY55" fmla="*/ 395653 h 606722"/>
              <a:gd name="connsiteX56" fmla="*/ 132084 w 607639"/>
              <a:gd name="connsiteY56" fmla="*/ 395653 h 606722"/>
              <a:gd name="connsiteX57" fmla="*/ 132084 w 607639"/>
              <a:gd name="connsiteY57" fmla="*/ 356106 h 606722"/>
              <a:gd name="connsiteX58" fmla="*/ 165105 w 607639"/>
              <a:gd name="connsiteY58" fmla="*/ 356106 h 606722"/>
              <a:gd name="connsiteX59" fmla="*/ 184953 w 607639"/>
              <a:gd name="connsiteY59" fmla="*/ 336288 h 606722"/>
              <a:gd name="connsiteX60" fmla="*/ 165105 w 607639"/>
              <a:gd name="connsiteY60" fmla="*/ 316558 h 606722"/>
              <a:gd name="connsiteX61" fmla="*/ 501901 w 607639"/>
              <a:gd name="connsiteY61" fmla="*/ 145037 h 606722"/>
              <a:gd name="connsiteX62" fmla="*/ 501901 w 607639"/>
              <a:gd name="connsiteY62" fmla="*/ 184674 h 606722"/>
              <a:gd name="connsiteX63" fmla="*/ 541597 w 607639"/>
              <a:gd name="connsiteY63" fmla="*/ 224221 h 606722"/>
              <a:gd name="connsiteX64" fmla="*/ 567943 w 607639"/>
              <a:gd name="connsiteY64" fmla="*/ 214090 h 606722"/>
              <a:gd name="connsiteX65" fmla="*/ 567943 w 607639"/>
              <a:gd name="connsiteY65" fmla="*/ 164856 h 606722"/>
              <a:gd name="connsiteX66" fmla="*/ 548184 w 607639"/>
              <a:gd name="connsiteY66" fmla="*/ 145037 h 606722"/>
              <a:gd name="connsiteX67" fmla="*/ 383079 w 607639"/>
              <a:gd name="connsiteY67" fmla="*/ 145037 h 606722"/>
              <a:gd name="connsiteX68" fmla="*/ 383079 w 607639"/>
              <a:gd name="connsiteY68" fmla="*/ 184674 h 606722"/>
              <a:gd name="connsiteX69" fmla="*/ 422686 w 607639"/>
              <a:gd name="connsiteY69" fmla="*/ 224221 h 606722"/>
              <a:gd name="connsiteX70" fmla="*/ 462294 w 607639"/>
              <a:gd name="connsiteY70" fmla="*/ 184674 h 606722"/>
              <a:gd name="connsiteX71" fmla="*/ 462294 w 607639"/>
              <a:gd name="connsiteY71" fmla="*/ 145037 h 606722"/>
              <a:gd name="connsiteX72" fmla="*/ 264168 w 607639"/>
              <a:gd name="connsiteY72" fmla="*/ 145037 h 606722"/>
              <a:gd name="connsiteX73" fmla="*/ 264168 w 607639"/>
              <a:gd name="connsiteY73" fmla="*/ 184674 h 606722"/>
              <a:gd name="connsiteX74" fmla="*/ 303775 w 607639"/>
              <a:gd name="connsiteY74" fmla="*/ 224221 h 606722"/>
              <a:gd name="connsiteX75" fmla="*/ 343472 w 607639"/>
              <a:gd name="connsiteY75" fmla="*/ 184674 h 606722"/>
              <a:gd name="connsiteX76" fmla="*/ 343472 w 607639"/>
              <a:gd name="connsiteY76" fmla="*/ 145037 h 606722"/>
              <a:gd name="connsiteX77" fmla="*/ 145257 w 607639"/>
              <a:gd name="connsiteY77" fmla="*/ 145037 h 606722"/>
              <a:gd name="connsiteX78" fmla="*/ 145257 w 607639"/>
              <a:gd name="connsiteY78" fmla="*/ 184674 h 606722"/>
              <a:gd name="connsiteX79" fmla="*/ 184953 w 607639"/>
              <a:gd name="connsiteY79" fmla="*/ 224221 h 606722"/>
              <a:gd name="connsiteX80" fmla="*/ 224561 w 607639"/>
              <a:gd name="connsiteY80" fmla="*/ 184674 h 606722"/>
              <a:gd name="connsiteX81" fmla="*/ 224561 w 607639"/>
              <a:gd name="connsiteY81" fmla="*/ 145037 h 606722"/>
              <a:gd name="connsiteX82" fmla="*/ 59456 w 607639"/>
              <a:gd name="connsiteY82" fmla="*/ 145037 h 606722"/>
              <a:gd name="connsiteX83" fmla="*/ 39608 w 607639"/>
              <a:gd name="connsiteY83" fmla="*/ 164856 h 606722"/>
              <a:gd name="connsiteX84" fmla="*/ 39608 w 607639"/>
              <a:gd name="connsiteY84" fmla="*/ 214090 h 606722"/>
              <a:gd name="connsiteX85" fmla="*/ 66042 w 607639"/>
              <a:gd name="connsiteY85" fmla="*/ 224221 h 606722"/>
              <a:gd name="connsiteX86" fmla="*/ 105650 w 607639"/>
              <a:gd name="connsiteY86" fmla="*/ 184674 h 606722"/>
              <a:gd name="connsiteX87" fmla="*/ 105650 w 607639"/>
              <a:gd name="connsiteY87" fmla="*/ 145037 h 606722"/>
              <a:gd name="connsiteX88" fmla="*/ 99063 w 607639"/>
              <a:gd name="connsiteY88" fmla="*/ 0 h 606722"/>
              <a:gd name="connsiteX89" fmla="*/ 508576 w 607639"/>
              <a:gd name="connsiteY89" fmla="*/ 0 h 606722"/>
              <a:gd name="connsiteX90" fmla="*/ 567943 w 607639"/>
              <a:gd name="connsiteY90" fmla="*/ 59366 h 606722"/>
              <a:gd name="connsiteX91" fmla="*/ 567943 w 607639"/>
              <a:gd name="connsiteY91" fmla="*/ 108956 h 606722"/>
              <a:gd name="connsiteX92" fmla="*/ 607639 w 607639"/>
              <a:gd name="connsiteY92" fmla="*/ 164856 h 606722"/>
              <a:gd name="connsiteX93" fmla="*/ 607639 w 607639"/>
              <a:gd name="connsiteY93" fmla="*/ 586904 h 606722"/>
              <a:gd name="connsiteX94" fmla="*/ 587791 w 607639"/>
              <a:gd name="connsiteY94" fmla="*/ 606722 h 606722"/>
              <a:gd name="connsiteX95" fmla="*/ 19848 w 607639"/>
              <a:gd name="connsiteY95" fmla="*/ 606722 h 606722"/>
              <a:gd name="connsiteX96" fmla="*/ 0 w 607639"/>
              <a:gd name="connsiteY96" fmla="*/ 586904 h 606722"/>
              <a:gd name="connsiteX97" fmla="*/ 0 w 607639"/>
              <a:gd name="connsiteY97" fmla="*/ 164856 h 606722"/>
              <a:gd name="connsiteX98" fmla="*/ 39608 w 607639"/>
              <a:gd name="connsiteY98" fmla="*/ 108956 h 606722"/>
              <a:gd name="connsiteX99" fmla="*/ 39608 w 607639"/>
              <a:gd name="connsiteY99" fmla="*/ 59366 h 606722"/>
              <a:gd name="connsiteX100" fmla="*/ 99063 w 607639"/>
              <a:gd name="connsiteY100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607639" h="606722">
                <a:moveTo>
                  <a:pt x="257564" y="417889"/>
                </a:moveTo>
                <a:lnTo>
                  <a:pt x="261939" y="435248"/>
                </a:lnTo>
                <a:lnTo>
                  <a:pt x="253189" y="435248"/>
                </a:lnTo>
                <a:close/>
                <a:moveTo>
                  <a:pt x="455707" y="316558"/>
                </a:moveTo>
                <a:cubicBezTo>
                  <a:pt x="444760" y="316558"/>
                  <a:pt x="435859" y="325357"/>
                  <a:pt x="435859" y="336288"/>
                </a:cubicBezTo>
                <a:lnTo>
                  <a:pt x="435859" y="494567"/>
                </a:lnTo>
                <a:cubicBezTo>
                  <a:pt x="435859" y="505498"/>
                  <a:pt x="444760" y="514385"/>
                  <a:pt x="455707" y="514385"/>
                </a:cubicBezTo>
                <a:lnTo>
                  <a:pt x="508576" y="514385"/>
                </a:lnTo>
                <a:cubicBezTo>
                  <a:pt x="519524" y="514385"/>
                  <a:pt x="528336" y="505498"/>
                  <a:pt x="528336" y="494567"/>
                </a:cubicBezTo>
                <a:cubicBezTo>
                  <a:pt x="528336" y="483636"/>
                  <a:pt x="519524" y="474837"/>
                  <a:pt x="508576" y="474837"/>
                </a:cubicBezTo>
                <a:lnTo>
                  <a:pt x="475555" y="474837"/>
                </a:lnTo>
                <a:lnTo>
                  <a:pt x="475555" y="435201"/>
                </a:lnTo>
                <a:lnTo>
                  <a:pt x="508576" y="435201"/>
                </a:lnTo>
                <a:cubicBezTo>
                  <a:pt x="519524" y="435201"/>
                  <a:pt x="528336" y="426403"/>
                  <a:pt x="528336" y="415472"/>
                </a:cubicBezTo>
                <a:cubicBezTo>
                  <a:pt x="528336" y="404541"/>
                  <a:pt x="519524" y="395653"/>
                  <a:pt x="508576" y="395653"/>
                </a:cubicBezTo>
                <a:lnTo>
                  <a:pt x="475555" y="395653"/>
                </a:lnTo>
                <a:lnTo>
                  <a:pt x="475555" y="356106"/>
                </a:lnTo>
                <a:lnTo>
                  <a:pt x="508576" y="356106"/>
                </a:lnTo>
                <a:cubicBezTo>
                  <a:pt x="519524" y="356106"/>
                  <a:pt x="528336" y="347219"/>
                  <a:pt x="528336" y="336288"/>
                </a:cubicBezTo>
                <a:cubicBezTo>
                  <a:pt x="528336" y="325357"/>
                  <a:pt x="519524" y="316558"/>
                  <a:pt x="508576" y="316558"/>
                </a:cubicBezTo>
                <a:close/>
                <a:moveTo>
                  <a:pt x="350058" y="316558"/>
                </a:moveTo>
                <a:cubicBezTo>
                  <a:pt x="339110" y="316558"/>
                  <a:pt x="330210" y="325357"/>
                  <a:pt x="330210" y="336288"/>
                </a:cubicBezTo>
                <a:lnTo>
                  <a:pt x="330210" y="494567"/>
                </a:lnTo>
                <a:cubicBezTo>
                  <a:pt x="330210" y="505498"/>
                  <a:pt x="339110" y="514385"/>
                  <a:pt x="350058" y="514385"/>
                </a:cubicBezTo>
                <a:lnTo>
                  <a:pt x="402838" y="514385"/>
                </a:lnTo>
                <a:cubicBezTo>
                  <a:pt x="413786" y="514385"/>
                  <a:pt x="422686" y="505498"/>
                  <a:pt x="422686" y="494567"/>
                </a:cubicBezTo>
                <a:cubicBezTo>
                  <a:pt x="422686" y="483636"/>
                  <a:pt x="413786" y="474837"/>
                  <a:pt x="402838" y="474837"/>
                </a:cubicBezTo>
                <a:lnTo>
                  <a:pt x="369817" y="474837"/>
                </a:lnTo>
                <a:lnTo>
                  <a:pt x="369817" y="336288"/>
                </a:lnTo>
                <a:cubicBezTo>
                  <a:pt x="369817" y="325357"/>
                  <a:pt x="361006" y="316558"/>
                  <a:pt x="350058" y="316558"/>
                </a:cubicBezTo>
                <a:close/>
                <a:moveTo>
                  <a:pt x="257582" y="316558"/>
                </a:moveTo>
                <a:cubicBezTo>
                  <a:pt x="248503" y="316558"/>
                  <a:pt x="240581" y="322690"/>
                  <a:pt x="238356" y="331489"/>
                </a:cubicBezTo>
                <a:lnTo>
                  <a:pt x="198749" y="489768"/>
                </a:lnTo>
                <a:cubicBezTo>
                  <a:pt x="196079" y="500343"/>
                  <a:pt x="202487" y="511097"/>
                  <a:pt x="213168" y="513763"/>
                </a:cubicBezTo>
                <a:cubicBezTo>
                  <a:pt x="223759" y="516429"/>
                  <a:pt x="234529" y="509942"/>
                  <a:pt x="237199" y="499366"/>
                </a:cubicBezTo>
                <a:lnTo>
                  <a:pt x="243341" y="474837"/>
                </a:lnTo>
                <a:lnTo>
                  <a:pt x="271822" y="474837"/>
                </a:lnTo>
                <a:lnTo>
                  <a:pt x="277964" y="499366"/>
                </a:lnTo>
                <a:cubicBezTo>
                  <a:pt x="280189" y="508342"/>
                  <a:pt x="288288" y="514385"/>
                  <a:pt x="297189" y="514385"/>
                </a:cubicBezTo>
                <a:cubicBezTo>
                  <a:pt x="298791" y="514385"/>
                  <a:pt x="300393" y="514207"/>
                  <a:pt x="301995" y="513763"/>
                </a:cubicBezTo>
                <a:cubicBezTo>
                  <a:pt x="312587" y="511097"/>
                  <a:pt x="319084" y="500432"/>
                  <a:pt x="316414" y="489768"/>
                </a:cubicBezTo>
                <a:lnTo>
                  <a:pt x="276807" y="331489"/>
                </a:lnTo>
                <a:cubicBezTo>
                  <a:pt x="274582" y="322690"/>
                  <a:pt x="266660" y="316558"/>
                  <a:pt x="257582" y="316558"/>
                </a:cubicBezTo>
                <a:close/>
                <a:moveTo>
                  <a:pt x="112236" y="316558"/>
                </a:moveTo>
                <a:cubicBezTo>
                  <a:pt x="101377" y="316558"/>
                  <a:pt x="92477" y="325357"/>
                  <a:pt x="92477" y="336288"/>
                </a:cubicBezTo>
                <a:lnTo>
                  <a:pt x="92477" y="415472"/>
                </a:lnTo>
                <a:cubicBezTo>
                  <a:pt x="92477" y="426403"/>
                  <a:pt x="101377" y="435201"/>
                  <a:pt x="112236" y="435201"/>
                </a:cubicBezTo>
                <a:lnTo>
                  <a:pt x="145257" y="435201"/>
                </a:lnTo>
                <a:lnTo>
                  <a:pt x="145257" y="474837"/>
                </a:lnTo>
                <a:lnTo>
                  <a:pt x="112236" y="474837"/>
                </a:lnTo>
                <a:cubicBezTo>
                  <a:pt x="101377" y="474837"/>
                  <a:pt x="92477" y="483636"/>
                  <a:pt x="92477" y="494567"/>
                </a:cubicBezTo>
                <a:cubicBezTo>
                  <a:pt x="92477" y="505498"/>
                  <a:pt x="101377" y="514385"/>
                  <a:pt x="112236" y="514385"/>
                </a:cubicBezTo>
                <a:lnTo>
                  <a:pt x="165105" y="514385"/>
                </a:lnTo>
                <a:cubicBezTo>
                  <a:pt x="176053" y="514385"/>
                  <a:pt x="184953" y="505498"/>
                  <a:pt x="184953" y="494567"/>
                </a:cubicBezTo>
                <a:lnTo>
                  <a:pt x="184953" y="415472"/>
                </a:lnTo>
                <a:cubicBezTo>
                  <a:pt x="184953" y="404541"/>
                  <a:pt x="176053" y="395653"/>
                  <a:pt x="165105" y="395653"/>
                </a:cubicBezTo>
                <a:lnTo>
                  <a:pt x="132084" y="395653"/>
                </a:lnTo>
                <a:lnTo>
                  <a:pt x="132084" y="356106"/>
                </a:lnTo>
                <a:lnTo>
                  <a:pt x="165105" y="356106"/>
                </a:lnTo>
                <a:cubicBezTo>
                  <a:pt x="176053" y="356106"/>
                  <a:pt x="184953" y="347219"/>
                  <a:pt x="184953" y="336288"/>
                </a:cubicBezTo>
                <a:cubicBezTo>
                  <a:pt x="184953" y="325357"/>
                  <a:pt x="176053" y="316558"/>
                  <a:pt x="165105" y="316558"/>
                </a:cubicBezTo>
                <a:close/>
                <a:moveTo>
                  <a:pt x="501901" y="145037"/>
                </a:moveTo>
                <a:lnTo>
                  <a:pt x="501901" y="184674"/>
                </a:lnTo>
                <a:cubicBezTo>
                  <a:pt x="501901" y="206447"/>
                  <a:pt x="519702" y="224221"/>
                  <a:pt x="541597" y="224221"/>
                </a:cubicBezTo>
                <a:cubicBezTo>
                  <a:pt x="551388" y="224221"/>
                  <a:pt x="560733" y="220578"/>
                  <a:pt x="567943" y="214090"/>
                </a:cubicBezTo>
                <a:lnTo>
                  <a:pt x="567943" y="164856"/>
                </a:lnTo>
                <a:cubicBezTo>
                  <a:pt x="567943" y="153924"/>
                  <a:pt x="559131" y="145037"/>
                  <a:pt x="548184" y="145037"/>
                </a:cubicBezTo>
                <a:close/>
                <a:moveTo>
                  <a:pt x="383079" y="145037"/>
                </a:moveTo>
                <a:lnTo>
                  <a:pt x="383079" y="184674"/>
                </a:lnTo>
                <a:cubicBezTo>
                  <a:pt x="383079" y="206447"/>
                  <a:pt x="400791" y="224221"/>
                  <a:pt x="422686" y="224221"/>
                </a:cubicBezTo>
                <a:cubicBezTo>
                  <a:pt x="444493" y="224221"/>
                  <a:pt x="462294" y="206447"/>
                  <a:pt x="462294" y="184674"/>
                </a:cubicBezTo>
                <a:lnTo>
                  <a:pt x="462294" y="145037"/>
                </a:lnTo>
                <a:close/>
                <a:moveTo>
                  <a:pt x="264168" y="145037"/>
                </a:moveTo>
                <a:lnTo>
                  <a:pt x="264168" y="184674"/>
                </a:lnTo>
                <a:cubicBezTo>
                  <a:pt x="264168" y="206447"/>
                  <a:pt x="281969" y="224221"/>
                  <a:pt x="303775" y="224221"/>
                </a:cubicBezTo>
                <a:cubicBezTo>
                  <a:pt x="325671" y="224221"/>
                  <a:pt x="343472" y="206447"/>
                  <a:pt x="343472" y="184674"/>
                </a:cubicBezTo>
                <a:lnTo>
                  <a:pt x="343472" y="145037"/>
                </a:lnTo>
                <a:close/>
                <a:moveTo>
                  <a:pt x="145257" y="145037"/>
                </a:moveTo>
                <a:lnTo>
                  <a:pt x="145257" y="184674"/>
                </a:lnTo>
                <a:cubicBezTo>
                  <a:pt x="145257" y="206447"/>
                  <a:pt x="163058" y="224221"/>
                  <a:pt x="184953" y="224221"/>
                </a:cubicBezTo>
                <a:cubicBezTo>
                  <a:pt x="206759" y="224221"/>
                  <a:pt x="224561" y="206447"/>
                  <a:pt x="224561" y="184674"/>
                </a:cubicBezTo>
                <a:lnTo>
                  <a:pt x="224561" y="145037"/>
                </a:lnTo>
                <a:close/>
                <a:moveTo>
                  <a:pt x="59456" y="145037"/>
                </a:moveTo>
                <a:cubicBezTo>
                  <a:pt x="48508" y="145037"/>
                  <a:pt x="39608" y="153924"/>
                  <a:pt x="39608" y="164856"/>
                </a:cubicBezTo>
                <a:lnTo>
                  <a:pt x="39608" y="214090"/>
                </a:lnTo>
                <a:cubicBezTo>
                  <a:pt x="46817" y="220578"/>
                  <a:pt x="56163" y="224221"/>
                  <a:pt x="66042" y="224221"/>
                </a:cubicBezTo>
                <a:cubicBezTo>
                  <a:pt x="87937" y="224221"/>
                  <a:pt x="105650" y="206447"/>
                  <a:pt x="105650" y="184674"/>
                </a:cubicBezTo>
                <a:lnTo>
                  <a:pt x="105650" y="145037"/>
                </a:lnTo>
                <a:close/>
                <a:moveTo>
                  <a:pt x="99063" y="0"/>
                </a:moveTo>
                <a:lnTo>
                  <a:pt x="508576" y="0"/>
                </a:lnTo>
                <a:cubicBezTo>
                  <a:pt x="541330" y="0"/>
                  <a:pt x="567943" y="26661"/>
                  <a:pt x="567943" y="59366"/>
                </a:cubicBezTo>
                <a:lnTo>
                  <a:pt x="567943" y="108956"/>
                </a:lnTo>
                <a:cubicBezTo>
                  <a:pt x="591084" y="117043"/>
                  <a:pt x="607639" y="139083"/>
                  <a:pt x="607639" y="164856"/>
                </a:cubicBezTo>
                <a:lnTo>
                  <a:pt x="607639" y="586904"/>
                </a:lnTo>
                <a:cubicBezTo>
                  <a:pt x="607639" y="597835"/>
                  <a:pt x="598739" y="606722"/>
                  <a:pt x="587791" y="606722"/>
                </a:cubicBezTo>
                <a:lnTo>
                  <a:pt x="19848" y="606722"/>
                </a:lnTo>
                <a:cubicBezTo>
                  <a:pt x="8901" y="606722"/>
                  <a:pt x="0" y="597835"/>
                  <a:pt x="0" y="586904"/>
                </a:cubicBezTo>
                <a:lnTo>
                  <a:pt x="0" y="164856"/>
                </a:lnTo>
                <a:cubicBezTo>
                  <a:pt x="0" y="139083"/>
                  <a:pt x="16555" y="117043"/>
                  <a:pt x="39608" y="108956"/>
                </a:cubicBezTo>
                <a:lnTo>
                  <a:pt x="39608" y="59366"/>
                </a:lnTo>
                <a:cubicBezTo>
                  <a:pt x="39608" y="26661"/>
                  <a:pt x="66309" y="0"/>
                  <a:pt x="990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/>
          </a:p>
        </p:txBody>
      </p:sp>
      <p:sp>
        <p:nvSpPr>
          <p:cNvPr id="19" name="iŝḷiḑé"/>
          <p:cNvSpPr/>
          <p:nvPr/>
        </p:nvSpPr>
        <p:spPr bwMode="auto">
          <a:xfrm>
            <a:off x="7430859" y="3898941"/>
            <a:ext cx="4089630" cy="86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80604020202020204" pitchFamily="34" charset="0"/>
              <a:buChar char="•"/>
            </a:pPr>
            <a:r>
              <a:rPr lang="en-US" altLang="en-US" sz="2000" dirty="0"/>
              <a:t>提供基于Json的接口供其他项目调用</a:t>
            </a:r>
            <a:endParaRPr lang="en-US" altLang="en-US" sz="2000" dirty="0"/>
          </a:p>
        </p:txBody>
      </p:sp>
      <p:sp>
        <p:nvSpPr>
          <p:cNvPr id="20" name="íśḻïḓé"/>
          <p:cNvSpPr txBox="1"/>
          <p:nvPr/>
        </p:nvSpPr>
        <p:spPr bwMode="auto">
          <a:xfrm>
            <a:off x="7430859" y="3457137"/>
            <a:ext cx="4089632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dirty="0"/>
              <a:t>外部接口服务</a:t>
            </a:r>
            <a:endParaRPr lang="en-US" altLang="en-US" sz="2000" b="1" dirty="0"/>
          </a:p>
        </p:txBody>
      </p:sp>
      <p:sp>
        <p:nvSpPr>
          <p:cNvPr id="9" name="íṩḻide"/>
          <p:cNvSpPr/>
          <p:nvPr/>
        </p:nvSpPr>
        <p:spPr>
          <a:xfrm>
            <a:off x="6606782" y="5217430"/>
            <a:ext cx="712143" cy="7121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ïṥ1íďè"/>
          <p:cNvSpPr/>
          <p:nvPr/>
        </p:nvSpPr>
        <p:spPr bwMode="auto">
          <a:xfrm>
            <a:off x="6781758" y="5391739"/>
            <a:ext cx="343334" cy="360052"/>
          </a:xfrm>
          <a:custGeom>
            <a:avLst/>
            <a:gdLst>
              <a:gd name="T0" fmla="*/ 6188 w 6214"/>
              <a:gd name="T1" fmla="*/ 2298 h 6526"/>
              <a:gd name="T2" fmla="*/ 3245 w 6214"/>
              <a:gd name="T3" fmla="*/ 48 h 6526"/>
              <a:gd name="T4" fmla="*/ 99 w 6214"/>
              <a:gd name="T5" fmla="*/ 2077 h 6526"/>
              <a:gd name="T6" fmla="*/ 209 w 6214"/>
              <a:gd name="T7" fmla="*/ 2428 h 6526"/>
              <a:gd name="T8" fmla="*/ 1022 w 6214"/>
              <a:gd name="T9" fmla="*/ 2577 h 6526"/>
              <a:gd name="T10" fmla="*/ 925 w 6214"/>
              <a:gd name="T11" fmla="*/ 3687 h 6526"/>
              <a:gd name="T12" fmla="*/ 630 w 6214"/>
              <a:gd name="T13" fmla="*/ 5529 h 6526"/>
              <a:gd name="T14" fmla="*/ 59 w 6214"/>
              <a:gd name="T15" fmla="*/ 5913 h 6526"/>
              <a:gd name="T16" fmla="*/ 443 w 6214"/>
              <a:gd name="T17" fmla="*/ 6526 h 6526"/>
              <a:gd name="T18" fmla="*/ 6155 w 6214"/>
              <a:gd name="T19" fmla="*/ 6141 h 6526"/>
              <a:gd name="T20" fmla="*/ 5770 w 6214"/>
              <a:gd name="T21" fmla="*/ 5529 h 6526"/>
              <a:gd name="T22" fmla="*/ 5397 w 6214"/>
              <a:gd name="T23" fmla="*/ 5346 h 6526"/>
              <a:gd name="T24" fmla="*/ 5300 w 6214"/>
              <a:gd name="T25" fmla="*/ 3441 h 6526"/>
              <a:gd name="T26" fmla="*/ 5266 w 6214"/>
              <a:gd name="T27" fmla="*/ 2432 h 6526"/>
              <a:gd name="T28" fmla="*/ 6004 w 6214"/>
              <a:gd name="T29" fmla="*/ 2433 h 6526"/>
              <a:gd name="T30" fmla="*/ 4351 w 6214"/>
              <a:gd name="T31" fmla="*/ 2577 h 6526"/>
              <a:gd name="T32" fmla="*/ 4319 w 6214"/>
              <a:gd name="T33" fmla="*/ 3481 h 6526"/>
              <a:gd name="T34" fmla="*/ 2020 w 6214"/>
              <a:gd name="T35" fmla="*/ 3508 h 6526"/>
              <a:gd name="T36" fmla="*/ 1971 w 6214"/>
              <a:gd name="T37" fmla="*/ 2577 h 6526"/>
              <a:gd name="T38" fmla="*/ 4385 w 6214"/>
              <a:gd name="T39" fmla="*/ 2431 h 6526"/>
              <a:gd name="T40" fmla="*/ 2848 w 6214"/>
              <a:gd name="T41" fmla="*/ 4193 h 6526"/>
              <a:gd name="T42" fmla="*/ 3106 w 6214"/>
              <a:gd name="T43" fmla="*/ 3903 h 6526"/>
              <a:gd name="T44" fmla="*/ 2791 w 6214"/>
              <a:gd name="T45" fmla="*/ 3178 h 6526"/>
              <a:gd name="T46" fmla="*/ 3106 w 6214"/>
              <a:gd name="T47" fmla="*/ 2880 h 6526"/>
              <a:gd name="T48" fmla="*/ 3221 w 6214"/>
              <a:gd name="T49" fmla="*/ 3045 h 6526"/>
              <a:gd name="T50" fmla="*/ 3429 w 6214"/>
              <a:gd name="T51" fmla="*/ 3432 h 6526"/>
              <a:gd name="T52" fmla="*/ 3221 w 6214"/>
              <a:gd name="T53" fmla="*/ 3743 h 6526"/>
              <a:gd name="T54" fmla="*/ 3675 w 6214"/>
              <a:gd name="T55" fmla="*/ 4184 h 6526"/>
              <a:gd name="T56" fmla="*/ 3221 w 6214"/>
              <a:gd name="T57" fmla="*/ 4658 h 6526"/>
              <a:gd name="T58" fmla="*/ 3106 w 6214"/>
              <a:gd name="T59" fmla="*/ 4824 h 6526"/>
              <a:gd name="T60" fmla="*/ 2642 w 6214"/>
              <a:gd name="T61" fmla="*/ 4193 h 6526"/>
              <a:gd name="T62" fmla="*/ 2068 w 6214"/>
              <a:gd name="T63" fmla="*/ 4417 h 6526"/>
              <a:gd name="T64" fmla="*/ 4254 w 6214"/>
              <a:gd name="T65" fmla="*/ 4469 h 6526"/>
              <a:gd name="T66" fmla="*/ 2068 w 6214"/>
              <a:gd name="T67" fmla="*/ 5338 h 6526"/>
              <a:gd name="T68" fmla="*/ 3220 w 6214"/>
              <a:gd name="T69" fmla="*/ 4499 h 6526"/>
              <a:gd name="T70" fmla="*/ 3416 w 6214"/>
              <a:gd name="T71" fmla="*/ 4026 h 6526"/>
              <a:gd name="T72" fmla="*/ 3220 w 6214"/>
              <a:gd name="T73" fmla="*/ 4499 h 6526"/>
              <a:gd name="T74" fmla="*/ 2944 w 6214"/>
              <a:gd name="T75" fmla="*/ 3640 h 6526"/>
              <a:gd name="T76" fmla="*/ 3106 w 6214"/>
              <a:gd name="T77" fmla="*/ 3205 h 6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214" h="6526">
                <a:moveTo>
                  <a:pt x="6004" y="2433"/>
                </a:moveTo>
                <a:cubicBezTo>
                  <a:pt x="6088" y="2433"/>
                  <a:pt x="6163" y="2378"/>
                  <a:pt x="6188" y="2298"/>
                </a:cubicBezTo>
                <a:cubicBezTo>
                  <a:pt x="6214" y="2218"/>
                  <a:pt x="6184" y="2131"/>
                  <a:pt x="6116" y="2082"/>
                </a:cubicBezTo>
                <a:lnTo>
                  <a:pt x="3245" y="48"/>
                </a:lnTo>
                <a:cubicBezTo>
                  <a:pt x="3178" y="1"/>
                  <a:pt x="3090" y="0"/>
                  <a:pt x="3023" y="47"/>
                </a:cubicBezTo>
                <a:lnTo>
                  <a:pt x="99" y="2077"/>
                </a:lnTo>
                <a:cubicBezTo>
                  <a:pt x="30" y="2125"/>
                  <a:pt x="0" y="2212"/>
                  <a:pt x="25" y="2293"/>
                </a:cubicBezTo>
                <a:cubicBezTo>
                  <a:pt x="50" y="2373"/>
                  <a:pt x="125" y="2428"/>
                  <a:pt x="209" y="2428"/>
                </a:cubicBezTo>
                <a:lnTo>
                  <a:pt x="1057" y="2429"/>
                </a:lnTo>
                <a:cubicBezTo>
                  <a:pt x="1035" y="2474"/>
                  <a:pt x="1022" y="2524"/>
                  <a:pt x="1022" y="2577"/>
                </a:cubicBezTo>
                <a:lnTo>
                  <a:pt x="1022" y="3441"/>
                </a:lnTo>
                <a:cubicBezTo>
                  <a:pt x="962" y="3506"/>
                  <a:pt x="925" y="3592"/>
                  <a:pt x="925" y="3687"/>
                </a:cubicBezTo>
                <a:lnTo>
                  <a:pt x="925" y="5340"/>
                </a:lnTo>
                <a:cubicBezTo>
                  <a:pt x="798" y="5348"/>
                  <a:pt x="688" y="5422"/>
                  <a:pt x="630" y="5529"/>
                </a:cubicBezTo>
                <a:lnTo>
                  <a:pt x="443" y="5529"/>
                </a:lnTo>
                <a:cubicBezTo>
                  <a:pt x="231" y="5529"/>
                  <a:pt x="59" y="5701"/>
                  <a:pt x="59" y="5913"/>
                </a:cubicBezTo>
                <a:lnTo>
                  <a:pt x="59" y="6141"/>
                </a:lnTo>
                <a:cubicBezTo>
                  <a:pt x="59" y="6353"/>
                  <a:pt x="231" y="6526"/>
                  <a:pt x="443" y="6526"/>
                </a:cubicBezTo>
                <a:lnTo>
                  <a:pt x="5770" y="6526"/>
                </a:lnTo>
                <a:cubicBezTo>
                  <a:pt x="5982" y="6526"/>
                  <a:pt x="6155" y="6353"/>
                  <a:pt x="6155" y="6141"/>
                </a:cubicBezTo>
                <a:lnTo>
                  <a:pt x="6155" y="5913"/>
                </a:lnTo>
                <a:cubicBezTo>
                  <a:pt x="6155" y="5701"/>
                  <a:pt x="5982" y="5529"/>
                  <a:pt x="5770" y="5529"/>
                </a:cubicBezTo>
                <a:lnTo>
                  <a:pt x="5643" y="5529"/>
                </a:lnTo>
                <a:cubicBezTo>
                  <a:pt x="5593" y="5436"/>
                  <a:pt x="5503" y="5368"/>
                  <a:pt x="5397" y="5346"/>
                </a:cubicBezTo>
                <a:lnTo>
                  <a:pt x="5397" y="3687"/>
                </a:lnTo>
                <a:cubicBezTo>
                  <a:pt x="5397" y="3592"/>
                  <a:pt x="5360" y="3506"/>
                  <a:pt x="5300" y="3441"/>
                </a:cubicBezTo>
                <a:lnTo>
                  <a:pt x="5300" y="2577"/>
                </a:lnTo>
                <a:cubicBezTo>
                  <a:pt x="5300" y="2525"/>
                  <a:pt x="5288" y="2476"/>
                  <a:pt x="5266" y="2432"/>
                </a:cubicBezTo>
                <a:lnTo>
                  <a:pt x="6004" y="2433"/>
                </a:lnTo>
                <a:lnTo>
                  <a:pt x="6004" y="2433"/>
                </a:lnTo>
                <a:close/>
                <a:moveTo>
                  <a:pt x="4385" y="2431"/>
                </a:moveTo>
                <a:cubicBezTo>
                  <a:pt x="4363" y="2476"/>
                  <a:pt x="4351" y="2525"/>
                  <a:pt x="4351" y="2577"/>
                </a:cubicBezTo>
                <a:lnTo>
                  <a:pt x="4351" y="3441"/>
                </a:lnTo>
                <a:cubicBezTo>
                  <a:pt x="4339" y="3454"/>
                  <a:pt x="4329" y="3467"/>
                  <a:pt x="4319" y="3481"/>
                </a:cubicBezTo>
                <a:cubicBezTo>
                  <a:pt x="4147" y="3016"/>
                  <a:pt x="3700" y="2683"/>
                  <a:pt x="3174" y="2683"/>
                </a:cubicBezTo>
                <a:cubicBezTo>
                  <a:pt x="2639" y="2683"/>
                  <a:pt x="2184" y="3028"/>
                  <a:pt x="2020" y="3508"/>
                </a:cubicBezTo>
                <a:cubicBezTo>
                  <a:pt x="2006" y="3484"/>
                  <a:pt x="1990" y="3461"/>
                  <a:pt x="1971" y="3441"/>
                </a:cubicBezTo>
                <a:lnTo>
                  <a:pt x="1971" y="2577"/>
                </a:lnTo>
                <a:cubicBezTo>
                  <a:pt x="1971" y="2524"/>
                  <a:pt x="1958" y="2474"/>
                  <a:pt x="1936" y="2430"/>
                </a:cubicBezTo>
                <a:lnTo>
                  <a:pt x="4385" y="2431"/>
                </a:lnTo>
                <a:close/>
                <a:moveTo>
                  <a:pt x="2642" y="4193"/>
                </a:moveTo>
                <a:lnTo>
                  <a:pt x="2848" y="4193"/>
                </a:lnTo>
                <a:cubicBezTo>
                  <a:pt x="2864" y="4370"/>
                  <a:pt x="2950" y="4472"/>
                  <a:pt x="3106" y="4499"/>
                </a:cubicBezTo>
                <a:lnTo>
                  <a:pt x="3106" y="3903"/>
                </a:lnTo>
                <a:cubicBezTo>
                  <a:pt x="2819" y="3845"/>
                  <a:pt x="2675" y="3705"/>
                  <a:pt x="2675" y="3482"/>
                </a:cubicBezTo>
                <a:cubicBezTo>
                  <a:pt x="2675" y="3356"/>
                  <a:pt x="2714" y="3255"/>
                  <a:pt x="2791" y="3178"/>
                </a:cubicBezTo>
                <a:cubicBezTo>
                  <a:pt x="2869" y="3101"/>
                  <a:pt x="2974" y="3057"/>
                  <a:pt x="3106" y="3045"/>
                </a:cubicBezTo>
                <a:lnTo>
                  <a:pt x="3106" y="2880"/>
                </a:lnTo>
                <a:lnTo>
                  <a:pt x="3221" y="2880"/>
                </a:lnTo>
                <a:lnTo>
                  <a:pt x="3221" y="3045"/>
                </a:lnTo>
                <a:cubicBezTo>
                  <a:pt x="3473" y="3064"/>
                  <a:pt x="3612" y="3193"/>
                  <a:pt x="3637" y="3432"/>
                </a:cubicBezTo>
                <a:lnTo>
                  <a:pt x="3429" y="3432"/>
                </a:lnTo>
                <a:cubicBezTo>
                  <a:pt x="3418" y="3299"/>
                  <a:pt x="3348" y="3224"/>
                  <a:pt x="3221" y="3207"/>
                </a:cubicBezTo>
                <a:lnTo>
                  <a:pt x="3221" y="3743"/>
                </a:lnTo>
                <a:cubicBezTo>
                  <a:pt x="3397" y="3779"/>
                  <a:pt x="3516" y="3832"/>
                  <a:pt x="3580" y="3901"/>
                </a:cubicBezTo>
                <a:cubicBezTo>
                  <a:pt x="3643" y="3970"/>
                  <a:pt x="3675" y="4065"/>
                  <a:pt x="3675" y="4184"/>
                </a:cubicBezTo>
                <a:cubicBezTo>
                  <a:pt x="3675" y="4308"/>
                  <a:pt x="3634" y="4417"/>
                  <a:pt x="3554" y="4509"/>
                </a:cubicBezTo>
                <a:cubicBezTo>
                  <a:pt x="3474" y="4601"/>
                  <a:pt x="3363" y="4651"/>
                  <a:pt x="3221" y="4658"/>
                </a:cubicBezTo>
                <a:lnTo>
                  <a:pt x="3221" y="4824"/>
                </a:lnTo>
                <a:lnTo>
                  <a:pt x="3106" y="4824"/>
                </a:lnTo>
                <a:lnTo>
                  <a:pt x="3106" y="4660"/>
                </a:lnTo>
                <a:cubicBezTo>
                  <a:pt x="2816" y="4629"/>
                  <a:pt x="2661" y="4473"/>
                  <a:pt x="2642" y="4193"/>
                </a:cubicBezTo>
                <a:close/>
                <a:moveTo>
                  <a:pt x="2068" y="5339"/>
                </a:moveTo>
                <a:lnTo>
                  <a:pt x="2068" y="4417"/>
                </a:lnTo>
                <a:cubicBezTo>
                  <a:pt x="2262" y="4834"/>
                  <a:pt x="2684" y="5123"/>
                  <a:pt x="3174" y="5123"/>
                </a:cubicBezTo>
                <a:cubicBezTo>
                  <a:pt x="3643" y="5123"/>
                  <a:pt x="4050" y="4858"/>
                  <a:pt x="4254" y="4469"/>
                </a:cubicBezTo>
                <a:lnTo>
                  <a:pt x="4254" y="5338"/>
                </a:lnTo>
                <a:lnTo>
                  <a:pt x="2068" y="5338"/>
                </a:lnTo>
                <a:lnTo>
                  <a:pt x="2068" y="5339"/>
                </a:lnTo>
                <a:close/>
                <a:moveTo>
                  <a:pt x="3220" y="4499"/>
                </a:moveTo>
                <a:lnTo>
                  <a:pt x="3220" y="3928"/>
                </a:lnTo>
                <a:cubicBezTo>
                  <a:pt x="3318" y="3954"/>
                  <a:pt x="3383" y="3987"/>
                  <a:pt x="3416" y="4026"/>
                </a:cubicBezTo>
                <a:cubicBezTo>
                  <a:pt x="3450" y="4066"/>
                  <a:pt x="3467" y="4123"/>
                  <a:pt x="3467" y="4197"/>
                </a:cubicBezTo>
                <a:cubicBezTo>
                  <a:pt x="3467" y="4378"/>
                  <a:pt x="3385" y="4478"/>
                  <a:pt x="3220" y="4499"/>
                </a:cubicBezTo>
                <a:close/>
                <a:moveTo>
                  <a:pt x="3106" y="3719"/>
                </a:moveTo>
                <a:cubicBezTo>
                  <a:pt x="3040" y="3702"/>
                  <a:pt x="2985" y="3676"/>
                  <a:pt x="2944" y="3640"/>
                </a:cubicBezTo>
                <a:cubicBezTo>
                  <a:pt x="2902" y="3603"/>
                  <a:pt x="2881" y="3545"/>
                  <a:pt x="2881" y="3466"/>
                </a:cubicBezTo>
                <a:cubicBezTo>
                  <a:pt x="2881" y="3318"/>
                  <a:pt x="2956" y="3231"/>
                  <a:pt x="3106" y="3205"/>
                </a:cubicBezTo>
                <a:lnTo>
                  <a:pt x="3106" y="37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/>
          </a:p>
        </p:txBody>
      </p:sp>
      <p:sp>
        <p:nvSpPr>
          <p:cNvPr id="17" name="ïSḷídè"/>
          <p:cNvSpPr/>
          <p:nvPr/>
        </p:nvSpPr>
        <p:spPr bwMode="auto">
          <a:xfrm>
            <a:off x="7430859" y="5372370"/>
            <a:ext cx="4089630" cy="86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80604020202020204" pitchFamily="34" charset="0"/>
              <a:buChar char="•"/>
            </a:pPr>
            <a:r>
              <a:rPr lang="en-US" altLang="en-US" sz="1600" dirty="0"/>
              <a:t>基于Web的管理界面，提供数据录入，数据管理，权限管理等功能</a:t>
            </a:r>
            <a:endParaRPr lang="en-US" altLang="en-US" sz="1600" dirty="0"/>
          </a:p>
        </p:txBody>
      </p:sp>
      <p:sp>
        <p:nvSpPr>
          <p:cNvPr id="18" name="íṣḷïḋé"/>
          <p:cNvSpPr txBox="1"/>
          <p:nvPr/>
        </p:nvSpPr>
        <p:spPr bwMode="auto">
          <a:xfrm>
            <a:off x="7430859" y="4930566"/>
            <a:ext cx="4089632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dirty="0"/>
              <a:t>管理平台</a:t>
            </a:r>
            <a:endParaRPr lang="en-US" altLang="en-US" sz="2000" b="1" dirty="0"/>
          </a:p>
        </p:txBody>
      </p:sp>
      <p:sp>
        <p:nvSpPr>
          <p:cNvPr id="15" name="îsľïḋe"/>
          <p:cNvSpPr/>
          <p:nvPr/>
        </p:nvSpPr>
        <p:spPr>
          <a:xfrm>
            <a:off x="6606782" y="1644258"/>
            <a:ext cx="4913706" cy="1313573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sz="1600" dirty="0"/>
              <a:t>一个为其他项目提供题目，试卷等信息的系统</a:t>
            </a:r>
            <a:r>
              <a:rPr lang="en-US" altLang="en-US" sz="1100" dirty="0"/>
              <a:t>。</a:t>
            </a:r>
            <a:endParaRPr lang="en-US" altLang="en-US" sz="11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sz="1400" dirty="0"/>
              <a:t>同时为各个项目提供了数据共享，数据更新等渠道，让其他的项目可以联动起来</a:t>
            </a:r>
            <a:endParaRPr lang="en-US" altLang="en-US" sz="11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en-US" sz="1100" dirty="0"/>
          </a:p>
        </p:txBody>
      </p:sp>
      <p:sp>
        <p:nvSpPr>
          <p:cNvPr id="16" name="îṣḻïḑé"/>
          <p:cNvSpPr txBox="1"/>
          <p:nvPr/>
        </p:nvSpPr>
        <p:spPr bwMode="auto">
          <a:xfrm>
            <a:off x="6606782" y="1202453"/>
            <a:ext cx="4913706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dirty="0"/>
              <a:t>题库系统</a:t>
            </a:r>
            <a:endParaRPr lang="en-US" altLang="en-US" sz="2000" b="1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7505227" y="3124098"/>
            <a:ext cx="4015261" cy="0"/>
          </a:xfrm>
          <a:prstGeom prst="line">
            <a:avLst/>
          </a:prstGeom>
          <a:ln w="3175" cap="rnd">
            <a:solidFill>
              <a:schemeClr val="tx2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505227" y="4708454"/>
            <a:ext cx="401526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题库TIKU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9" name="iṣḻíḑè"/>
          <p:cNvSpPr/>
          <p:nvPr/>
        </p:nvSpPr>
        <p:spPr>
          <a:xfrm>
            <a:off x="3953114" y="1516907"/>
            <a:ext cx="4285772" cy="4285768"/>
          </a:xfrm>
          <a:prstGeom prst="ellipse">
            <a:avLst/>
          </a:prstGeom>
          <a:blipFill>
            <a:blip r:embed="rId1"/>
            <a:srcRect/>
            <a:stretch>
              <a:fillRect l="-27097" t="105" r="-27482" b="-105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/>
          </a:p>
        </p:txBody>
      </p:sp>
      <p:sp>
        <p:nvSpPr>
          <p:cNvPr id="20" name="iṧḻïḓé"/>
          <p:cNvSpPr/>
          <p:nvPr/>
        </p:nvSpPr>
        <p:spPr>
          <a:xfrm>
            <a:off x="3941284" y="1505077"/>
            <a:ext cx="4309432" cy="4309428"/>
          </a:xfrm>
          <a:prstGeom prst="donut">
            <a:avLst/>
          </a:prstGeom>
          <a:solidFill>
            <a:schemeClr val="tx1">
              <a:alpha val="7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7" name="iṡḷîḑè"/>
          <p:cNvSpPr/>
          <p:nvPr/>
        </p:nvSpPr>
        <p:spPr>
          <a:xfrm>
            <a:off x="3710997" y="2031576"/>
            <a:ext cx="1114301" cy="1114300"/>
          </a:xfrm>
          <a:prstGeom prst="ellipse">
            <a:avLst/>
          </a:prstGeom>
          <a:solidFill>
            <a:schemeClr val="bg1"/>
          </a:solidFill>
          <a:ln w="28575">
            <a:gradFill>
              <a:gsLst>
                <a:gs pos="0">
                  <a:schemeClr val="accent1"/>
                </a:gs>
                <a:gs pos="5800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prstClr val="black"/>
                </a:solidFill>
              </a:rPr>
              <a:t>错题</a:t>
            </a:r>
            <a:endParaRPr lang="en-US" kern="0" dirty="0">
              <a:solidFill>
                <a:prstClr val="black"/>
              </a:solidFill>
            </a:endParaRPr>
          </a:p>
        </p:txBody>
      </p:sp>
      <p:sp>
        <p:nvSpPr>
          <p:cNvPr id="8" name="íṡļíḑê"/>
          <p:cNvSpPr/>
          <p:nvPr/>
        </p:nvSpPr>
        <p:spPr>
          <a:xfrm>
            <a:off x="7456696" y="2031576"/>
            <a:ext cx="1114301" cy="1114300"/>
          </a:xfrm>
          <a:prstGeom prst="ellipse">
            <a:avLst/>
          </a:prstGeom>
          <a:solidFill>
            <a:schemeClr val="bg1"/>
          </a:solidFill>
          <a:ln w="28575">
            <a:gradFill>
              <a:gsLst>
                <a:gs pos="0">
                  <a:schemeClr val="accent1"/>
                </a:gs>
                <a:gs pos="5800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kern="0" dirty="0">
                <a:solidFill>
                  <a:prstClr val="black"/>
                </a:solidFill>
              </a:rPr>
              <a:t>对战</a:t>
            </a:r>
            <a:endParaRPr lang="en-US" altLang="en-US" kern="0" dirty="0">
              <a:solidFill>
                <a:prstClr val="black"/>
              </a:solidFill>
            </a:endParaRPr>
          </a:p>
        </p:txBody>
      </p:sp>
      <p:sp>
        <p:nvSpPr>
          <p:cNvPr id="9" name="ïṥľiḋe"/>
          <p:cNvSpPr/>
          <p:nvPr/>
        </p:nvSpPr>
        <p:spPr>
          <a:xfrm>
            <a:off x="3710997" y="4163520"/>
            <a:ext cx="1114301" cy="1114300"/>
          </a:xfrm>
          <a:prstGeom prst="ellipse">
            <a:avLst/>
          </a:prstGeom>
          <a:solidFill>
            <a:schemeClr val="bg1"/>
          </a:solidFill>
          <a:ln w="28575">
            <a:gradFill>
              <a:gsLst>
                <a:gs pos="0">
                  <a:schemeClr val="accent1"/>
                </a:gs>
                <a:gs pos="5800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kern="0" dirty="0">
                <a:solidFill>
                  <a:prstClr val="black"/>
                </a:solidFill>
              </a:rPr>
              <a:t>闯关</a:t>
            </a:r>
            <a:endParaRPr lang="en-US" altLang="en-US" kern="0" dirty="0">
              <a:solidFill>
                <a:prstClr val="black"/>
              </a:solidFill>
            </a:endParaRPr>
          </a:p>
        </p:txBody>
      </p:sp>
      <p:sp>
        <p:nvSpPr>
          <p:cNvPr id="10" name="îśļíďê"/>
          <p:cNvSpPr/>
          <p:nvPr/>
        </p:nvSpPr>
        <p:spPr>
          <a:xfrm>
            <a:off x="7456692" y="4163520"/>
            <a:ext cx="1114301" cy="1114300"/>
          </a:xfrm>
          <a:prstGeom prst="ellipse">
            <a:avLst/>
          </a:prstGeom>
          <a:solidFill>
            <a:schemeClr val="bg1"/>
          </a:solidFill>
          <a:ln w="28575">
            <a:gradFill>
              <a:gsLst>
                <a:gs pos="0">
                  <a:schemeClr val="accent1"/>
                </a:gs>
                <a:gs pos="5800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kern="0" dirty="0">
                <a:solidFill>
                  <a:prstClr val="black"/>
                </a:solidFill>
              </a:rPr>
              <a:t>考试</a:t>
            </a:r>
            <a:endParaRPr lang="en-US" altLang="en-US" kern="0" dirty="0">
              <a:solidFill>
                <a:prstClr val="black"/>
              </a:solidFill>
            </a:endParaRPr>
          </a:p>
        </p:txBody>
      </p:sp>
      <p:sp>
        <p:nvSpPr>
          <p:cNvPr id="11" name="í$ḻïḑé"/>
          <p:cNvSpPr/>
          <p:nvPr/>
        </p:nvSpPr>
        <p:spPr bwMode="auto">
          <a:xfrm>
            <a:off x="440690" y="2444750"/>
            <a:ext cx="3171190" cy="969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en-US" sz="1200" dirty="0"/>
              <a:t>其他项目会将用户错题数据发给题库系统</a:t>
            </a:r>
            <a:endParaRPr lang="en-US" altLang="en-US" sz="1200" dirty="0"/>
          </a:p>
          <a:p>
            <a:pPr marL="171450" indent="-1714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en-US" sz="1200" dirty="0"/>
              <a:t>错题本项目从题库系统拿到各个用户的错题</a:t>
            </a:r>
            <a:endParaRPr lang="en-US" altLang="en-US" sz="1200" dirty="0"/>
          </a:p>
        </p:txBody>
      </p:sp>
      <p:sp>
        <p:nvSpPr>
          <p:cNvPr id="12" name="îṥļîďè"/>
          <p:cNvSpPr txBox="1"/>
          <p:nvPr/>
        </p:nvSpPr>
        <p:spPr bwMode="auto">
          <a:xfrm>
            <a:off x="673140" y="2031576"/>
            <a:ext cx="293833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/>
              <a:t>错题本</a:t>
            </a:r>
            <a:endParaRPr lang="en-US" altLang="en-US" sz="1800" b="1" dirty="0"/>
          </a:p>
        </p:txBody>
      </p:sp>
      <p:sp>
        <p:nvSpPr>
          <p:cNvPr id="13" name="îṥ1îḓè"/>
          <p:cNvSpPr/>
          <p:nvPr/>
        </p:nvSpPr>
        <p:spPr bwMode="auto">
          <a:xfrm>
            <a:off x="673140" y="4576400"/>
            <a:ext cx="2938335" cy="96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en-US" sz="1200" dirty="0"/>
              <a:t>从题库拿题目和关卡信息</a:t>
            </a:r>
            <a:endParaRPr lang="en-US" altLang="en-US" sz="1200" dirty="0"/>
          </a:p>
          <a:p>
            <a:pPr marL="171450" indent="-1714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en-US" sz="1200" dirty="0"/>
              <a:t>更新错题信息到题库</a:t>
            </a:r>
            <a:endParaRPr lang="en-US" altLang="en-US" sz="1200" dirty="0"/>
          </a:p>
        </p:txBody>
      </p:sp>
      <p:sp>
        <p:nvSpPr>
          <p:cNvPr id="14" name="ïšḻiḍe"/>
          <p:cNvSpPr txBox="1"/>
          <p:nvPr/>
        </p:nvSpPr>
        <p:spPr bwMode="auto">
          <a:xfrm>
            <a:off x="673140" y="4163520"/>
            <a:ext cx="293833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/>
              <a:t>答题闯关</a:t>
            </a:r>
            <a:endParaRPr lang="en-US" altLang="en-US" sz="1800" b="1" dirty="0"/>
          </a:p>
        </p:txBody>
      </p:sp>
      <p:sp>
        <p:nvSpPr>
          <p:cNvPr id="15" name="ïSľïḋé"/>
          <p:cNvSpPr/>
          <p:nvPr/>
        </p:nvSpPr>
        <p:spPr bwMode="auto">
          <a:xfrm>
            <a:off x="8583615" y="2444456"/>
            <a:ext cx="2938335" cy="96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en-US" sz="1200" dirty="0"/>
              <a:t>从题库题目数据</a:t>
            </a:r>
            <a:endParaRPr lang="en-US" altLang="en-US" sz="1200" dirty="0"/>
          </a:p>
          <a:p>
            <a:pPr marL="171450" indent="-171450" algn="r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en-US" sz="1200" dirty="0"/>
              <a:t>更新错题信息到题库</a:t>
            </a:r>
            <a:endParaRPr lang="en-US" altLang="en-US" sz="1200" dirty="0"/>
          </a:p>
        </p:txBody>
      </p:sp>
      <p:sp>
        <p:nvSpPr>
          <p:cNvPr id="16" name="iṣļïḋè"/>
          <p:cNvSpPr txBox="1"/>
          <p:nvPr/>
        </p:nvSpPr>
        <p:spPr bwMode="auto">
          <a:xfrm>
            <a:off x="8583615" y="2031576"/>
            <a:ext cx="293833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/>
              <a:t>答题对战</a:t>
            </a:r>
            <a:endParaRPr lang="en-US" altLang="en-US" sz="1800" b="1" dirty="0"/>
          </a:p>
        </p:txBody>
      </p:sp>
      <p:sp>
        <p:nvSpPr>
          <p:cNvPr id="17" name="îṩḷiḓe"/>
          <p:cNvSpPr/>
          <p:nvPr/>
        </p:nvSpPr>
        <p:spPr bwMode="auto">
          <a:xfrm>
            <a:off x="8583615" y="4576400"/>
            <a:ext cx="2938335" cy="96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en-US" sz="1200" dirty="0"/>
              <a:t>从题库拿数据</a:t>
            </a:r>
            <a:endParaRPr lang="en-US" altLang="en-US" sz="1200" dirty="0"/>
          </a:p>
          <a:p>
            <a:pPr marL="171450" indent="-171450" algn="r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en-US" sz="1200" dirty="0"/>
              <a:t>更新错题</a:t>
            </a:r>
            <a:endParaRPr lang="en-US" altLang="en-US" sz="1200" dirty="0"/>
          </a:p>
        </p:txBody>
      </p:sp>
      <p:sp>
        <p:nvSpPr>
          <p:cNvPr id="18" name="iṩļïḍé"/>
          <p:cNvSpPr txBox="1"/>
          <p:nvPr/>
        </p:nvSpPr>
        <p:spPr bwMode="auto">
          <a:xfrm>
            <a:off x="8583615" y="4163520"/>
            <a:ext cx="293833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/>
              <a:t>人机考试</a:t>
            </a:r>
            <a:endParaRPr lang="en-US" altLang="en-US" sz="1800" b="1" dirty="0"/>
          </a:p>
        </p:txBody>
      </p:sp>
      <p:sp>
        <p:nvSpPr>
          <p:cNvPr id="5" name="Text Box 4"/>
          <p:cNvSpPr txBox="1"/>
          <p:nvPr/>
        </p:nvSpPr>
        <p:spPr>
          <a:xfrm>
            <a:off x="1657350" y="1186815"/>
            <a:ext cx="2053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b="1"/>
              <a:t>联动项目</a:t>
            </a:r>
            <a:endParaRPr lang="en-US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需求分析</a:t>
            </a:r>
            <a:endParaRPr lang="en-US" b="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62778" y="3053054"/>
            <a:ext cx="74287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形标注 7"/>
          <p:cNvSpPr/>
          <p:nvPr/>
        </p:nvSpPr>
        <p:spPr>
          <a:xfrm flipH="1">
            <a:off x="5347226" y="1471926"/>
            <a:ext cx="1497548" cy="1497548"/>
          </a:xfrm>
          <a:prstGeom prst="wedgeEllipseCallout">
            <a:avLst>
              <a:gd name="adj1" fmla="val 54041"/>
              <a:gd name="adj2" fmla="val 43746"/>
            </a:avLst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2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题库TIKU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25" name="isļiďê"/>
          <p:cNvSpPr/>
          <p:nvPr/>
        </p:nvSpPr>
        <p:spPr bwMode="auto">
          <a:xfrm>
            <a:off x="4822262" y="2131875"/>
            <a:ext cx="2606584" cy="2594250"/>
          </a:xfrm>
          <a:custGeom>
            <a:avLst/>
            <a:gdLst>
              <a:gd name="T0" fmla="*/ 569 w 713"/>
              <a:gd name="T1" fmla="*/ 74 h 709"/>
              <a:gd name="T2" fmla="*/ 571 w 713"/>
              <a:gd name="T3" fmla="*/ 89 h 709"/>
              <a:gd name="T4" fmla="*/ 555 w 713"/>
              <a:gd name="T5" fmla="*/ 92 h 709"/>
              <a:gd name="T6" fmla="*/ 379 w 713"/>
              <a:gd name="T7" fmla="*/ 24 h 709"/>
              <a:gd name="T8" fmla="*/ 358 w 713"/>
              <a:gd name="T9" fmla="*/ 23 h 709"/>
              <a:gd name="T10" fmla="*/ 358 w 713"/>
              <a:gd name="T11" fmla="*/ 1 h 709"/>
              <a:gd name="T12" fmla="*/ 380 w 713"/>
              <a:gd name="T13" fmla="*/ 2 h 709"/>
              <a:gd name="T14" fmla="*/ 569 w 713"/>
              <a:gd name="T15" fmla="*/ 74 h 709"/>
              <a:gd name="T16" fmla="*/ 358 w 713"/>
              <a:gd name="T17" fmla="*/ 708 h 709"/>
              <a:gd name="T18" fmla="*/ 358 w 713"/>
              <a:gd name="T19" fmla="*/ 686 h 709"/>
              <a:gd name="T20" fmla="*/ 470 w 713"/>
              <a:gd name="T21" fmla="*/ 664 h 709"/>
              <a:gd name="T22" fmla="*/ 634 w 713"/>
              <a:gd name="T23" fmla="*/ 531 h 709"/>
              <a:gd name="T24" fmla="*/ 683 w 713"/>
              <a:gd name="T25" fmla="*/ 322 h 709"/>
              <a:gd name="T26" fmla="*/ 694 w 713"/>
              <a:gd name="T27" fmla="*/ 310 h 709"/>
              <a:gd name="T28" fmla="*/ 706 w 713"/>
              <a:gd name="T29" fmla="*/ 320 h 709"/>
              <a:gd name="T30" fmla="*/ 653 w 713"/>
              <a:gd name="T31" fmla="*/ 544 h 709"/>
              <a:gd name="T32" fmla="*/ 478 w 713"/>
              <a:gd name="T33" fmla="*/ 686 h 709"/>
              <a:gd name="T34" fmla="*/ 358 w 713"/>
              <a:gd name="T35" fmla="*/ 708 h 709"/>
              <a:gd name="T36" fmla="*/ 358 w 713"/>
              <a:gd name="T37" fmla="*/ 23 h 709"/>
              <a:gd name="T38" fmla="*/ 218 w 713"/>
              <a:gd name="T39" fmla="*/ 53 h 709"/>
              <a:gd name="T40" fmla="*/ 90 w 713"/>
              <a:gd name="T41" fmla="*/ 154 h 709"/>
              <a:gd name="T42" fmla="*/ 24 w 713"/>
              <a:gd name="T43" fmla="*/ 331 h 709"/>
              <a:gd name="T44" fmla="*/ 24 w 713"/>
              <a:gd name="T45" fmla="*/ 331 h 709"/>
              <a:gd name="T46" fmla="*/ 24 w 713"/>
              <a:gd name="T47" fmla="*/ 331 h 709"/>
              <a:gd name="T48" fmla="*/ 23 w 713"/>
              <a:gd name="T49" fmla="*/ 358 h 709"/>
              <a:gd name="T50" fmla="*/ 25 w 713"/>
              <a:gd name="T51" fmla="*/ 385 h 709"/>
              <a:gd name="T52" fmla="*/ 14 w 713"/>
              <a:gd name="T53" fmla="*/ 397 h 709"/>
              <a:gd name="T54" fmla="*/ 2 w 713"/>
              <a:gd name="T55" fmla="*/ 387 h 709"/>
              <a:gd name="T56" fmla="*/ 0 w 713"/>
              <a:gd name="T57" fmla="*/ 358 h 709"/>
              <a:gd name="T58" fmla="*/ 1 w 713"/>
              <a:gd name="T59" fmla="*/ 330 h 709"/>
              <a:gd name="T60" fmla="*/ 1 w 713"/>
              <a:gd name="T61" fmla="*/ 330 h 709"/>
              <a:gd name="T62" fmla="*/ 72 w 713"/>
              <a:gd name="T63" fmla="*/ 140 h 709"/>
              <a:gd name="T64" fmla="*/ 209 w 713"/>
              <a:gd name="T65" fmla="*/ 32 h 709"/>
              <a:gd name="T66" fmla="*/ 358 w 713"/>
              <a:gd name="T67" fmla="*/ 1 h 709"/>
              <a:gd name="T68" fmla="*/ 358 w 713"/>
              <a:gd name="T69" fmla="*/ 23 h 709"/>
              <a:gd name="T70" fmla="*/ 358 w 713"/>
              <a:gd name="T71" fmla="*/ 686 h 709"/>
              <a:gd name="T72" fmla="*/ 358 w 713"/>
              <a:gd name="T73" fmla="*/ 708 h 709"/>
              <a:gd name="T74" fmla="*/ 299 w 713"/>
              <a:gd name="T75" fmla="*/ 704 h 709"/>
              <a:gd name="T76" fmla="*/ 148 w 713"/>
              <a:gd name="T77" fmla="*/ 639 h 709"/>
              <a:gd name="T78" fmla="*/ 146 w 713"/>
              <a:gd name="T79" fmla="*/ 623 h 709"/>
              <a:gd name="T80" fmla="*/ 162 w 713"/>
              <a:gd name="T81" fmla="*/ 621 h 709"/>
              <a:gd name="T82" fmla="*/ 302 w 713"/>
              <a:gd name="T83" fmla="*/ 681 h 709"/>
              <a:gd name="T84" fmla="*/ 358 w 713"/>
              <a:gd name="T85" fmla="*/ 686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13" h="709">
                <a:moveTo>
                  <a:pt x="569" y="74"/>
                </a:moveTo>
                <a:cubicBezTo>
                  <a:pt x="574" y="77"/>
                  <a:pt x="575" y="84"/>
                  <a:pt x="571" y="89"/>
                </a:cubicBezTo>
                <a:cubicBezTo>
                  <a:pt x="567" y="94"/>
                  <a:pt x="560" y="95"/>
                  <a:pt x="555" y="92"/>
                </a:cubicBezTo>
                <a:cubicBezTo>
                  <a:pt x="501" y="50"/>
                  <a:pt x="440" y="29"/>
                  <a:pt x="379" y="24"/>
                </a:cubicBezTo>
                <a:cubicBezTo>
                  <a:pt x="372" y="24"/>
                  <a:pt x="365" y="24"/>
                  <a:pt x="358" y="23"/>
                </a:cubicBezTo>
                <a:cubicBezTo>
                  <a:pt x="358" y="1"/>
                  <a:pt x="358" y="1"/>
                  <a:pt x="358" y="1"/>
                </a:cubicBezTo>
                <a:cubicBezTo>
                  <a:pt x="366" y="1"/>
                  <a:pt x="373" y="1"/>
                  <a:pt x="380" y="2"/>
                </a:cubicBezTo>
                <a:cubicBezTo>
                  <a:pt x="445" y="6"/>
                  <a:pt x="511" y="29"/>
                  <a:pt x="569" y="74"/>
                </a:cubicBezTo>
                <a:close/>
                <a:moveTo>
                  <a:pt x="358" y="708"/>
                </a:moveTo>
                <a:cubicBezTo>
                  <a:pt x="358" y="686"/>
                  <a:pt x="358" y="686"/>
                  <a:pt x="358" y="686"/>
                </a:cubicBezTo>
                <a:cubicBezTo>
                  <a:pt x="395" y="685"/>
                  <a:pt x="432" y="678"/>
                  <a:pt x="470" y="664"/>
                </a:cubicBezTo>
                <a:cubicBezTo>
                  <a:pt x="542" y="637"/>
                  <a:pt x="598" y="590"/>
                  <a:pt x="634" y="531"/>
                </a:cubicBezTo>
                <a:cubicBezTo>
                  <a:pt x="673" y="469"/>
                  <a:pt x="690" y="395"/>
                  <a:pt x="683" y="322"/>
                </a:cubicBezTo>
                <a:cubicBezTo>
                  <a:pt x="683" y="316"/>
                  <a:pt x="687" y="311"/>
                  <a:pt x="694" y="310"/>
                </a:cubicBezTo>
                <a:cubicBezTo>
                  <a:pt x="700" y="310"/>
                  <a:pt x="705" y="314"/>
                  <a:pt x="706" y="320"/>
                </a:cubicBezTo>
                <a:cubicBezTo>
                  <a:pt x="713" y="398"/>
                  <a:pt x="695" y="477"/>
                  <a:pt x="653" y="544"/>
                </a:cubicBezTo>
                <a:cubicBezTo>
                  <a:pt x="614" y="606"/>
                  <a:pt x="555" y="657"/>
                  <a:pt x="478" y="686"/>
                </a:cubicBezTo>
                <a:cubicBezTo>
                  <a:pt x="438" y="701"/>
                  <a:pt x="398" y="708"/>
                  <a:pt x="358" y="708"/>
                </a:cubicBezTo>
                <a:close/>
                <a:moveTo>
                  <a:pt x="358" y="23"/>
                </a:moveTo>
                <a:cubicBezTo>
                  <a:pt x="310" y="23"/>
                  <a:pt x="262" y="34"/>
                  <a:pt x="218" y="53"/>
                </a:cubicBezTo>
                <a:cubicBezTo>
                  <a:pt x="168" y="76"/>
                  <a:pt x="124" y="110"/>
                  <a:pt x="90" y="154"/>
                </a:cubicBezTo>
                <a:cubicBezTo>
                  <a:pt x="53" y="203"/>
                  <a:pt x="29" y="263"/>
                  <a:pt x="24" y="331"/>
                </a:cubicBezTo>
                <a:cubicBezTo>
                  <a:pt x="24" y="331"/>
                  <a:pt x="24" y="331"/>
                  <a:pt x="24" y="331"/>
                </a:cubicBezTo>
                <a:cubicBezTo>
                  <a:pt x="24" y="331"/>
                  <a:pt x="24" y="331"/>
                  <a:pt x="24" y="331"/>
                </a:cubicBezTo>
                <a:cubicBezTo>
                  <a:pt x="23" y="340"/>
                  <a:pt x="23" y="349"/>
                  <a:pt x="23" y="358"/>
                </a:cubicBezTo>
                <a:cubicBezTo>
                  <a:pt x="23" y="367"/>
                  <a:pt x="24" y="376"/>
                  <a:pt x="25" y="385"/>
                </a:cubicBezTo>
                <a:cubicBezTo>
                  <a:pt x="25" y="391"/>
                  <a:pt x="20" y="396"/>
                  <a:pt x="14" y="397"/>
                </a:cubicBezTo>
                <a:cubicBezTo>
                  <a:pt x="8" y="398"/>
                  <a:pt x="2" y="393"/>
                  <a:pt x="2" y="387"/>
                </a:cubicBezTo>
                <a:cubicBezTo>
                  <a:pt x="1" y="377"/>
                  <a:pt x="1" y="368"/>
                  <a:pt x="0" y="358"/>
                </a:cubicBezTo>
                <a:cubicBezTo>
                  <a:pt x="0" y="349"/>
                  <a:pt x="1" y="339"/>
                  <a:pt x="1" y="330"/>
                </a:cubicBezTo>
                <a:cubicBezTo>
                  <a:pt x="1" y="330"/>
                  <a:pt x="1" y="330"/>
                  <a:pt x="1" y="330"/>
                </a:cubicBezTo>
                <a:cubicBezTo>
                  <a:pt x="6" y="256"/>
                  <a:pt x="32" y="192"/>
                  <a:pt x="72" y="140"/>
                </a:cubicBezTo>
                <a:cubicBezTo>
                  <a:pt x="108" y="93"/>
                  <a:pt x="156" y="56"/>
                  <a:pt x="209" y="32"/>
                </a:cubicBezTo>
                <a:cubicBezTo>
                  <a:pt x="256" y="11"/>
                  <a:pt x="307" y="0"/>
                  <a:pt x="358" y="1"/>
                </a:cubicBezTo>
                <a:cubicBezTo>
                  <a:pt x="358" y="23"/>
                  <a:pt x="358" y="23"/>
                  <a:pt x="358" y="23"/>
                </a:cubicBezTo>
                <a:close/>
                <a:moveTo>
                  <a:pt x="358" y="686"/>
                </a:moveTo>
                <a:cubicBezTo>
                  <a:pt x="358" y="708"/>
                  <a:pt x="358" y="708"/>
                  <a:pt x="358" y="708"/>
                </a:cubicBezTo>
                <a:cubicBezTo>
                  <a:pt x="338" y="709"/>
                  <a:pt x="318" y="707"/>
                  <a:pt x="299" y="704"/>
                </a:cubicBezTo>
                <a:cubicBezTo>
                  <a:pt x="237" y="694"/>
                  <a:pt x="195" y="676"/>
                  <a:pt x="148" y="639"/>
                </a:cubicBezTo>
                <a:cubicBezTo>
                  <a:pt x="143" y="635"/>
                  <a:pt x="142" y="627"/>
                  <a:pt x="146" y="623"/>
                </a:cubicBezTo>
                <a:cubicBezTo>
                  <a:pt x="150" y="618"/>
                  <a:pt x="157" y="617"/>
                  <a:pt x="162" y="621"/>
                </a:cubicBezTo>
                <a:cubicBezTo>
                  <a:pt x="206" y="656"/>
                  <a:pt x="245" y="672"/>
                  <a:pt x="302" y="681"/>
                </a:cubicBezTo>
                <a:cubicBezTo>
                  <a:pt x="321" y="684"/>
                  <a:pt x="339" y="686"/>
                  <a:pt x="358" y="686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/>
          <a:lstStyle/>
          <a:p>
            <a:pPr algn="ctr"/>
          </a:p>
        </p:txBody>
      </p:sp>
      <p:sp>
        <p:nvSpPr>
          <p:cNvPr id="26" name="íS1íḋé"/>
          <p:cNvSpPr/>
          <p:nvPr/>
        </p:nvSpPr>
        <p:spPr>
          <a:xfrm>
            <a:off x="5548757" y="2822759"/>
            <a:ext cx="1153594" cy="932804"/>
          </a:xfrm>
          <a:custGeom>
            <a:avLst/>
            <a:gdLst>
              <a:gd name="connsiteX0" fmla="*/ 0 w 331788"/>
              <a:gd name="connsiteY0" fmla="*/ 255587 h 268287"/>
              <a:gd name="connsiteX1" fmla="*/ 331788 w 331788"/>
              <a:gd name="connsiteY1" fmla="*/ 255587 h 268287"/>
              <a:gd name="connsiteX2" fmla="*/ 331788 w 331788"/>
              <a:gd name="connsiteY2" fmla="*/ 268287 h 268287"/>
              <a:gd name="connsiteX3" fmla="*/ 0 w 331788"/>
              <a:gd name="connsiteY3" fmla="*/ 268287 h 268287"/>
              <a:gd name="connsiteX4" fmla="*/ 76201 w 331788"/>
              <a:gd name="connsiteY4" fmla="*/ 207962 h 268287"/>
              <a:gd name="connsiteX5" fmla="*/ 82551 w 331788"/>
              <a:gd name="connsiteY5" fmla="*/ 207962 h 268287"/>
              <a:gd name="connsiteX6" fmla="*/ 82551 w 331788"/>
              <a:gd name="connsiteY6" fmla="*/ 247650 h 268287"/>
              <a:gd name="connsiteX7" fmla="*/ 55563 w 331788"/>
              <a:gd name="connsiteY7" fmla="*/ 247650 h 268287"/>
              <a:gd name="connsiteX8" fmla="*/ 55563 w 331788"/>
              <a:gd name="connsiteY8" fmla="*/ 227012 h 268287"/>
              <a:gd name="connsiteX9" fmla="*/ 115888 w 331788"/>
              <a:gd name="connsiteY9" fmla="*/ 168275 h 268287"/>
              <a:gd name="connsiteX10" fmla="*/ 127168 w 331788"/>
              <a:gd name="connsiteY10" fmla="*/ 168275 h 268287"/>
              <a:gd name="connsiteX11" fmla="*/ 139701 w 331788"/>
              <a:gd name="connsiteY11" fmla="*/ 170835 h 268287"/>
              <a:gd name="connsiteX12" fmla="*/ 139701 w 331788"/>
              <a:gd name="connsiteY12" fmla="*/ 247650 h 268287"/>
              <a:gd name="connsiteX13" fmla="*/ 115888 w 331788"/>
              <a:gd name="connsiteY13" fmla="*/ 247650 h 268287"/>
              <a:gd name="connsiteX14" fmla="*/ 198438 w 331788"/>
              <a:gd name="connsiteY14" fmla="*/ 155575 h 268287"/>
              <a:gd name="connsiteX15" fmla="*/ 198438 w 331788"/>
              <a:gd name="connsiteY15" fmla="*/ 247650 h 268287"/>
              <a:gd name="connsiteX16" fmla="*/ 173038 w 331788"/>
              <a:gd name="connsiteY16" fmla="*/ 247650 h 268287"/>
              <a:gd name="connsiteX17" fmla="*/ 173038 w 331788"/>
              <a:gd name="connsiteY17" fmla="*/ 168363 h 268287"/>
              <a:gd name="connsiteX18" fmla="*/ 198438 w 331788"/>
              <a:gd name="connsiteY18" fmla="*/ 155575 h 268287"/>
              <a:gd name="connsiteX19" fmla="*/ 149226 w 331788"/>
              <a:gd name="connsiteY19" fmla="*/ 41376 h 268287"/>
              <a:gd name="connsiteX20" fmla="*/ 114947 w 331788"/>
              <a:gd name="connsiteY20" fmla="*/ 55968 h 268287"/>
              <a:gd name="connsiteX21" fmla="*/ 114947 w 331788"/>
              <a:gd name="connsiteY21" fmla="*/ 123418 h 268287"/>
              <a:gd name="connsiteX22" fmla="*/ 183504 w 331788"/>
              <a:gd name="connsiteY22" fmla="*/ 123418 h 268287"/>
              <a:gd name="connsiteX23" fmla="*/ 183504 w 331788"/>
              <a:gd name="connsiteY23" fmla="*/ 55968 h 268287"/>
              <a:gd name="connsiteX24" fmla="*/ 149226 w 331788"/>
              <a:gd name="connsiteY24" fmla="*/ 41376 h 268287"/>
              <a:gd name="connsiteX25" fmla="*/ 228600 w 331788"/>
              <a:gd name="connsiteY25" fmla="*/ 39687 h 268287"/>
              <a:gd name="connsiteX26" fmla="*/ 254000 w 331788"/>
              <a:gd name="connsiteY26" fmla="*/ 39687 h 268287"/>
              <a:gd name="connsiteX27" fmla="*/ 254000 w 331788"/>
              <a:gd name="connsiteY27" fmla="*/ 247650 h 268287"/>
              <a:gd name="connsiteX28" fmla="*/ 228600 w 331788"/>
              <a:gd name="connsiteY28" fmla="*/ 247650 h 268287"/>
              <a:gd name="connsiteX29" fmla="*/ 228600 w 331788"/>
              <a:gd name="connsiteY29" fmla="*/ 110730 h 268287"/>
              <a:gd name="connsiteX30" fmla="*/ 231140 w 331788"/>
              <a:gd name="connsiteY30" fmla="*/ 90063 h 268287"/>
              <a:gd name="connsiteX31" fmla="*/ 228600 w 331788"/>
              <a:gd name="connsiteY31" fmla="*/ 69396 h 268287"/>
              <a:gd name="connsiteX32" fmla="*/ 228600 w 331788"/>
              <a:gd name="connsiteY32" fmla="*/ 39687 h 268287"/>
              <a:gd name="connsiteX33" fmla="*/ 149707 w 331788"/>
              <a:gd name="connsiteY33" fmla="*/ 22312 h 268287"/>
              <a:gd name="connsiteX34" fmla="*/ 196764 w 331788"/>
              <a:gd name="connsiteY34" fmla="*/ 41623 h 268287"/>
              <a:gd name="connsiteX35" fmla="*/ 196764 w 331788"/>
              <a:gd name="connsiteY35" fmla="*/ 136893 h 268287"/>
              <a:gd name="connsiteX36" fmla="*/ 109096 w 331788"/>
              <a:gd name="connsiteY36" fmla="*/ 143330 h 268287"/>
              <a:gd name="connsiteX37" fmla="*/ 97492 w 331788"/>
              <a:gd name="connsiteY37" fmla="*/ 154917 h 268287"/>
              <a:gd name="connsiteX38" fmla="*/ 93625 w 331788"/>
              <a:gd name="connsiteY38" fmla="*/ 170366 h 268287"/>
              <a:gd name="connsiteX39" fmla="*/ 43344 w 331788"/>
              <a:gd name="connsiteY39" fmla="*/ 220576 h 268287"/>
              <a:gd name="connsiteX40" fmla="*/ 18848 w 331788"/>
              <a:gd name="connsiteY40" fmla="*/ 220576 h 268287"/>
              <a:gd name="connsiteX41" fmla="*/ 18848 w 331788"/>
              <a:gd name="connsiteY41" fmla="*/ 196115 h 268287"/>
              <a:gd name="connsiteX42" fmla="*/ 67840 w 331788"/>
              <a:gd name="connsiteY42" fmla="*/ 145905 h 268287"/>
              <a:gd name="connsiteX43" fmla="*/ 84600 w 331788"/>
              <a:gd name="connsiteY43" fmla="*/ 140755 h 268287"/>
              <a:gd name="connsiteX44" fmla="*/ 96203 w 331788"/>
              <a:gd name="connsiteY44" fmla="*/ 129168 h 268287"/>
              <a:gd name="connsiteX45" fmla="*/ 102649 w 331788"/>
              <a:gd name="connsiteY45" fmla="*/ 41623 h 268287"/>
              <a:gd name="connsiteX46" fmla="*/ 149707 w 331788"/>
              <a:gd name="connsiteY46" fmla="*/ 22312 h 268287"/>
              <a:gd name="connsiteX47" fmla="*/ 280988 w 331788"/>
              <a:gd name="connsiteY47" fmla="*/ 0 h 268287"/>
              <a:gd name="connsiteX48" fmla="*/ 306388 w 331788"/>
              <a:gd name="connsiteY48" fmla="*/ 0 h 268287"/>
              <a:gd name="connsiteX49" fmla="*/ 306388 w 331788"/>
              <a:gd name="connsiteY49" fmla="*/ 247650 h 268287"/>
              <a:gd name="connsiteX50" fmla="*/ 280988 w 331788"/>
              <a:gd name="connsiteY50" fmla="*/ 247650 h 26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31788" h="268287">
                <a:moveTo>
                  <a:pt x="0" y="255587"/>
                </a:moveTo>
                <a:lnTo>
                  <a:pt x="331788" y="255587"/>
                </a:lnTo>
                <a:lnTo>
                  <a:pt x="331788" y="268287"/>
                </a:lnTo>
                <a:lnTo>
                  <a:pt x="0" y="268287"/>
                </a:lnTo>
                <a:close/>
                <a:moveTo>
                  <a:pt x="76201" y="207962"/>
                </a:moveTo>
                <a:lnTo>
                  <a:pt x="82551" y="207962"/>
                </a:lnTo>
                <a:lnTo>
                  <a:pt x="82551" y="247650"/>
                </a:lnTo>
                <a:lnTo>
                  <a:pt x="55563" y="247650"/>
                </a:lnTo>
                <a:lnTo>
                  <a:pt x="55563" y="227012"/>
                </a:lnTo>
                <a:close/>
                <a:moveTo>
                  <a:pt x="115888" y="168275"/>
                </a:moveTo>
                <a:cubicBezTo>
                  <a:pt x="115888" y="168275"/>
                  <a:pt x="115888" y="168275"/>
                  <a:pt x="127168" y="168275"/>
                </a:cubicBezTo>
                <a:cubicBezTo>
                  <a:pt x="130928" y="169555"/>
                  <a:pt x="135941" y="170835"/>
                  <a:pt x="139701" y="170835"/>
                </a:cubicBezTo>
                <a:cubicBezTo>
                  <a:pt x="139701" y="170835"/>
                  <a:pt x="139701" y="170835"/>
                  <a:pt x="139701" y="247650"/>
                </a:cubicBezTo>
                <a:cubicBezTo>
                  <a:pt x="139701" y="247650"/>
                  <a:pt x="139701" y="247650"/>
                  <a:pt x="115888" y="247650"/>
                </a:cubicBezTo>
                <a:close/>
                <a:moveTo>
                  <a:pt x="198438" y="155575"/>
                </a:moveTo>
                <a:cubicBezTo>
                  <a:pt x="198438" y="155575"/>
                  <a:pt x="198438" y="155575"/>
                  <a:pt x="198438" y="247650"/>
                </a:cubicBezTo>
                <a:cubicBezTo>
                  <a:pt x="198438" y="247650"/>
                  <a:pt x="198438" y="247650"/>
                  <a:pt x="173038" y="247650"/>
                </a:cubicBezTo>
                <a:lnTo>
                  <a:pt x="173038" y="168363"/>
                </a:lnTo>
                <a:cubicBezTo>
                  <a:pt x="181928" y="165805"/>
                  <a:pt x="190818" y="161969"/>
                  <a:pt x="198438" y="155575"/>
                </a:cubicBezTo>
                <a:close/>
                <a:moveTo>
                  <a:pt x="149226" y="41376"/>
                </a:moveTo>
                <a:cubicBezTo>
                  <a:pt x="136937" y="41376"/>
                  <a:pt x="124649" y="46240"/>
                  <a:pt x="114947" y="55968"/>
                </a:cubicBezTo>
                <a:cubicBezTo>
                  <a:pt x="96838" y="74128"/>
                  <a:pt x="96838" y="105259"/>
                  <a:pt x="114947" y="123418"/>
                </a:cubicBezTo>
                <a:cubicBezTo>
                  <a:pt x="134350" y="142875"/>
                  <a:pt x="164101" y="142875"/>
                  <a:pt x="183504" y="123418"/>
                </a:cubicBezTo>
                <a:cubicBezTo>
                  <a:pt x="201613" y="105259"/>
                  <a:pt x="201613" y="74128"/>
                  <a:pt x="183504" y="55968"/>
                </a:cubicBezTo>
                <a:cubicBezTo>
                  <a:pt x="173803" y="46240"/>
                  <a:pt x="161514" y="41376"/>
                  <a:pt x="149226" y="41376"/>
                </a:cubicBezTo>
                <a:close/>
                <a:moveTo>
                  <a:pt x="228600" y="39687"/>
                </a:moveTo>
                <a:cubicBezTo>
                  <a:pt x="228600" y="39687"/>
                  <a:pt x="228600" y="39687"/>
                  <a:pt x="254000" y="39687"/>
                </a:cubicBezTo>
                <a:lnTo>
                  <a:pt x="254000" y="247650"/>
                </a:lnTo>
                <a:cubicBezTo>
                  <a:pt x="254000" y="247650"/>
                  <a:pt x="254000" y="247650"/>
                  <a:pt x="228600" y="247650"/>
                </a:cubicBezTo>
                <a:cubicBezTo>
                  <a:pt x="228600" y="247650"/>
                  <a:pt x="228600" y="247650"/>
                  <a:pt x="228600" y="110730"/>
                </a:cubicBezTo>
                <a:cubicBezTo>
                  <a:pt x="231140" y="104272"/>
                  <a:pt x="231140" y="96521"/>
                  <a:pt x="231140" y="90063"/>
                </a:cubicBezTo>
                <a:cubicBezTo>
                  <a:pt x="231140" y="83604"/>
                  <a:pt x="231140" y="75854"/>
                  <a:pt x="228600" y="69396"/>
                </a:cubicBezTo>
                <a:cubicBezTo>
                  <a:pt x="228600" y="69396"/>
                  <a:pt x="228600" y="69396"/>
                  <a:pt x="228600" y="39687"/>
                </a:cubicBezTo>
                <a:close/>
                <a:moveTo>
                  <a:pt x="149707" y="22312"/>
                </a:moveTo>
                <a:cubicBezTo>
                  <a:pt x="166789" y="22312"/>
                  <a:pt x="183872" y="28749"/>
                  <a:pt x="196764" y="41623"/>
                </a:cubicBezTo>
                <a:cubicBezTo>
                  <a:pt x="223838" y="68659"/>
                  <a:pt x="223838" y="111144"/>
                  <a:pt x="196764" y="136893"/>
                </a:cubicBezTo>
                <a:cubicBezTo>
                  <a:pt x="173558" y="161354"/>
                  <a:pt x="136170" y="162641"/>
                  <a:pt x="109096" y="143330"/>
                </a:cubicBezTo>
                <a:cubicBezTo>
                  <a:pt x="109096" y="143330"/>
                  <a:pt x="109096" y="143330"/>
                  <a:pt x="97492" y="154917"/>
                </a:cubicBezTo>
                <a:cubicBezTo>
                  <a:pt x="98782" y="160067"/>
                  <a:pt x="97492" y="166504"/>
                  <a:pt x="93625" y="170366"/>
                </a:cubicBezTo>
                <a:cubicBezTo>
                  <a:pt x="93625" y="170366"/>
                  <a:pt x="93625" y="170366"/>
                  <a:pt x="43344" y="220576"/>
                </a:cubicBezTo>
                <a:cubicBezTo>
                  <a:pt x="35608" y="227013"/>
                  <a:pt x="25295" y="227013"/>
                  <a:pt x="18848" y="220576"/>
                </a:cubicBezTo>
                <a:cubicBezTo>
                  <a:pt x="11113" y="214139"/>
                  <a:pt x="11113" y="202552"/>
                  <a:pt x="18848" y="196115"/>
                </a:cubicBezTo>
                <a:cubicBezTo>
                  <a:pt x="18848" y="196115"/>
                  <a:pt x="18848" y="196115"/>
                  <a:pt x="67840" y="145905"/>
                </a:cubicBezTo>
                <a:cubicBezTo>
                  <a:pt x="72997" y="142043"/>
                  <a:pt x="78154" y="140755"/>
                  <a:pt x="84600" y="140755"/>
                </a:cubicBezTo>
                <a:cubicBezTo>
                  <a:pt x="84600" y="140755"/>
                  <a:pt x="84600" y="140755"/>
                  <a:pt x="96203" y="129168"/>
                </a:cubicBezTo>
                <a:cubicBezTo>
                  <a:pt x="75575" y="103420"/>
                  <a:pt x="78154" y="66084"/>
                  <a:pt x="102649" y="41623"/>
                </a:cubicBezTo>
                <a:cubicBezTo>
                  <a:pt x="115542" y="28749"/>
                  <a:pt x="132624" y="22312"/>
                  <a:pt x="149707" y="22312"/>
                </a:cubicBezTo>
                <a:close/>
                <a:moveTo>
                  <a:pt x="280988" y="0"/>
                </a:moveTo>
                <a:lnTo>
                  <a:pt x="306388" y="0"/>
                </a:lnTo>
                <a:lnTo>
                  <a:pt x="306388" y="247650"/>
                </a:lnTo>
                <a:lnTo>
                  <a:pt x="280988" y="2476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27" name="ïŝľïḋê"/>
          <p:cNvSpPr/>
          <p:nvPr/>
        </p:nvSpPr>
        <p:spPr>
          <a:xfrm>
            <a:off x="5545910" y="3827680"/>
            <a:ext cx="1159293" cy="369332"/>
          </a:xfrm>
          <a:prstGeom prst="rect">
            <a:avLst/>
          </a:prstGeom>
        </p:spPr>
        <p:txBody>
          <a:bodyPr wrap="none">
            <a:normAutofit fontScale="90000"/>
          </a:bodyPr>
          <a:lstStyle/>
          <a:p>
            <a:pPr algn="ctr"/>
            <a:r>
              <a:rPr lang="en-US" altLang="zh-CN" b="1" dirty="0"/>
              <a:t>对外需求</a:t>
            </a:r>
            <a:endParaRPr lang="en-US" altLang="zh-CN" b="1" dirty="0"/>
          </a:p>
        </p:txBody>
      </p:sp>
      <p:sp>
        <p:nvSpPr>
          <p:cNvPr id="28" name="işļíḑè"/>
          <p:cNvSpPr/>
          <p:nvPr/>
        </p:nvSpPr>
        <p:spPr>
          <a:xfrm>
            <a:off x="6832105" y="2456816"/>
            <a:ext cx="731886" cy="73188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29" name="išlîḓe"/>
          <p:cNvSpPr/>
          <p:nvPr/>
        </p:nvSpPr>
        <p:spPr>
          <a:xfrm>
            <a:off x="4628009" y="3702065"/>
            <a:ext cx="731886" cy="73188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30" name="ïṩḷíḋe"/>
          <p:cNvSpPr/>
          <p:nvPr/>
        </p:nvSpPr>
        <p:spPr>
          <a:xfrm>
            <a:off x="6999213" y="2625446"/>
            <a:ext cx="400739" cy="400123"/>
          </a:xfrm>
          <a:custGeom>
            <a:avLst/>
            <a:gdLst>
              <a:gd name="connsiteX0" fmla="*/ 333891 w 578320"/>
              <a:gd name="connsiteY0" fmla="*/ 314976 h 577432"/>
              <a:gd name="connsiteX1" fmla="*/ 398475 w 578320"/>
              <a:gd name="connsiteY1" fmla="*/ 314976 h 577432"/>
              <a:gd name="connsiteX2" fmla="*/ 424308 w 578320"/>
              <a:gd name="connsiteY2" fmla="*/ 340761 h 577432"/>
              <a:gd name="connsiteX3" fmla="*/ 424308 w 578320"/>
              <a:gd name="connsiteY3" fmla="*/ 550726 h 577432"/>
              <a:gd name="connsiteX4" fmla="*/ 398475 w 578320"/>
              <a:gd name="connsiteY4" fmla="*/ 577432 h 577432"/>
              <a:gd name="connsiteX5" fmla="*/ 333891 w 578320"/>
              <a:gd name="connsiteY5" fmla="*/ 577432 h 577432"/>
              <a:gd name="connsiteX6" fmla="*/ 307135 w 578320"/>
              <a:gd name="connsiteY6" fmla="*/ 550726 h 577432"/>
              <a:gd name="connsiteX7" fmla="*/ 307135 w 578320"/>
              <a:gd name="connsiteY7" fmla="*/ 340761 h 577432"/>
              <a:gd name="connsiteX8" fmla="*/ 333891 w 578320"/>
              <a:gd name="connsiteY8" fmla="*/ 314976 h 577432"/>
              <a:gd name="connsiteX9" fmla="*/ 179853 w 578320"/>
              <a:gd name="connsiteY9" fmla="*/ 314976 h 577432"/>
              <a:gd name="connsiteX10" fmla="*/ 244456 w 578320"/>
              <a:gd name="connsiteY10" fmla="*/ 314976 h 577432"/>
              <a:gd name="connsiteX11" fmla="*/ 270297 w 578320"/>
              <a:gd name="connsiteY11" fmla="*/ 340761 h 577432"/>
              <a:gd name="connsiteX12" fmla="*/ 270297 w 578320"/>
              <a:gd name="connsiteY12" fmla="*/ 550726 h 577432"/>
              <a:gd name="connsiteX13" fmla="*/ 244456 w 578320"/>
              <a:gd name="connsiteY13" fmla="*/ 577432 h 577432"/>
              <a:gd name="connsiteX14" fmla="*/ 179853 w 578320"/>
              <a:gd name="connsiteY14" fmla="*/ 577432 h 577432"/>
              <a:gd name="connsiteX15" fmla="*/ 154012 w 578320"/>
              <a:gd name="connsiteY15" fmla="*/ 550726 h 577432"/>
              <a:gd name="connsiteX16" fmla="*/ 154012 w 578320"/>
              <a:gd name="connsiteY16" fmla="*/ 340761 h 577432"/>
              <a:gd name="connsiteX17" fmla="*/ 179853 w 578320"/>
              <a:gd name="connsiteY17" fmla="*/ 314976 h 577432"/>
              <a:gd name="connsiteX18" fmla="*/ 486980 w 578320"/>
              <a:gd name="connsiteY18" fmla="*/ 235677 h 577432"/>
              <a:gd name="connsiteX19" fmla="*/ 551564 w 578320"/>
              <a:gd name="connsiteY19" fmla="*/ 235677 h 577432"/>
              <a:gd name="connsiteX20" fmla="*/ 578320 w 578320"/>
              <a:gd name="connsiteY20" fmla="*/ 262391 h 577432"/>
              <a:gd name="connsiteX21" fmla="*/ 578320 w 578320"/>
              <a:gd name="connsiteY21" fmla="*/ 550718 h 577432"/>
              <a:gd name="connsiteX22" fmla="*/ 551564 w 578320"/>
              <a:gd name="connsiteY22" fmla="*/ 577432 h 577432"/>
              <a:gd name="connsiteX23" fmla="*/ 486980 w 578320"/>
              <a:gd name="connsiteY23" fmla="*/ 577432 h 577432"/>
              <a:gd name="connsiteX24" fmla="*/ 461147 w 578320"/>
              <a:gd name="connsiteY24" fmla="*/ 550718 h 577432"/>
              <a:gd name="connsiteX25" fmla="*/ 461147 w 578320"/>
              <a:gd name="connsiteY25" fmla="*/ 262391 h 577432"/>
              <a:gd name="connsiteX26" fmla="*/ 486980 w 578320"/>
              <a:gd name="connsiteY26" fmla="*/ 235677 h 577432"/>
              <a:gd name="connsiteX27" fmla="*/ 25833 w 578320"/>
              <a:gd name="connsiteY27" fmla="*/ 235677 h 577432"/>
              <a:gd name="connsiteX28" fmla="*/ 90417 w 578320"/>
              <a:gd name="connsiteY28" fmla="*/ 235677 h 577432"/>
              <a:gd name="connsiteX29" fmla="*/ 117173 w 578320"/>
              <a:gd name="connsiteY29" fmla="*/ 262391 h 577432"/>
              <a:gd name="connsiteX30" fmla="*/ 117173 w 578320"/>
              <a:gd name="connsiteY30" fmla="*/ 550718 h 577432"/>
              <a:gd name="connsiteX31" fmla="*/ 90417 w 578320"/>
              <a:gd name="connsiteY31" fmla="*/ 577432 h 577432"/>
              <a:gd name="connsiteX32" fmla="*/ 25833 w 578320"/>
              <a:gd name="connsiteY32" fmla="*/ 577432 h 577432"/>
              <a:gd name="connsiteX33" fmla="*/ 0 w 578320"/>
              <a:gd name="connsiteY33" fmla="*/ 550718 h 577432"/>
              <a:gd name="connsiteX34" fmla="*/ 0 w 578320"/>
              <a:gd name="connsiteY34" fmla="*/ 262391 h 577432"/>
              <a:gd name="connsiteX35" fmla="*/ 25833 w 578320"/>
              <a:gd name="connsiteY35" fmla="*/ 235677 h 577432"/>
              <a:gd name="connsiteX36" fmla="*/ 297075 w 578320"/>
              <a:gd name="connsiteY36" fmla="*/ 158450 h 577432"/>
              <a:gd name="connsiteX37" fmla="*/ 326516 w 578320"/>
              <a:gd name="connsiteY37" fmla="*/ 181440 h 577432"/>
              <a:gd name="connsiteX38" fmla="*/ 297075 w 578320"/>
              <a:gd name="connsiteY38" fmla="*/ 205349 h 577432"/>
              <a:gd name="connsiteX39" fmla="*/ 282280 w 578320"/>
              <a:gd name="connsiteY39" fmla="*/ 81074 h 577432"/>
              <a:gd name="connsiteX40" fmla="*/ 282280 w 578320"/>
              <a:gd name="connsiteY40" fmla="*/ 124274 h 577432"/>
              <a:gd name="connsiteX41" fmla="*/ 255502 w 578320"/>
              <a:gd name="connsiteY41" fmla="*/ 101295 h 577432"/>
              <a:gd name="connsiteX42" fmla="*/ 282280 w 578320"/>
              <a:gd name="connsiteY42" fmla="*/ 81074 h 577432"/>
              <a:gd name="connsiteX43" fmla="*/ 289621 w 578320"/>
              <a:gd name="connsiteY43" fmla="*/ 35910 h 577432"/>
              <a:gd name="connsiteX44" fmla="*/ 282244 w 578320"/>
              <a:gd name="connsiteY44" fmla="*/ 44197 h 577432"/>
              <a:gd name="connsiteX45" fmla="*/ 282244 w 578320"/>
              <a:gd name="connsiteY45" fmla="*/ 57087 h 577432"/>
              <a:gd name="connsiteX46" fmla="*/ 225069 w 578320"/>
              <a:gd name="connsiteY46" fmla="*/ 106808 h 577432"/>
              <a:gd name="connsiteX47" fmla="*/ 282244 w 578320"/>
              <a:gd name="connsiteY47" fmla="*/ 155609 h 577432"/>
              <a:gd name="connsiteX48" fmla="*/ 282244 w 578320"/>
              <a:gd name="connsiteY48" fmla="*/ 205330 h 577432"/>
              <a:gd name="connsiteX49" fmla="*/ 237057 w 578320"/>
              <a:gd name="connsiteY49" fmla="*/ 170341 h 577432"/>
              <a:gd name="connsiteX50" fmla="*/ 222302 w 578320"/>
              <a:gd name="connsiteY50" fmla="*/ 185994 h 577432"/>
              <a:gd name="connsiteX51" fmla="*/ 282244 w 578320"/>
              <a:gd name="connsiteY51" fmla="*/ 229269 h 577432"/>
              <a:gd name="connsiteX52" fmla="*/ 282244 w 578320"/>
              <a:gd name="connsiteY52" fmla="*/ 244002 h 577432"/>
              <a:gd name="connsiteX53" fmla="*/ 289621 w 578320"/>
              <a:gd name="connsiteY53" fmla="*/ 252288 h 577432"/>
              <a:gd name="connsiteX54" fmla="*/ 296999 w 578320"/>
              <a:gd name="connsiteY54" fmla="*/ 244002 h 577432"/>
              <a:gd name="connsiteX55" fmla="*/ 296999 w 578320"/>
              <a:gd name="connsiteY55" fmla="*/ 229269 h 577432"/>
              <a:gd name="connsiteX56" fmla="*/ 356018 w 578320"/>
              <a:gd name="connsiteY56" fmla="*/ 179548 h 577432"/>
              <a:gd name="connsiteX57" fmla="*/ 296999 w 578320"/>
              <a:gd name="connsiteY57" fmla="*/ 126144 h 577432"/>
              <a:gd name="connsiteX58" fmla="*/ 296999 w 578320"/>
              <a:gd name="connsiteY58" fmla="*/ 81027 h 577432"/>
              <a:gd name="connsiteX59" fmla="*/ 338497 w 578320"/>
              <a:gd name="connsiteY59" fmla="*/ 106808 h 577432"/>
              <a:gd name="connsiteX60" fmla="*/ 353252 w 578320"/>
              <a:gd name="connsiteY60" fmla="*/ 92076 h 577432"/>
              <a:gd name="connsiteX61" fmla="*/ 296999 w 578320"/>
              <a:gd name="connsiteY61" fmla="*/ 57087 h 577432"/>
              <a:gd name="connsiteX62" fmla="*/ 296999 w 578320"/>
              <a:gd name="connsiteY62" fmla="*/ 44197 h 577432"/>
              <a:gd name="connsiteX63" fmla="*/ 289621 w 578320"/>
              <a:gd name="connsiteY63" fmla="*/ 35910 h 577432"/>
              <a:gd name="connsiteX64" fmla="*/ 288699 w 578320"/>
              <a:gd name="connsiteY64" fmla="*/ 0 h 577432"/>
              <a:gd name="connsiteX65" fmla="*/ 433481 w 578320"/>
              <a:gd name="connsiteY65" fmla="*/ 144559 h 577432"/>
              <a:gd name="connsiteX66" fmla="*/ 288699 w 578320"/>
              <a:gd name="connsiteY66" fmla="*/ 288198 h 577432"/>
              <a:gd name="connsiteX67" fmla="*/ 144839 w 578320"/>
              <a:gd name="connsiteY67" fmla="*/ 144559 h 577432"/>
              <a:gd name="connsiteX68" fmla="*/ 288699 w 578320"/>
              <a:gd name="connsiteY68" fmla="*/ 0 h 57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578320" h="577432">
                <a:moveTo>
                  <a:pt x="333891" y="314976"/>
                </a:moveTo>
                <a:lnTo>
                  <a:pt x="398475" y="314976"/>
                </a:lnTo>
                <a:cubicBezTo>
                  <a:pt x="412314" y="314976"/>
                  <a:pt x="424308" y="326948"/>
                  <a:pt x="424308" y="340761"/>
                </a:cubicBezTo>
                <a:lnTo>
                  <a:pt x="424308" y="550726"/>
                </a:lnTo>
                <a:cubicBezTo>
                  <a:pt x="424308" y="565460"/>
                  <a:pt x="412314" y="577432"/>
                  <a:pt x="398475" y="577432"/>
                </a:cubicBezTo>
                <a:lnTo>
                  <a:pt x="333891" y="577432"/>
                </a:lnTo>
                <a:cubicBezTo>
                  <a:pt x="319129" y="577432"/>
                  <a:pt x="307135" y="565460"/>
                  <a:pt x="307135" y="550726"/>
                </a:cubicBezTo>
                <a:lnTo>
                  <a:pt x="307135" y="340761"/>
                </a:lnTo>
                <a:cubicBezTo>
                  <a:pt x="307135" y="326948"/>
                  <a:pt x="319129" y="314976"/>
                  <a:pt x="333891" y="314976"/>
                </a:cubicBezTo>
                <a:close/>
                <a:moveTo>
                  <a:pt x="179853" y="314976"/>
                </a:moveTo>
                <a:lnTo>
                  <a:pt x="244456" y="314976"/>
                </a:lnTo>
                <a:cubicBezTo>
                  <a:pt x="259222" y="314976"/>
                  <a:pt x="270297" y="326948"/>
                  <a:pt x="270297" y="340761"/>
                </a:cubicBezTo>
                <a:lnTo>
                  <a:pt x="270297" y="550726"/>
                </a:lnTo>
                <a:cubicBezTo>
                  <a:pt x="270297" y="565460"/>
                  <a:pt x="259222" y="577432"/>
                  <a:pt x="244456" y="577432"/>
                </a:cubicBezTo>
                <a:lnTo>
                  <a:pt x="179853" y="577432"/>
                </a:lnTo>
                <a:cubicBezTo>
                  <a:pt x="165087" y="577432"/>
                  <a:pt x="154012" y="565460"/>
                  <a:pt x="154012" y="550726"/>
                </a:cubicBezTo>
                <a:lnTo>
                  <a:pt x="154012" y="340761"/>
                </a:lnTo>
                <a:cubicBezTo>
                  <a:pt x="154012" y="326948"/>
                  <a:pt x="165087" y="314976"/>
                  <a:pt x="179853" y="314976"/>
                </a:cubicBezTo>
                <a:close/>
                <a:moveTo>
                  <a:pt x="486980" y="235677"/>
                </a:moveTo>
                <a:lnTo>
                  <a:pt x="551564" y="235677"/>
                </a:lnTo>
                <a:cubicBezTo>
                  <a:pt x="566326" y="235677"/>
                  <a:pt x="578320" y="247652"/>
                  <a:pt x="578320" y="262391"/>
                </a:cubicBezTo>
                <a:lnTo>
                  <a:pt x="578320" y="550718"/>
                </a:lnTo>
                <a:cubicBezTo>
                  <a:pt x="578320" y="565457"/>
                  <a:pt x="566326" y="577432"/>
                  <a:pt x="551564" y="577432"/>
                </a:cubicBezTo>
                <a:lnTo>
                  <a:pt x="486980" y="577432"/>
                </a:lnTo>
                <a:cubicBezTo>
                  <a:pt x="473141" y="577432"/>
                  <a:pt x="461147" y="565457"/>
                  <a:pt x="461147" y="550718"/>
                </a:cubicBezTo>
                <a:lnTo>
                  <a:pt x="461147" y="262391"/>
                </a:lnTo>
                <a:cubicBezTo>
                  <a:pt x="461147" y="247652"/>
                  <a:pt x="473141" y="235677"/>
                  <a:pt x="486980" y="235677"/>
                </a:cubicBezTo>
                <a:close/>
                <a:moveTo>
                  <a:pt x="25833" y="235677"/>
                </a:moveTo>
                <a:lnTo>
                  <a:pt x="90417" y="235677"/>
                </a:lnTo>
                <a:cubicBezTo>
                  <a:pt x="105179" y="235677"/>
                  <a:pt x="117173" y="247652"/>
                  <a:pt x="117173" y="262391"/>
                </a:cubicBezTo>
                <a:lnTo>
                  <a:pt x="117173" y="550718"/>
                </a:lnTo>
                <a:cubicBezTo>
                  <a:pt x="117173" y="565457"/>
                  <a:pt x="105179" y="577432"/>
                  <a:pt x="90417" y="577432"/>
                </a:cubicBezTo>
                <a:lnTo>
                  <a:pt x="25833" y="577432"/>
                </a:lnTo>
                <a:cubicBezTo>
                  <a:pt x="11994" y="577432"/>
                  <a:pt x="0" y="565457"/>
                  <a:pt x="0" y="550718"/>
                </a:cubicBezTo>
                <a:lnTo>
                  <a:pt x="0" y="262391"/>
                </a:lnTo>
                <a:cubicBezTo>
                  <a:pt x="0" y="247652"/>
                  <a:pt x="11994" y="235677"/>
                  <a:pt x="25833" y="235677"/>
                </a:cubicBezTo>
                <a:close/>
                <a:moveTo>
                  <a:pt x="297075" y="158450"/>
                </a:moveTo>
                <a:cubicBezTo>
                  <a:pt x="309956" y="161209"/>
                  <a:pt x="326516" y="165807"/>
                  <a:pt x="326516" y="181440"/>
                </a:cubicBezTo>
                <a:cubicBezTo>
                  <a:pt x="326516" y="197992"/>
                  <a:pt x="310876" y="204429"/>
                  <a:pt x="297075" y="205349"/>
                </a:cubicBezTo>
                <a:close/>
                <a:moveTo>
                  <a:pt x="282280" y="81074"/>
                </a:moveTo>
                <a:lnTo>
                  <a:pt x="282280" y="124274"/>
                </a:lnTo>
                <a:cubicBezTo>
                  <a:pt x="264736" y="120597"/>
                  <a:pt x="255502" y="113244"/>
                  <a:pt x="255502" y="101295"/>
                </a:cubicBezTo>
                <a:cubicBezTo>
                  <a:pt x="255502" y="91185"/>
                  <a:pt x="265659" y="81993"/>
                  <a:pt x="282280" y="81074"/>
                </a:cubicBezTo>
                <a:close/>
                <a:moveTo>
                  <a:pt x="289621" y="35910"/>
                </a:moveTo>
                <a:cubicBezTo>
                  <a:pt x="285010" y="35910"/>
                  <a:pt x="282244" y="40513"/>
                  <a:pt x="282244" y="44197"/>
                </a:cubicBezTo>
                <a:lnTo>
                  <a:pt x="282244" y="57087"/>
                </a:lnTo>
                <a:cubicBezTo>
                  <a:pt x="252734" y="58008"/>
                  <a:pt x="225069" y="74582"/>
                  <a:pt x="225069" y="106808"/>
                </a:cubicBezTo>
                <a:cubicBezTo>
                  <a:pt x="225069" y="133510"/>
                  <a:pt x="247201" y="149163"/>
                  <a:pt x="282244" y="155609"/>
                </a:cubicBezTo>
                <a:lnTo>
                  <a:pt x="282244" y="205330"/>
                </a:lnTo>
                <a:cubicBezTo>
                  <a:pt x="242590" y="203488"/>
                  <a:pt x="263800" y="170341"/>
                  <a:pt x="237057" y="170341"/>
                </a:cubicBezTo>
                <a:cubicBezTo>
                  <a:pt x="227835" y="170341"/>
                  <a:pt x="222302" y="175865"/>
                  <a:pt x="222302" y="185994"/>
                </a:cubicBezTo>
                <a:cubicBezTo>
                  <a:pt x="222302" y="204409"/>
                  <a:pt x="241668" y="228349"/>
                  <a:pt x="282244" y="229269"/>
                </a:cubicBezTo>
                <a:lnTo>
                  <a:pt x="282244" y="244002"/>
                </a:lnTo>
                <a:cubicBezTo>
                  <a:pt x="282244" y="248605"/>
                  <a:pt x="285010" y="252288"/>
                  <a:pt x="289621" y="252288"/>
                </a:cubicBezTo>
                <a:cubicBezTo>
                  <a:pt x="293310" y="252288"/>
                  <a:pt x="296999" y="248605"/>
                  <a:pt x="296999" y="244002"/>
                </a:cubicBezTo>
                <a:lnTo>
                  <a:pt x="296999" y="229269"/>
                </a:lnTo>
                <a:cubicBezTo>
                  <a:pt x="332041" y="227428"/>
                  <a:pt x="356018" y="210854"/>
                  <a:pt x="356018" y="179548"/>
                </a:cubicBezTo>
                <a:cubicBezTo>
                  <a:pt x="356018" y="142718"/>
                  <a:pt x="328353" y="133510"/>
                  <a:pt x="296999" y="126144"/>
                </a:cubicBezTo>
                <a:lnTo>
                  <a:pt x="296999" y="81027"/>
                </a:lnTo>
                <a:cubicBezTo>
                  <a:pt x="322820" y="81948"/>
                  <a:pt x="322820" y="106808"/>
                  <a:pt x="338497" y="106808"/>
                </a:cubicBezTo>
                <a:cubicBezTo>
                  <a:pt x="346796" y="106808"/>
                  <a:pt x="353252" y="101284"/>
                  <a:pt x="353252" y="92076"/>
                </a:cubicBezTo>
                <a:cubicBezTo>
                  <a:pt x="353252" y="69057"/>
                  <a:pt x="315442" y="57087"/>
                  <a:pt x="296999" y="57087"/>
                </a:cubicBezTo>
                <a:lnTo>
                  <a:pt x="296999" y="44197"/>
                </a:lnTo>
                <a:cubicBezTo>
                  <a:pt x="296999" y="40513"/>
                  <a:pt x="293310" y="35910"/>
                  <a:pt x="289621" y="35910"/>
                </a:cubicBezTo>
                <a:close/>
                <a:moveTo>
                  <a:pt x="288699" y="0"/>
                </a:moveTo>
                <a:cubicBezTo>
                  <a:pt x="368929" y="0"/>
                  <a:pt x="433481" y="64453"/>
                  <a:pt x="433481" y="144559"/>
                </a:cubicBezTo>
                <a:cubicBezTo>
                  <a:pt x="433481" y="223745"/>
                  <a:pt x="368929" y="288198"/>
                  <a:pt x="288699" y="288198"/>
                </a:cubicBezTo>
                <a:cubicBezTo>
                  <a:pt x="209392" y="288198"/>
                  <a:pt x="144839" y="223745"/>
                  <a:pt x="144839" y="144559"/>
                </a:cubicBezTo>
                <a:cubicBezTo>
                  <a:pt x="144839" y="64453"/>
                  <a:pt x="209392" y="0"/>
                  <a:pt x="2886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31" name="íSlîḍè"/>
          <p:cNvSpPr/>
          <p:nvPr/>
        </p:nvSpPr>
        <p:spPr>
          <a:xfrm>
            <a:off x="4795116" y="3870695"/>
            <a:ext cx="400739" cy="400123"/>
          </a:xfrm>
          <a:custGeom>
            <a:avLst/>
            <a:gdLst>
              <a:gd name="connsiteX0" fmla="*/ 333891 w 578320"/>
              <a:gd name="connsiteY0" fmla="*/ 314976 h 577432"/>
              <a:gd name="connsiteX1" fmla="*/ 398475 w 578320"/>
              <a:gd name="connsiteY1" fmla="*/ 314976 h 577432"/>
              <a:gd name="connsiteX2" fmla="*/ 424308 w 578320"/>
              <a:gd name="connsiteY2" fmla="*/ 340761 h 577432"/>
              <a:gd name="connsiteX3" fmla="*/ 424308 w 578320"/>
              <a:gd name="connsiteY3" fmla="*/ 550726 h 577432"/>
              <a:gd name="connsiteX4" fmla="*/ 398475 w 578320"/>
              <a:gd name="connsiteY4" fmla="*/ 577432 h 577432"/>
              <a:gd name="connsiteX5" fmla="*/ 333891 w 578320"/>
              <a:gd name="connsiteY5" fmla="*/ 577432 h 577432"/>
              <a:gd name="connsiteX6" fmla="*/ 307135 w 578320"/>
              <a:gd name="connsiteY6" fmla="*/ 550726 h 577432"/>
              <a:gd name="connsiteX7" fmla="*/ 307135 w 578320"/>
              <a:gd name="connsiteY7" fmla="*/ 340761 h 577432"/>
              <a:gd name="connsiteX8" fmla="*/ 333891 w 578320"/>
              <a:gd name="connsiteY8" fmla="*/ 314976 h 577432"/>
              <a:gd name="connsiteX9" fmla="*/ 179853 w 578320"/>
              <a:gd name="connsiteY9" fmla="*/ 314976 h 577432"/>
              <a:gd name="connsiteX10" fmla="*/ 244456 w 578320"/>
              <a:gd name="connsiteY10" fmla="*/ 314976 h 577432"/>
              <a:gd name="connsiteX11" fmla="*/ 270297 w 578320"/>
              <a:gd name="connsiteY11" fmla="*/ 340761 h 577432"/>
              <a:gd name="connsiteX12" fmla="*/ 270297 w 578320"/>
              <a:gd name="connsiteY12" fmla="*/ 550726 h 577432"/>
              <a:gd name="connsiteX13" fmla="*/ 244456 w 578320"/>
              <a:gd name="connsiteY13" fmla="*/ 577432 h 577432"/>
              <a:gd name="connsiteX14" fmla="*/ 179853 w 578320"/>
              <a:gd name="connsiteY14" fmla="*/ 577432 h 577432"/>
              <a:gd name="connsiteX15" fmla="*/ 154012 w 578320"/>
              <a:gd name="connsiteY15" fmla="*/ 550726 h 577432"/>
              <a:gd name="connsiteX16" fmla="*/ 154012 w 578320"/>
              <a:gd name="connsiteY16" fmla="*/ 340761 h 577432"/>
              <a:gd name="connsiteX17" fmla="*/ 179853 w 578320"/>
              <a:gd name="connsiteY17" fmla="*/ 314976 h 577432"/>
              <a:gd name="connsiteX18" fmla="*/ 486980 w 578320"/>
              <a:gd name="connsiteY18" fmla="*/ 235677 h 577432"/>
              <a:gd name="connsiteX19" fmla="*/ 551564 w 578320"/>
              <a:gd name="connsiteY19" fmla="*/ 235677 h 577432"/>
              <a:gd name="connsiteX20" fmla="*/ 578320 w 578320"/>
              <a:gd name="connsiteY20" fmla="*/ 262391 h 577432"/>
              <a:gd name="connsiteX21" fmla="*/ 578320 w 578320"/>
              <a:gd name="connsiteY21" fmla="*/ 550718 h 577432"/>
              <a:gd name="connsiteX22" fmla="*/ 551564 w 578320"/>
              <a:gd name="connsiteY22" fmla="*/ 577432 h 577432"/>
              <a:gd name="connsiteX23" fmla="*/ 486980 w 578320"/>
              <a:gd name="connsiteY23" fmla="*/ 577432 h 577432"/>
              <a:gd name="connsiteX24" fmla="*/ 461147 w 578320"/>
              <a:gd name="connsiteY24" fmla="*/ 550718 h 577432"/>
              <a:gd name="connsiteX25" fmla="*/ 461147 w 578320"/>
              <a:gd name="connsiteY25" fmla="*/ 262391 h 577432"/>
              <a:gd name="connsiteX26" fmla="*/ 486980 w 578320"/>
              <a:gd name="connsiteY26" fmla="*/ 235677 h 577432"/>
              <a:gd name="connsiteX27" fmla="*/ 25833 w 578320"/>
              <a:gd name="connsiteY27" fmla="*/ 235677 h 577432"/>
              <a:gd name="connsiteX28" fmla="*/ 90417 w 578320"/>
              <a:gd name="connsiteY28" fmla="*/ 235677 h 577432"/>
              <a:gd name="connsiteX29" fmla="*/ 117173 w 578320"/>
              <a:gd name="connsiteY29" fmla="*/ 262391 h 577432"/>
              <a:gd name="connsiteX30" fmla="*/ 117173 w 578320"/>
              <a:gd name="connsiteY30" fmla="*/ 550718 h 577432"/>
              <a:gd name="connsiteX31" fmla="*/ 90417 w 578320"/>
              <a:gd name="connsiteY31" fmla="*/ 577432 h 577432"/>
              <a:gd name="connsiteX32" fmla="*/ 25833 w 578320"/>
              <a:gd name="connsiteY32" fmla="*/ 577432 h 577432"/>
              <a:gd name="connsiteX33" fmla="*/ 0 w 578320"/>
              <a:gd name="connsiteY33" fmla="*/ 550718 h 577432"/>
              <a:gd name="connsiteX34" fmla="*/ 0 w 578320"/>
              <a:gd name="connsiteY34" fmla="*/ 262391 h 577432"/>
              <a:gd name="connsiteX35" fmla="*/ 25833 w 578320"/>
              <a:gd name="connsiteY35" fmla="*/ 235677 h 577432"/>
              <a:gd name="connsiteX36" fmla="*/ 297075 w 578320"/>
              <a:gd name="connsiteY36" fmla="*/ 158450 h 577432"/>
              <a:gd name="connsiteX37" fmla="*/ 326516 w 578320"/>
              <a:gd name="connsiteY37" fmla="*/ 181440 h 577432"/>
              <a:gd name="connsiteX38" fmla="*/ 297075 w 578320"/>
              <a:gd name="connsiteY38" fmla="*/ 205349 h 577432"/>
              <a:gd name="connsiteX39" fmla="*/ 282280 w 578320"/>
              <a:gd name="connsiteY39" fmla="*/ 81074 h 577432"/>
              <a:gd name="connsiteX40" fmla="*/ 282280 w 578320"/>
              <a:gd name="connsiteY40" fmla="*/ 124274 h 577432"/>
              <a:gd name="connsiteX41" fmla="*/ 255502 w 578320"/>
              <a:gd name="connsiteY41" fmla="*/ 101295 h 577432"/>
              <a:gd name="connsiteX42" fmla="*/ 282280 w 578320"/>
              <a:gd name="connsiteY42" fmla="*/ 81074 h 577432"/>
              <a:gd name="connsiteX43" fmla="*/ 289621 w 578320"/>
              <a:gd name="connsiteY43" fmla="*/ 35910 h 577432"/>
              <a:gd name="connsiteX44" fmla="*/ 282244 w 578320"/>
              <a:gd name="connsiteY44" fmla="*/ 44197 h 577432"/>
              <a:gd name="connsiteX45" fmla="*/ 282244 w 578320"/>
              <a:gd name="connsiteY45" fmla="*/ 57087 h 577432"/>
              <a:gd name="connsiteX46" fmla="*/ 225069 w 578320"/>
              <a:gd name="connsiteY46" fmla="*/ 106808 h 577432"/>
              <a:gd name="connsiteX47" fmla="*/ 282244 w 578320"/>
              <a:gd name="connsiteY47" fmla="*/ 155609 h 577432"/>
              <a:gd name="connsiteX48" fmla="*/ 282244 w 578320"/>
              <a:gd name="connsiteY48" fmla="*/ 205330 h 577432"/>
              <a:gd name="connsiteX49" fmla="*/ 237057 w 578320"/>
              <a:gd name="connsiteY49" fmla="*/ 170341 h 577432"/>
              <a:gd name="connsiteX50" fmla="*/ 222302 w 578320"/>
              <a:gd name="connsiteY50" fmla="*/ 185994 h 577432"/>
              <a:gd name="connsiteX51" fmla="*/ 282244 w 578320"/>
              <a:gd name="connsiteY51" fmla="*/ 229269 h 577432"/>
              <a:gd name="connsiteX52" fmla="*/ 282244 w 578320"/>
              <a:gd name="connsiteY52" fmla="*/ 244002 h 577432"/>
              <a:gd name="connsiteX53" fmla="*/ 289621 w 578320"/>
              <a:gd name="connsiteY53" fmla="*/ 252288 h 577432"/>
              <a:gd name="connsiteX54" fmla="*/ 296999 w 578320"/>
              <a:gd name="connsiteY54" fmla="*/ 244002 h 577432"/>
              <a:gd name="connsiteX55" fmla="*/ 296999 w 578320"/>
              <a:gd name="connsiteY55" fmla="*/ 229269 h 577432"/>
              <a:gd name="connsiteX56" fmla="*/ 356018 w 578320"/>
              <a:gd name="connsiteY56" fmla="*/ 179548 h 577432"/>
              <a:gd name="connsiteX57" fmla="*/ 296999 w 578320"/>
              <a:gd name="connsiteY57" fmla="*/ 126144 h 577432"/>
              <a:gd name="connsiteX58" fmla="*/ 296999 w 578320"/>
              <a:gd name="connsiteY58" fmla="*/ 81027 h 577432"/>
              <a:gd name="connsiteX59" fmla="*/ 338497 w 578320"/>
              <a:gd name="connsiteY59" fmla="*/ 106808 h 577432"/>
              <a:gd name="connsiteX60" fmla="*/ 353252 w 578320"/>
              <a:gd name="connsiteY60" fmla="*/ 92076 h 577432"/>
              <a:gd name="connsiteX61" fmla="*/ 296999 w 578320"/>
              <a:gd name="connsiteY61" fmla="*/ 57087 h 577432"/>
              <a:gd name="connsiteX62" fmla="*/ 296999 w 578320"/>
              <a:gd name="connsiteY62" fmla="*/ 44197 h 577432"/>
              <a:gd name="connsiteX63" fmla="*/ 289621 w 578320"/>
              <a:gd name="connsiteY63" fmla="*/ 35910 h 577432"/>
              <a:gd name="connsiteX64" fmla="*/ 288699 w 578320"/>
              <a:gd name="connsiteY64" fmla="*/ 0 h 577432"/>
              <a:gd name="connsiteX65" fmla="*/ 433481 w 578320"/>
              <a:gd name="connsiteY65" fmla="*/ 144559 h 577432"/>
              <a:gd name="connsiteX66" fmla="*/ 288699 w 578320"/>
              <a:gd name="connsiteY66" fmla="*/ 288198 h 577432"/>
              <a:gd name="connsiteX67" fmla="*/ 144839 w 578320"/>
              <a:gd name="connsiteY67" fmla="*/ 144559 h 577432"/>
              <a:gd name="connsiteX68" fmla="*/ 288699 w 578320"/>
              <a:gd name="connsiteY68" fmla="*/ 0 h 57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578320" h="577432">
                <a:moveTo>
                  <a:pt x="333891" y="314976"/>
                </a:moveTo>
                <a:lnTo>
                  <a:pt x="398475" y="314976"/>
                </a:lnTo>
                <a:cubicBezTo>
                  <a:pt x="412314" y="314976"/>
                  <a:pt x="424308" y="326948"/>
                  <a:pt x="424308" y="340761"/>
                </a:cubicBezTo>
                <a:lnTo>
                  <a:pt x="424308" y="550726"/>
                </a:lnTo>
                <a:cubicBezTo>
                  <a:pt x="424308" y="565460"/>
                  <a:pt x="412314" y="577432"/>
                  <a:pt x="398475" y="577432"/>
                </a:cubicBezTo>
                <a:lnTo>
                  <a:pt x="333891" y="577432"/>
                </a:lnTo>
                <a:cubicBezTo>
                  <a:pt x="319129" y="577432"/>
                  <a:pt x="307135" y="565460"/>
                  <a:pt x="307135" y="550726"/>
                </a:cubicBezTo>
                <a:lnTo>
                  <a:pt x="307135" y="340761"/>
                </a:lnTo>
                <a:cubicBezTo>
                  <a:pt x="307135" y="326948"/>
                  <a:pt x="319129" y="314976"/>
                  <a:pt x="333891" y="314976"/>
                </a:cubicBezTo>
                <a:close/>
                <a:moveTo>
                  <a:pt x="179853" y="314976"/>
                </a:moveTo>
                <a:lnTo>
                  <a:pt x="244456" y="314976"/>
                </a:lnTo>
                <a:cubicBezTo>
                  <a:pt x="259222" y="314976"/>
                  <a:pt x="270297" y="326948"/>
                  <a:pt x="270297" y="340761"/>
                </a:cubicBezTo>
                <a:lnTo>
                  <a:pt x="270297" y="550726"/>
                </a:lnTo>
                <a:cubicBezTo>
                  <a:pt x="270297" y="565460"/>
                  <a:pt x="259222" y="577432"/>
                  <a:pt x="244456" y="577432"/>
                </a:cubicBezTo>
                <a:lnTo>
                  <a:pt x="179853" y="577432"/>
                </a:lnTo>
                <a:cubicBezTo>
                  <a:pt x="165087" y="577432"/>
                  <a:pt x="154012" y="565460"/>
                  <a:pt x="154012" y="550726"/>
                </a:cubicBezTo>
                <a:lnTo>
                  <a:pt x="154012" y="340761"/>
                </a:lnTo>
                <a:cubicBezTo>
                  <a:pt x="154012" y="326948"/>
                  <a:pt x="165087" y="314976"/>
                  <a:pt x="179853" y="314976"/>
                </a:cubicBezTo>
                <a:close/>
                <a:moveTo>
                  <a:pt x="486980" y="235677"/>
                </a:moveTo>
                <a:lnTo>
                  <a:pt x="551564" y="235677"/>
                </a:lnTo>
                <a:cubicBezTo>
                  <a:pt x="566326" y="235677"/>
                  <a:pt x="578320" y="247652"/>
                  <a:pt x="578320" y="262391"/>
                </a:cubicBezTo>
                <a:lnTo>
                  <a:pt x="578320" y="550718"/>
                </a:lnTo>
                <a:cubicBezTo>
                  <a:pt x="578320" y="565457"/>
                  <a:pt x="566326" y="577432"/>
                  <a:pt x="551564" y="577432"/>
                </a:cubicBezTo>
                <a:lnTo>
                  <a:pt x="486980" y="577432"/>
                </a:lnTo>
                <a:cubicBezTo>
                  <a:pt x="473141" y="577432"/>
                  <a:pt x="461147" y="565457"/>
                  <a:pt x="461147" y="550718"/>
                </a:cubicBezTo>
                <a:lnTo>
                  <a:pt x="461147" y="262391"/>
                </a:lnTo>
                <a:cubicBezTo>
                  <a:pt x="461147" y="247652"/>
                  <a:pt x="473141" y="235677"/>
                  <a:pt x="486980" y="235677"/>
                </a:cubicBezTo>
                <a:close/>
                <a:moveTo>
                  <a:pt x="25833" y="235677"/>
                </a:moveTo>
                <a:lnTo>
                  <a:pt x="90417" y="235677"/>
                </a:lnTo>
                <a:cubicBezTo>
                  <a:pt x="105179" y="235677"/>
                  <a:pt x="117173" y="247652"/>
                  <a:pt x="117173" y="262391"/>
                </a:cubicBezTo>
                <a:lnTo>
                  <a:pt x="117173" y="550718"/>
                </a:lnTo>
                <a:cubicBezTo>
                  <a:pt x="117173" y="565457"/>
                  <a:pt x="105179" y="577432"/>
                  <a:pt x="90417" y="577432"/>
                </a:cubicBezTo>
                <a:lnTo>
                  <a:pt x="25833" y="577432"/>
                </a:lnTo>
                <a:cubicBezTo>
                  <a:pt x="11994" y="577432"/>
                  <a:pt x="0" y="565457"/>
                  <a:pt x="0" y="550718"/>
                </a:cubicBezTo>
                <a:lnTo>
                  <a:pt x="0" y="262391"/>
                </a:lnTo>
                <a:cubicBezTo>
                  <a:pt x="0" y="247652"/>
                  <a:pt x="11994" y="235677"/>
                  <a:pt x="25833" y="235677"/>
                </a:cubicBezTo>
                <a:close/>
                <a:moveTo>
                  <a:pt x="297075" y="158450"/>
                </a:moveTo>
                <a:cubicBezTo>
                  <a:pt x="309956" y="161209"/>
                  <a:pt x="326516" y="165807"/>
                  <a:pt x="326516" y="181440"/>
                </a:cubicBezTo>
                <a:cubicBezTo>
                  <a:pt x="326516" y="197992"/>
                  <a:pt x="310876" y="204429"/>
                  <a:pt x="297075" y="205349"/>
                </a:cubicBezTo>
                <a:close/>
                <a:moveTo>
                  <a:pt x="282280" y="81074"/>
                </a:moveTo>
                <a:lnTo>
                  <a:pt x="282280" y="124274"/>
                </a:lnTo>
                <a:cubicBezTo>
                  <a:pt x="264736" y="120597"/>
                  <a:pt x="255502" y="113244"/>
                  <a:pt x="255502" y="101295"/>
                </a:cubicBezTo>
                <a:cubicBezTo>
                  <a:pt x="255502" y="91185"/>
                  <a:pt x="265659" y="81993"/>
                  <a:pt x="282280" y="81074"/>
                </a:cubicBezTo>
                <a:close/>
                <a:moveTo>
                  <a:pt x="289621" y="35910"/>
                </a:moveTo>
                <a:cubicBezTo>
                  <a:pt x="285010" y="35910"/>
                  <a:pt x="282244" y="40513"/>
                  <a:pt x="282244" y="44197"/>
                </a:cubicBezTo>
                <a:lnTo>
                  <a:pt x="282244" y="57087"/>
                </a:lnTo>
                <a:cubicBezTo>
                  <a:pt x="252734" y="58008"/>
                  <a:pt x="225069" y="74582"/>
                  <a:pt x="225069" y="106808"/>
                </a:cubicBezTo>
                <a:cubicBezTo>
                  <a:pt x="225069" y="133510"/>
                  <a:pt x="247201" y="149163"/>
                  <a:pt x="282244" y="155609"/>
                </a:cubicBezTo>
                <a:lnTo>
                  <a:pt x="282244" y="205330"/>
                </a:lnTo>
                <a:cubicBezTo>
                  <a:pt x="242590" y="203488"/>
                  <a:pt x="263800" y="170341"/>
                  <a:pt x="237057" y="170341"/>
                </a:cubicBezTo>
                <a:cubicBezTo>
                  <a:pt x="227835" y="170341"/>
                  <a:pt x="222302" y="175865"/>
                  <a:pt x="222302" y="185994"/>
                </a:cubicBezTo>
                <a:cubicBezTo>
                  <a:pt x="222302" y="204409"/>
                  <a:pt x="241668" y="228349"/>
                  <a:pt x="282244" y="229269"/>
                </a:cubicBezTo>
                <a:lnTo>
                  <a:pt x="282244" y="244002"/>
                </a:lnTo>
                <a:cubicBezTo>
                  <a:pt x="282244" y="248605"/>
                  <a:pt x="285010" y="252288"/>
                  <a:pt x="289621" y="252288"/>
                </a:cubicBezTo>
                <a:cubicBezTo>
                  <a:pt x="293310" y="252288"/>
                  <a:pt x="296999" y="248605"/>
                  <a:pt x="296999" y="244002"/>
                </a:cubicBezTo>
                <a:lnTo>
                  <a:pt x="296999" y="229269"/>
                </a:lnTo>
                <a:cubicBezTo>
                  <a:pt x="332041" y="227428"/>
                  <a:pt x="356018" y="210854"/>
                  <a:pt x="356018" y="179548"/>
                </a:cubicBezTo>
                <a:cubicBezTo>
                  <a:pt x="356018" y="142718"/>
                  <a:pt x="328353" y="133510"/>
                  <a:pt x="296999" y="126144"/>
                </a:cubicBezTo>
                <a:lnTo>
                  <a:pt x="296999" y="81027"/>
                </a:lnTo>
                <a:cubicBezTo>
                  <a:pt x="322820" y="81948"/>
                  <a:pt x="322820" y="106808"/>
                  <a:pt x="338497" y="106808"/>
                </a:cubicBezTo>
                <a:cubicBezTo>
                  <a:pt x="346796" y="106808"/>
                  <a:pt x="353252" y="101284"/>
                  <a:pt x="353252" y="92076"/>
                </a:cubicBezTo>
                <a:cubicBezTo>
                  <a:pt x="353252" y="69057"/>
                  <a:pt x="315442" y="57087"/>
                  <a:pt x="296999" y="57087"/>
                </a:cubicBezTo>
                <a:lnTo>
                  <a:pt x="296999" y="44197"/>
                </a:lnTo>
                <a:cubicBezTo>
                  <a:pt x="296999" y="40513"/>
                  <a:pt x="293310" y="35910"/>
                  <a:pt x="289621" y="35910"/>
                </a:cubicBezTo>
                <a:close/>
                <a:moveTo>
                  <a:pt x="288699" y="0"/>
                </a:moveTo>
                <a:cubicBezTo>
                  <a:pt x="368929" y="0"/>
                  <a:pt x="433481" y="64453"/>
                  <a:pt x="433481" y="144559"/>
                </a:cubicBezTo>
                <a:cubicBezTo>
                  <a:pt x="433481" y="223745"/>
                  <a:pt x="368929" y="288198"/>
                  <a:pt x="288699" y="288198"/>
                </a:cubicBezTo>
                <a:cubicBezTo>
                  <a:pt x="209392" y="288198"/>
                  <a:pt x="144839" y="223745"/>
                  <a:pt x="144839" y="144559"/>
                </a:cubicBezTo>
                <a:cubicBezTo>
                  <a:pt x="144839" y="64453"/>
                  <a:pt x="209392" y="0"/>
                  <a:pt x="2886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23" name="îŝlîďè"/>
          <p:cNvSpPr txBox="1"/>
          <p:nvPr/>
        </p:nvSpPr>
        <p:spPr bwMode="auto">
          <a:xfrm>
            <a:off x="673745" y="1234635"/>
            <a:ext cx="3667255" cy="465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01.</a:t>
            </a:r>
            <a:r>
              <a:rPr lang="en-US" altLang="en-US" sz="1800" b="1" dirty="0"/>
              <a:t>查询题目</a:t>
            </a:r>
            <a:endParaRPr lang="en-US" altLang="en-US" sz="1800" b="1" dirty="0"/>
          </a:p>
        </p:txBody>
      </p:sp>
      <p:sp>
        <p:nvSpPr>
          <p:cNvPr id="24" name="ïṩļíḑè"/>
          <p:cNvSpPr/>
          <p:nvPr/>
        </p:nvSpPr>
        <p:spPr bwMode="auto">
          <a:xfrm>
            <a:off x="673745" y="1700160"/>
            <a:ext cx="3667255" cy="75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en-US" sz="1600" dirty="0"/>
              <a:t>支持复杂的查询表达式</a:t>
            </a:r>
            <a:endParaRPr lang="en-US" altLang="en-US" sz="1600" dirty="0"/>
          </a:p>
          <a:p>
            <a:pPr marL="171450" indent="-1714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en-US" sz="1600" dirty="0"/>
              <a:t>支持分页</a:t>
            </a:r>
            <a:endParaRPr lang="en-US" altLang="en-US" sz="1600" dirty="0"/>
          </a:p>
        </p:txBody>
      </p:sp>
      <p:sp>
        <p:nvSpPr>
          <p:cNvPr id="21" name="íšļide"/>
          <p:cNvSpPr txBox="1"/>
          <p:nvPr/>
        </p:nvSpPr>
        <p:spPr bwMode="auto">
          <a:xfrm>
            <a:off x="673745" y="2811134"/>
            <a:ext cx="3667255" cy="465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02.</a:t>
            </a:r>
            <a:r>
              <a:rPr lang="en-US" altLang="en-US" sz="1800" b="1" dirty="0"/>
              <a:t>添加题目</a:t>
            </a:r>
            <a:endParaRPr lang="en-US" altLang="en-US" sz="1800" b="1" dirty="0"/>
          </a:p>
        </p:txBody>
      </p:sp>
      <p:sp>
        <p:nvSpPr>
          <p:cNvPr id="22" name="ïŝlïḍê"/>
          <p:cNvSpPr/>
          <p:nvPr/>
        </p:nvSpPr>
        <p:spPr bwMode="auto">
          <a:xfrm>
            <a:off x="673745" y="3276659"/>
            <a:ext cx="3667255" cy="75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en-US" dirty="0"/>
              <a:t>支持自定义字段值</a:t>
            </a:r>
            <a:endParaRPr lang="en-US" altLang="en-US" sz="1000" dirty="0"/>
          </a:p>
          <a:p>
            <a:pPr marL="171450" indent="-171450">
              <a:lnSpc>
                <a:spcPct val="150000"/>
              </a:lnSpc>
              <a:buFont typeface="Arial" panose="02080604020202020204" pitchFamily="34" charset="0"/>
              <a:buChar char="•"/>
            </a:pPr>
            <a:endParaRPr lang="en-US" altLang="en-US" sz="1000" dirty="0"/>
          </a:p>
        </p:txBody>
      </p:sp>
      <p:sp>
        <p:nvSpPr>
          <p:cNvPr id="19" name="ïśľiḑe"/>
          <p:cNvSpPr txBox="1"/>
          <p:nvPr/>
        </p:nvSpPr>
        <p:spPr bwMode="auto">
          <a:xfrm>
            <a:off x="673745" y="4711725"/>
            <a:ext cx="3667255" cy="465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03.</a:t>
            </a:r>
            <a:r>
              <a:rPr lang="en-US" altLang="en-US" sz="1800" b="1" dirty="0"/>
              <a:t>查询试卷</a:t>
            </a:r>
            <a:endParaRPr lang="en-US" altLang="en-US" sz="1800" b="1" dirty="0"/>
          </a:p>
        </p:txBody>
      </p:sp>
      <p:sp>
        <p:nvSpPr>
          <p:cNvPr id="20" name="îṥļíḑê"/>
          <p:cNvSpPr/>
          <p:nvPr/>
        </p:nvSpPr>
        <p:spPr bwMode="auto">
          <a:xfrm>
            <a:off x="695335" y="5025485"/>
            <a:ext cx="3667255" cy="75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en-US" sz="1600" dirty="0"/>
              <a:t>支持复杂的查询表达式</a:t>
            </a:r>
            <a:endParaRPr lang="en-US" altLang="en-US" sz="1600" dirty="0"/>
          </a:p>
          <a:p>
            <a:pPr marL="171450" indent="-1714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en-US" sz="1600" dirty="0"/>
              <a:t>支持是否传输问题详情</a:t>
            </a:r>
            <a:endParaRPr lang="en-US" altLang="en-US" sz="1600" dirty="0"/>
          </a:p>
          <a:p>
            <a:pPr marL="171450" indent="-1714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en-US" sz="1600" dirty="0"/>
              <a:t>支持有序题目</a:t>
            </a:r>
            <a:endParaRPr lang="en-US" altLang="en-US" sz="1600" dirty="0"/>
          </a:p>
        </p:txBody>
      </p:sp>
      <p:sp>
        <p:nvSpPr>
          <p:cNvPr id="17" name="iṩḻïḓè"/>
          <p:cNvSpPr txBox="1"/>
          <p:nvPr/>
        </p:nvSpPr>
        <p:spPr bwMode="auto">
          <a:xfrm>
            <a:off x="7865458" y="1234635"/>
            <a:ext cx="3667255" cy="465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/>
              <a:t>04</a:t>
            </a:r>
            <a:r>
              <a:rPr lang="en-US" altLang="zh-CN" sz="1800" b="1" dirty="0"/>
              <a:t>.</a:t>
            </a:r>
            <a:r>
              <a:rPr lang="en-US" altLang="en-US" sz="1800" b="1" dirty="0"/>
              <a:t>添加试卷</a:t>
            </a:r>
            <a:endParaRPr lang="en-US" altLang="en-US" sz="1800" b="1" dirty="0"/>
          </a:p>
        </p:txBody>
      </p:sp>
      <p:sp>
        <p:nvSpPr>
          <p:cNvPr id="18" name="îṩḷíďè"/>
          <p:cNvSpPr/>
          <p:nvPr/>
        </p:nvSpPr>
        <p:spPr bwMode="auto">
          <a:xfrm>
            <a:off x="7865458" y="1700160"/>
            <a:ext cx="3667255" cy="75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en-US" sz="1600" dirty="0"/>
              <a:t>支持给试卷打标签</a:t>
            </a:r>
            <a:endParaRPr lang="en-US" altLang="en-US" sz="1600" dirty="0"/>
          </a:p>
          <a:p>
            <a:pPr marL="171450" indent="-171450" algn="r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en-US" sz="1600" dirty="0"/>
              <a:t>题目有序</a:t>
            </a:r>
            <a:r>
              <a:rPr lang="en-US" altLang="zh-CN" sz="1600" dirty="0"/>
              <a:t>.</a:t>
            </a:r>
            <a:endParaRPr lang="en-US" altLang="zh-CN" sz="1600" dirty="0"/>
          </a:p>
        </p:txBody>
      </p:sp>
      <p:sp>
        <p:nvSpPr>
          <p:cNvPr id="15" name="îsḻíďé"/>
          <p:cNvSpPr txBox="1"/>
          <p:nvPr/>
        </p:nvSpPr>
        <p:spPr bwMode="auto">
          <a:xfrm>
            <a:off x="7865458" y="2811134"/>
            <a:ext cx="3667255" cy="465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0</a:t>
            </a:r>
            <a:r>
              <a:rPr lang="en-US" altLang="en-US" sz="1800" b="1" dirty="0"/>
              <a:t>5</a:t>
            </a:r>
            <a:r>
              <a:rPr lang="en-US" altLang="zh-CN" sz="1800" b="1" dirty="0"/>
              <a:t>.</a:t>
            </a:r>
            <a:r>
              <a:rPr lang="en-US" altLang="en-US" sz="1800" b="1" dirty="0"/>
              <a:t>用户信息</a:t>
            </a:r>
            <a:endParaRPr lang="en-US" altLang="en-US" sz="1800" b="1" dirty="0"/>
          </a:p>
        </p:txBody>
      </p:sp>
      <p:sp>
        <p:nvSpPr>
          <p:cNvPr id="16" name="iṧľíḓé"/>
          <p:cNvSpPr/>
          <p:nvPr/>
        </p:nvSpPr>
        <p:spPr bwMode="auto">
          <a:xfrm>
            <a:off x="7865458" y="3276659"/>
            <a:ext cx="3667255" cy="75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en-US" sz="1400" dirty="0"/>
              <a:t>保留和统一用户的基础信息</a:t>
            </a:r>
            <a:r>
              <a:rPr lang="en-US" altLang="zh-CN" sz="1400" dirty="0"/>
              <a:t>.</a:t>
            </a:r>
            <a:endParaRPr lang="en-US" altLang="zh-CN" sz="1400" dirty="0"/>
          </a:p>
        </p:txBody>
      </p:sp>
      <p:sp>
        <p:nvSpPr>
          <p:cNvPr id="13" name="ïṣḻíḓe"/>
          <p:cNvSpPr txBox="1"/>
          <p:nvPr/>
        </p:nvSpPr>
        <p:spPr bwMode="auto">
          <a:xfrm>
            <a:off x="7865458" y="4711725"/>
            <a:ext cx="3667255" cy="465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0</a:t>
            </a:r>
            <a:r>
              <a:rPr lang="en-US" altLang="en-US" sz="1800" b="1" dirty="0"/>
              <a:t>6</a:t>
            </a:r>
            <a:r>
              <a:rPr lang="en-US" altLang="zh-CN" sz="1800" b="1" dirty="0"/>
              <a:t>.</a:t>
            </a:r>
            <a:r>
              <a:rPr lang="en-US" altLang="en-US" sz="1800" b="1" dirty="0"/>
              <a:t>用户题目信息</a:t>
            </a:r>
            <a:endParaRPr lang="en-US" altLang="en-US" sz="1800" b="1" dirty="0"/>
          </a:p>
        </p:txBody>
      </p:sp>
      <p:sp>
        <p:nvSpPr>
          <p:cNvPr id="14" name="ï$lîďé"/>
          <p:cNvSpPr/>
          <p:nvPr/>
        </p:nvSpPr>
        <p:spPr bwMode="auto">
          <a:xfrm>
            <a:off x="7865458" y="5177250"/>
            <a:ext cx="3667255" cy="75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en-US" dirty="0"/>
              <a:t>每个用户每道问题的信息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题库TIKU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26" name="ïṣḻiḓe"/>
          <p:cNvSpPr/>
          <p:nvPr/>
        </p:nvSpPr>
        <p:spPr bwMode="auto">
          <a:xfrm>
            <a:off x="4467621" y="1299492"/>
            <a:ext cx="3254778" cy="2008171"/>
          </a:xfrm>
          <a:custGeom>
            <a:avLst/>
            <a:gdLst>
              <a:gd name="T0" fmla="*/ 0 w 4932"/>
              <a:gd name="T1" fmla="*/ 3043 h 3043"/>
              <a:gd name="T2" fmla="*/ 4932 w 4932"/>
              <a:gd name="T3" fmla="*/ 3043 h 3043"/>
              <a:gd name="T4" fmla="*/ 4932 w 4932"/>
              <a:gd name="T5" fmla="*/ 0 h 3043"/>
              <a:gd name="T6" fmla="*/ 0 w 4932"/>
              <a:gd name="T7" fmla="*/ 0 h 3043"/>
              <a:gd name="T8" fmla="*/ 0 w 4932"/>
              <a:gd name="T9" fmla="*/ 3043 h 3043"/>
              <a:gd name="T10" fmla="*/ 41 w 4932"/>
              <a:gd name="T11" fmla="*/ 40 h 3043"/>
              <a:gd name="T12" fmla="*/ 4891 w 4932"/>
              <a:gd name="T13" fmla="*/ 40 h 3043"/>
              <a:gd name="T14" fmla="*/ 4891 w 4932"/>
              <a:gd name="T15" fmla="*/ 3003 h 3043"/>
              <a:gd name="T16" fmla="*/ 41 w 4932"/>
              <a:gd name="T17" fmla="*/ 3003 h 3043"/>
              <a:gd name="T18" fmla="*/ 41 w 4932"/>
              <a:gd name="T19" fmla="*/ 40 h 3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32" h="3043">
                <a:moveTo>
                  <a:pt x="0" y="3043"/>
                </a:moveTo>
                <a:lnTo>
                  <a:pt x="4932" y="3043"/>
                </a:lnTo>
                <a:lnTo>
                  <a:pt x="4932" y="0"/>
                </a:lnTo>
                <a:lnTo>
                  <a:pt x="0" y="0"/>
                </a:lnTo>
                <a:lnTo>
                  <a:pt x="0" y="3043"/>
                </a:lnTo>
                <a:close/>
                <a:moveTo>
                  <a:pt x="41" y="40"/>
                </a:moveTo>
                <a:lnTo>
                  <a:pt x="4891" y="40"/>
                </a:lnTo>
                <a:lnTo>
                  <a:pt x="4891" y="3003"/>
                </a:lnTo>
                <a:lnTo>
                  <a:pt x="41" y="3003"/>
                </a:lnTo>
                <a:lnTo>
                  <a:pt x="41" y="4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27" name="îṣľíḓé"/>
          <p:cNvSpPr/>
          <p:nvPr/>
        </p:nvSpPr>
        <p:spPr bwMode="auto">
          <a:xfrm>
            <a:off x="6079832" y="1224920"/>
            <a:ext cx="31677" cy="2969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28" name="iṧļiḓè"/>
          <p:cNvSpPr/>
          <p:nvPr/>
        </p:nvSpPr>
        <p:spPr bwMode="auto">
          <a:xfrm>
            <a:off x="3952875" y="1123950"/>
            <a:ext cx="4286249" cy="2528856"/>
          </a:xfrm>
          <a:custGeom>
            <a:avLst/>
            <a:gdLst>
              <a:gd name="T0" fmla="*/ 2333 w 2547"/>
              <a:gd name="T1" fmla="*/ 1380 h 1525"/>
              <a:gd name="T2" fmla="*/ 2333 w 2547"/>
              <a:gd name="T3" fmla="*/ 115 h 1525"/>
              <a:gd name="T4" fmla="*/ 2218 w 2547"/>
              <a:gd name="T5" fmla="*/ 0 h 1525"/>
              <a:gd name="T6" fmla="*/ 329 w 2547"/>
              <a:gd name="T7" fmla="*/ 0 h 1525"/>
              <a:gd name="T8" fmla="*/ 214 w 2547"/>
              <a:gd name="T9" fmla="*/ 115 h 1525"/>
              <a:gd name="T10" fmla="*/ 214 w 2547"/>
              <a:gd name="T11" fmla="*/ 1380 h 1525"/>
              <a:gd name="T12" fmla="*/ 0 w 2547"/>
              <a:gd name="T13" fmla="*/ 1380 h 1525"/>
              <a:gd name="T14" fmla="*/ 0 w 2547"/>
              <a:gd name="T15" fmla="*/ 1418 h 1525"/>
              <a:gd name="T16" fmla="*/ 107 w 2547"/>
              <a:gd name="T17" fmla="*/ 1525 h 1525"/>
              <a:gd name="T18" fmla="*/ 2440 w 2547"/>
              <a:gd name="T19" fmla="*/ 1525 h 1525"/>
              <a:gd name="T20" fmla="*/ 2547 w 2547"/>
              <a:gd name="T21" fmla="*/ 1418 h 1525"/>
              <a:gd name="T22" fmla="*/ 2547 w 2547"/>
              <a:gd name="T23" fmla="*/ 1380 h 1525"/>
              <a:gd name="T24" fmla="*/ 2333 w 2547"/>
              <a:gd name="T25" fmla="*/ 1380 h 1525"/>
              <a:gd name="T26" fmla="*/ 246 w 2547"/>
              <a:gd name="T27" fmla="*/ 115 h 1525"/>
              <a:gd name="T28" fmla="*/ 329 w 2547"/>
              <a:gd name="T29" fmla="*/ 32 h 1525"/>
              <a:gd name="T30" fmla="*/ 2218 w 2547"/>
              <a:gd name="T31" fmla="*/ 32 h 1525"/>
              <a:gd name="T32" fmla="*/ 2301 w 2547"/>
              <a:gd name="T33" fmla="*/ 115 h 1525"/>
              <a:gd name="T34" fmla="*/ 2301 w 2547"/>
              <a:gd name="T35" fmla="*/ 1380 h 1525"/>
              <a:gd name="T36" fmla="*/ 246 w 2547"/>
              <a:gd name="T37" fmla="*/ 1380 h 1525"/>
              <a:gd name="T38" fmla="*/ 246 w 2547"/>
              <a:gd name="T39" fmla="*/ 115 h 1525"/>
              <a:gd name="T40" fmla="*/ 1486 w 2547"/>
              <a:gd name="T41" fmla="*/ 1412 h 1525"/>
              <a:gd name="T42" fmla="*/ 1446 w 2547"/>
              <a:gd name="T43" fmla="*/ 1448 h 1525"/>
              <a:gd name="T44" fmla="*/ 1100 w 2547"/>
              <a:gd name="T45" fmla="*/ 1448 h 1525"/>
              <a:gd name="T46" fmla="*/ 1061 w 2547"/>
              <a:gd name="T47" fmla="*/ 1412 h 1525"/>
              <a:gd name="T48" fmla="*/ 1486 w 2547"/>
              <a:gd name="T49" fmla="*/ 1412 h 1525"/>
              <a:gd name="T50" fmla="*/ 2515 w 2547"/>
              <a:gd name="T51" fmla="*/ 1418 h 1525"/>
              <a:gd name="T52" fmla="*/ 2440 w 2547"/>
              <a:gd name="T53" fmla="*/ 1493 h 1525"/>
              <a:gd name="T54" fmla="*/ 107 w 2547"/>
              <a:gd name="T55" fmla="*/ 1493 h 1525"/>
              <a:gd name="T56" fmla="*/ 32 w 2547"/>
              <a:gd name="T57" fmla="*/ 1418 h 1525"/>
              <a:gd name="T58" fmla="*/ 32 w 2547"/>
              <a:gd name="T59" fmla="*/ 1412 h 1525"/>
              <a:gd name="T60" fmla="*/ 1045 w 2547"/>
              <a:gd name="T61" fmla="*/ 1412 h 1525"/>
              <a:gd name="T62" fmla="*/ 1100 w 2547"/>
              <a:gd name="T63" fmla="*/ 1464 h 1525"/>
              <a:gd name="T64" fmla="*/ 1446 w 2547"/>
              <a:gd name="T65" fmla="*/ 1464 h 1525"/>
              <a:gd name="T66" fmla="*/ 1502 w 2547"/>
              <a:gd name="T67" fmla="*/ 1412 h 1525"/>
              <a:gd name="T68" fmla="*/ 2515 w 2547"/>
              <a:gd name="T69" fmla="*/ 1412 h 1525"/>
              <a:gd name="T70" fmla="*/ 2515 w 2547"/>
              <a:gd name="T71" fmla="*/ 1418 h 1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547" h="1525">
                <a:moveTo>
                  <a:pt x="2333" y="1380"/>
                </a:moveTo>
                <a:cubicBezTo>
                  <a:pt x="2333" y="115"/>
                  <a:pt x="2333" y="115"/>
                  <a:pt x="2333" y="115"/>
                </a:cubicBezTo>
                <a:cubicBezTo>
                  <a:pt x="2333" y="51"/>
                  <a:pt x="2281" y="0"/>
                  <a:pt x="2218" y="0"/>
                </a:cubicBezTo>
                <a:cubicBezTo>
                  <a:pt x="329" y="0"/>
                  <a:pt x="329" y="0"/>
                  <a:pt x="329" y="0"/>
                </a:cubicBezTo>
                <a:cubicBezTo>
                  <a:pt x="265" y="0"/>
                  <a:pt x="214" y="51"/>
                  <a:pt x="214" y="115"/>
                </a:cubicBezTo>
                <a:cubicBezTo>
                  <a:pt x="214" y="1380"/>
                  <a:pt x="214" y="1380"/>
                  <a:pt x="214" y="1380"/>
                </a:cubicBezTo>
                <a:cubicBezTo>
                  <a:pt x="0" y="1380"/>
                  <a:pt x="0" y="1380"/>
                  <a:pt x="0" y="1380"/>
                </a:cubicBezTo>
                <a:cubicBezTo>
                  <a:pt x="0" y="1418"/>
                  <a:pt x="0" y="1418"/>
                  <a:pt x="0" y="1418"/>
                </a:cubicBezTo>
                <a:cubicBezTo>
                  <a:pt x="0" y="1477"/>
                  <a:pt x="48" y="1525"/>
                  <a:pt x="107" y="1525"/>
                </a:cubicBezTo>
                <a:cubicBezTo>
                  <a:pt x="2440" y="1525"/>
                  <a:pt x="2440" y="1525"/>
                  <a:pt x="2440" y="1525"/>
                </a:cubicBezTo>
                <a:cubicBezTo>
                  <a:pt x="2499" y="1525"/>
                  <a:pt x="2547" y="1477"/>
                  <a:pt x="2547" y="1418"/>
                </a:cubicBezTo>
                <a:cubicBezTo>
                  <a:pt x="2547" y="1380"/>
                  <a:pt x="2547" y="1380"/>
                  <a:pt x="2547" y="1380"/>
                </a:cubicBezTo>
                <a:lnTo>
                  <a:pt x="2333" y="1380"/>
                </a:lnTo>
                <a:close/>
                <a:moveTo>
                  <a:pt x="246" y="115"/>
                </a:moveTo>
                <a:cubicBezTo>
                  <a:pt x="246" y="69"/>
                  <a:pt x="283" y="32"/>
                  <a:pt x="329" y="32"/>
                </a:cubicBezTo>
                <a:cubicBezTo>
                  <a:pt x="2218" y="32"/>
                  <a:pt x="2218" y="32"/>
                  <a:pt x="2218" y="32"/>
                </a:cubicBezTo>
                <a:cubicBezTo>
                  <a:pt x="2264" y="32"/>
                  <a:pt x="2301" y="69"/>
                  <a:pt x="2301" y="115"/>
                </a:cubicBezTo>
                <a:cubicBezTo>
                  <a:pt x="2301" y="1380"/>
                  <a:pt x="2301" y="1380"/>
                  <a:pt x="2301" y="1380"/>
                </a:cubicBezTo>
                <a:cubicBezTo>
                  <a:pt x="246" y="1380"/>
                  <a:pt x="246" y="1380"/>
                  <a:pt x="246" y="1380"/>
                </a:cubicBezTo>
                <a:lnTo>
                  <a:pt x="246" y="115"/>
                </a:lnTo>
                <a:close/>
                <a:moveTo>
                  <a:pt x="1486" y="1412"/>
                </a:moveTo>
                <a:cubicBezTo>
                  <a:pt x="1485" y="1432"/>
                  <a:pt x="1467" y="1448"/>
                  <a:pt x="1446" y="1448"/>
                </a:cubicBezTo>
                <a:cubicBezTo>
                  <a:pt x="1100" y="1448"/>
                  <a:pt x="1100" y="1448"/>
                  <a:pt x="1100" y="1448"/>
                </a:cubicBezTo>
                <a:cubicBezTo>
                  <a:pt x="1080" y="1448"/>
                  <a:pt x="1062" y="1432"/>
                  <a:pt x="1061" y="1412"/>
                </a:cubicBezTo>
                <a:lnTo>
                  <a:pt x="1486" y="1412"/>
                </a:lnTo>
                <a:close/>
                <a:moveTo>
                  <a:pt x="2515" y="1418"/>
                </a:moveTo>
                <a:cubicBezTo>
                  <a:pt x="2515" y="1460"/>
                  <a:pt x="2481" y="1493"/>
                  <a:pt x="2440" y="1493"/>
                </a:cubicBezTo>
                <a:cubicBezTo>
                  <a:pt x="107" y="1493"/>
                  <a:pt x="107" y="1493"/>
                  <a:pt x="107" y="1493"/>
                </a:cubicBezTo>
                <a:cubicBezTo>
                  <a:pt x="66" y="1493"/>
                  <a:pt x="32" y="1460"/>
                  <a:pt x="32" y="1418"/>
                </a:cubicBezTo>
                <a:cubicBezTo>
                  <a:pt x="32" y="1412"/>
                  <a:pt x="32" y="1412"/>
                  <a:pt x="32" y="1412"/>
                </a:cubicBezTo>
                <a:cubicBezTo>
                  <a:pt x="1045" y="1412"/>
                  <a:pt x="1045" y="1412"/>
                  <a:pt x="1045" y="1412"/>
                </a:cubicBezTo>
                <a:cubicBezTo>
                  <a:pt x="1046" y="1441"/>
                  <a:pt x="1071" y="1464"/>
                  <a:pt x="1100" y="1464"/>
                </a:cubicBezTo>
                <a:cubicBezTo>
                  <a:pt x="1446" y="1464"/>
                  <a:pt x="1446" y="1464"/>
                  <a:pt x="1446" y="1464"/>
                </a:cubicBezTo>
                <a:cubicBezTo>
                  <a:pt x="1476" y="1464"/>
                  <a:pt x="1501" y="1441"/>
                  <a:pt x="1502" y="1412"/>
                </a:cubicBezTo>
                <a:cubicBezTo>
                  <a:pt x="2515" y="1412"/>
                  <a:pt x="2515" y="1412"/>
                  <a:pt x="2515" y="1412"/>
                </a:cubicBezTo>
                <a:lnTo>
                  <a:pt x="2515" y="1418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25" name="isľîḑè"/>
          <p:cNvSpPr/>
          <p:nvPr/>
        </p:nvSpPr>
        <p:spPr>
          <a:xfrm>
            <a:off x="4575145" y="1348096"/>
            <a:ext cx="3094354" cy="1906408"/>
          </a:xfrm>
          <a:prstGeom prst="rect">
            <a:avLst/>
          </a:prstGeom>
          <a:blipFill>
            <a:blip r:embed="rId1"/>
            <a:srcRect/>
            <a:stretch>
              <a:fillRect l="607" t="-2048" r="-607" b="-2956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22" name="ïṡḷîḑé"/>
          <p:cNvSpPr/>
          <p:nvPr/>
        </p:nvSpPr>
        <p:spPr bwMode="auto">
          <a:xfrm>
            <a:off x="669925" y="4882346"/>
            <a:ext cx="2527565" cy="405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题目管理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23" name="íŝḻïde"/>
          <p:cNvSpPr/>
          <p:nvPr/>
        </p:nvSpPr>
        <p:spPr bwMode="auto">
          <a:xfrm>
            <a:off x="669925" y="5287346"/>
            <a:ext cx="2527565" cy="85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80604020202020204" pitchFamily="34" charset="0"/>
              <a:buChar char="•"/>
            </a:pPr>
            <a:r>
              <a:rPr lang="en-US" sz="1100" dirty="0"/>
              <a:t>增删查改</a:t>
            </a:r>
            <a:endParaRPr lang="en-US" sz="1100" dirty="0"/>
          </a:p>
        </p:txBody>
      </p:sp>
      <p:sp>
        <p:nvSpPr>
          <p:cNvPr id="20" name="iŝ1iďê"/>
          <p:cNvSpPr/>
          <p:nvPr/>
        </p:nvSpPr>
        <p:spPr bwMode="auto">
          <a:xfrm>
            <a:off x="3444258" y="4882346"/>
            <a:ext cx="2527565" cy="405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试卷管理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ïṥ1îḍé"/>
          <p:cNvSpPr/>
          <p:nvPr/>
        </p:nvSpPr>
        <p:spPr bwMode="auto">
          <a:xfrm>
            <a:off x="3444258" y="5287346"/>
            <a:ext cx="2527565" cy="85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80604020202020204" pitchFamily="34" charset="0"/>
              <a:buChar char="•"/>
            </a:pPr>
            <a:r>
              <a:rPr lang="en-US" sz="1100" dirty="0">
                <a:sym typeface="+mn-ea"/>
              </a:rPr>
              <a:t>增删查改</a:t>
            </a:r>
            <a:endParaRPr lang="zh-CN" altLang="en-US" sz="1100" dirty="0"/>
          </a:p>
        </p:txBody>
      </p:sp>
      <p:sp>
        <p:nvSpPr>
          <p:cNvPr id="18" name="ïšḻîḑe"/>
          <p:cNvSpPr/>
          <p:nvPr/>
        </p:nvSpPr>
        <p:spPr bwMode="auto">
          <a:xfrm>
            <a:off x="6218590" y="4882346"/>
            <a:ext cx="2527565" cy="405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标签管理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îṡ1îḋè"/>
          <p:cNvSpPr/>
          <p:nvPr/>
        </p:nvSpPr>
        <p:spPr bwMode="auto">
          <a:xfrm>
            <a:off x="6218590" y="5287346"/>
            <a:ext cx="2527565" cy="85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80604020202020204" pitchFamily="34" charset="0"/>
              <a:buChar char="•"/>
            </a:pPr>
            <a:r>
              <a:rPr lang="en-US" sz="1100" dirty="0">
                <a:sym typeface="+mn-ea"/>
              </a:rPr>
              <a:t>增删查改</a:t>
            </a:r>
            <a:endParaRPr lang="zh-CN" altLang="en-US" sz="1100" dirty="0"/>
          </a:p>
        </p:txBody>
      </p:sp>
      <p:sp>
        <p:nvSpPr>
          <p:cNvPr id="16" name="íS1ïďê"/>
          <p:cNvSpPr/>
          <p:nvPr/>
        </p:nvSpPr>
        <p:spPr bwMode="auto">
          <a:xfrm>
            <a:off x="8992923" y="4882346"/>
            <a:ext cx="2527565" cy="405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用户角色管理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î$ḷídê"/>
          <p:cNvSpPr/>
          <p:nvPr/>
        </p:nvSpPr>
        <p:spPr bwMode="auto">
          <a:xfrm>
            <a:off x="8992923" y="5287346"/>
            <a:ext cx="2527565" cy="85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80604020202020204" pitchFamily="34" charset="0"/>
              <a:buChar char="•"/>
            </a:pPr>
            <a:r>
              <a:rPr lang="en-US" sz="1100" dirty="0">
                <a:sym typeface="+mn-ea"/>
              </a:rPr>
              <a:t>增删查改</a:t>
            </a:r>
            <a:endParaRPr lang="zh-CN" altLang="en-US" sz="1100" dirty="0"/>
          </a:p>
        </p:txBody>
      </p:sp>
      <p:sp>
        <p:nvSpPr>
          <p:cNvPr id="11" name="i$lîḓe"/>
          <p:cNvSpPr/>
          <p:nvPr/>
        </p:nvSpPr>
        <p:spPr bwMode="auto">
          <a:xfrm>
            <a:off x="4832218" y="3712663"/>
            <a:ext cx="2527565" cy="373965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2000" b="1" dirty="0">
                <a:solidFill>
                  <a:schemeClr val="bg1"/>
                </a:solidFill>
              </a:rPr>
              <a:t>题库管理平台</a:t>
            </a:r>
            <a:endParaRPr lang="en-US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2" name="肘形连接符 25"/>
          <p:cNvCxnSpPr>
            <a:stCxn id="11" idx="2"/>
            <a:endCxn id="22" idx="0"/>
          </p:cNvCxnSpPr>
          <p:nvPr/>
        </p:nvCxnSpPr>
        <p:spPr>
          <a:xfrm rot="5400000">
            <a:off x="3616996" y="2403341"/>
            <a:ext cx="795718" cy="4162293"/>
          </a:xfrm>
          <a:prstGeom prst="bentConnector3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27"/>
          <p:cNvCxnSpPr>
            <a:stCxn id="11" idx="2"/>
            <a:endCxn id="16" idx="0"/>
          </p:cNvCxnSpPr>
          <p:nvPr/>
        </p:nvCxnSpPr>
        <p:spPr>
          <a:xfrm rot="16200000" flipH="1">
            <a:off x="7778494" y="2404134"/>
            <a:ext cx="795718" cy="4160705"/>
          </a:xfrm>
          <a:prstGeom prst="bentConnector3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29"/>
          <p:cNvCxnSpPr>
            <a:stCxn id="20" idx="0"/>
            <a:endCxn id="11" idx="2"/>
          </p:cNvCxnSpPr>
          <p:nvPr/>
        </p:nvCxnSpPr>
        <p:spPr>
          <a:xfrm rot="16200000">
            <a:off x="5004118" y="3790633"/>
            <a:ext cx="795655" cy="1388110"/>
          </a:xfrm>
          <a:prstGeom prst="bentConnector3">
            <a:avLst>
              <a:gd name="adj1" fmla="val 50000"/>
            </a:avLst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31"/>
          <p:cNvCxnSpPr>
            <a:stCxn id="18" idx="0"/>
            <a:endCxn id="11" idx="2"/>
          </p:cNvCxnSpPr>
          <p:nvPr/>
        </p:nvCxnSpPr>
        <p:spPr>
          <a:xfrm rot="16200000" flipV="1">
            <a:off x="6391328" y="3791301"/>
            <a:ext cx="795718" cy="1386372"/>
          </a:xfrm>
          <a:prstGeom prst="bentConnector3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毕业主题1">
  <a:themeElements>
    <a:clrScheme name="自定义 6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A79D"/>
      </a:accent1>
      <a:accent2>
        <a:srgbClr val="525863"/>
      </a:accent2>
      <a:accent3>
        <a:srgbClr val="8496B0"/>
      </a:accent3>
      <a:accent4>
        <a:srgbClr val="44546A"/>
      </a:accent4>
      <a:accent5>
        <a:srgbClr val="89B4CF"/>
      </a:accent5>
      <a:accent6>
        <a:srgbClr val="89CFB1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1082</Words>
  <Application>WPS Presentation</Application>
  <PresentationFormat>宽屏</PresentationFormat>
  <Paragraphs>287</Paragraphs>
  <Slides>19</Slides>
  <Notes>26</Notes>
  <HiddenSlides>3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宋体</vt:lpstr>
      <vt:lpstr>Wingdings</vt:lpstr>
      <vt:lpstr>DejaVu Sans</vt:lpstr>
      <vt:lpstr>Impact</vt:lpstr>
      <vt:lpstr>Ubuntu Condensed</vt:lpstr>
      <vt:lpstr>Arial</vt:lpstr>
      <vt:lpstr>微软雅黑</vt:lpstr>
      <vt:lpstr>宋体</vt:lpstr>
      <vt:lpstr>Arial Unicode MS</vt:lpstr>
      <vt:lpstr>Calibri</vt:lpstr>
      <vt:lpstr>Droid Sans Fallback</vt:lpstr>
      <vt:lpstr>OpenSymbol</vt:lpstr>
      <vt:lpstr>Abyssinica SIL</vt:lpstr>
      <vt:lpstr>毕业主题1</vt:lpstr>
      <vt:lpstr>林娃 黄宽波 尹翠燕 林颖欣 刘英伟 陈泽帆 </vt:lpstr>
      <vt:lpstr>题库TIKU</vt:lpstr>
      <vt:lpstr>项目介绍</vt:lpstr>
      <vt:lpstr>题库TIKU</vt:lpstr>
      <vt:lpstr>题库TIKU</vt:lpstr>
      <vt:lpstr>题库TIKU</vt:lpstr>
      <vt:lpstr>需求分析</vt:lpstr>
      <vt:lpstr>题库TIKU</vt:lpstr>
      <vt:lpstr>题库TIKU</vt:lpstr>
      <vt:lpstr>项目架构</vt:lpstr>
      <vt:lpstr>题库TIKU</vt:lpstr>
      <vt:lpstr>项目演示</vt:lpstr>
      <vt:lpstr>题库TIKU</vt:lpstr>
      <vt:lpstr>PowerPoint 演示文稿</vt:lpstr>
      <vt:lpstr>题库TIKU</vt:lpstr>
      <vt:lpstr>题库TIKU</vt:lpstr>
      <vt:lpstr>幻灯片章节版式 SECTION HEADER HERE</vt:lpstr>
      <vt:lpstr>PowerPoint 演示文稿</vt:lpstr>
      <vt:lpstr>PowerPoint 演示文稿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陈泽帆[皱眉]</cp:lastModifiedBy>
  <cp:revision>19</cp:revision>
  <cp:lastPrinted>2019-07-24T02:33:50Z</cp:lastPrinted>
  <dcterms:created xsi:type="dcterms:W3CDTF">2019-07-24T02:33:50Z</dcterms:created>
  <dcterms:modified xsi:type="dcterms:W3CDTF">2019-07-24T02:33:50Z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73436fd3-0399-428e-adf6-53b7fd47cca9</vt:lpwstr>
  </property>
  <property fmtid="{D5CDD505-2E9C-101B-9397-08002B2CF9AE}" pid="3" name="KSOProductBuildVer">
    <vt:lpwstr>1033-11.1.0.8392</vt:lpwstr>
  </property>
</Properties>
</file>