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259" r:id="rId6"/>
    <p:sldId id="276" r:id="rId7"/>
    <p:sldId id="295" r:id="rId8"/>
    <p:sldId id="267" r:id="rId9"/>
    <p:sldId id="278" r:id="rId10"/>
    <p:sldId id="296" r:id="rId11"/>
    <p:sldId id="268" r:id="rId12"/>
    <p:sldId id="288" r:id="rId13"/>
    <p:sldId id="269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920bf7-19fc-405d-9c8b-d0bc8a4995b7}">
          <p14:sldIdLst>
            <p14:sldId id="256"/>
            <p14:sldId id="285"/>
            <p14:sldId id="259"/>
            <p14:sldId id="276"/>
            <p14:sldId id="295"/>
            <p14:sldId id="267"/>
            <p14:sldId id="278"/>
            <p14:sldId id="268"/>
            <p14:sldId id="288"/>
            <p14:sldId id="269"/>
            <p14:sldId id="262"/>
            <p14:sldId id="296"/>
          </p14:sldIdLst>
        </p14:section>
        <p14:section name="无标题节" id="{44b61427-e7ac-46ba-be3f-a7ec1a9304f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6BE"/>
    <a:srgbClr val="FEDB69"/>
    <a:srgbClr val="CC4B4A"/>
    <a:srgbClr val="4E5261"/>
    <a:srgbClr val="3E4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c9f0e576-1dd4-4221-a186-e5085d4b0422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a3fa3320-50ef-47bd-810a-9d82c1a4c151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3da72e50-150c-47d9-8b4b-a1d1f13a0b78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31639d5f-6204-4aa9-b4b4-1814c1491360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a34dd941-ca83-4f19-8ae5-7d009d43f085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765d68aa-e270-479c-b42b-e57b1a5dc817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7e029fa0-4e53-4ec4-ab61-213a69ef5e3f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25ad8336-1668-43d4-ac95-22fe6df3522f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596d09e9-5982-4ff7-b2be-9c61d54cf42f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f387734b-d222-4e5f-bdc0-6d3809cee90b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3c981182-fd83-4638-b3f9-b0ac381a07fa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1f4b3fd9-0d1b-44b4-8c74-185439eea405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idx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/>
              <a:t>署名</a:t>
            </a:r>
            <a:endParaRPr lang="en-US" altLang="zh-CN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10" name="任意多边形: 形状 9"/>
          <p:cNvSpPr/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669923" y="1028700"/>
            <a:ext cx="1085056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6778" y="4766132"/>
            <a:ext cx="5550708" cy="7584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林娃 黄宽波 尹翠燕 林颖欣 刘英</a:t>
            </a:r>
            <a:r>
              <a:rPr lang="zh-CN" altLang="en-US" dirty="0"/>
              <a:t>炜</a:t>
            </a:r>
            <a:r>
              <a:rPr lang="en-US" altLang="zh-CN" dirty="0"/>
              <a:t> 陈泽帆 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6778" y="5566617"/>
            <a:ext cx="5550708" cy="656793"/>
          </a:xfrm>
        </p:spPr>
        <p:txBody>
          <a:bodyPr/>
          <a:lstStyle/>
          <a:p>
            <a:r>
              <a:rPr lang="en-US" dirty="0"/>
              <a:t>华南农业大学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582884" y="3798600"/>
            <a:ext cx="2785537" cy="6055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rgbClr val="74C6BE"/>
                </a:solidFill>
                <a:latin typeface="+mn-lt"/>
              </a:rPr>
              <a:t>题库</a:t>
            </a:r>
            <a:endParaRPr lang="en-US" altLang="zh-CN" sz="16600" b="1" dirty="0">
              <a:solidFill>
                <a:srgbClr val="74C6BE"/>
              </a:solidFill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2883" y="3382610"/>
            <a:ext cx="2791521" cy="398249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en-US" sz="16600" noProof="0" dirty="0">
                <a:solidFill>
                  <a:schemeClr val="bg1"/>
                </a:solidFill>
                <a:latin typeface="+mn-lt"/>
              </a:rPr>
              <a:t>TIKU</a:t>
            </a:r>
            <a:endParaRPr lang="en-US" altLang="en-US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326635" y="3382610"/>
            <a:ext cx="2137091" cy="102152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rgbClr val="74C6BE"/>
                </a:solidFill>
                <a:latin typeface="Impact" panose="020B0806030902050204" pitchFamily="34" charset="0"/>
              </a:rPr>
              <a:t>201</a:t>
            </a:r>
            <a:r>
              <a:rPr lang="en-US" altLang="en-US" sz="9600" dirty="0">
                <a:solidFill>
                  <a:srgbClr val="74C6BE"/>
                </a:solidFill>
                <a:latin typeface="Impact" panose="020B0806030902050204" pitchFamily="34" charset="0"/>
              </a:rPr>
              <a:t>9</a:t>
            </a:r>
            <a:endParaRPr lang="en-US" altLang="en-US" sz="9600" dirty="0">
              <a:solidFill>
                <a:srgbClr val="74C6BE"/>
              </a:solidFill>
              <a:latin typeface="Impact" panose="020B0806030902050204" pitchFamily="34" charset="0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6991428" y="3073566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5528326" y="4652696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ïṣ1ïdé"/>
          <p:cNvSpPr/>
          <p:nvPr/>
        </p:nvSpPr>
        <p:spPr bwMode="auto">
          <a:xfrm>
            <a:off x="1271556" y="1674000"/>
            <a:ext cx="9648889" cy="2683201"/>
          </a:xfrm>
          <a:custGeom>
            <a:avLst/>
            <a:gdLst>
              <a:gd name="T0" fmla="+- 0 10799 137"/>
              <a:gd name="T1" fmla="*/ T0 w 21325"/>
              <a:gd name="T2" fmla="*/ 10297 h 20595"/>
              <a:gd name="T3" fmla="+- 0 10799 137"/>
              <a:gd name="T4" fmla="*/ T3 w 21325"/>
              <a:gd name="T5" fmla="*/ 10297 h 20595"/>
              <a:gd name="T6" fmla="+- 0 10799 137"/>
              <a:gd name="T7" fmla="*/ T6 w 21325"/>
              <a:gd name="T8" fmla="*/ 10297 h 20595"/>
              <a:gd name="T9" fmla="+- 0 10799 137"/>
              <a:gd name="T10" fmla="*/ T9 w 21325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25" h="20595">
                <a:moveTo>
                  <a:pt x="7460" y="0"/>
                </a:moveTo>
                <a:cubicBezTo>
                  <a:pt x="6701" y="0"/>
                  <a:pt x="5943" y="1004"/>
                  <a:pt x="5364" y="3015"/>
                </a:cubicBezTo>
                <a:cubicBezTo>
                  <a:pt x="5216" y="3528"/>
                  <a:pt x="5088" y="4082"/>
                  <a:pt x="4978" y="4666"/>
                </a:cubicBezTo>
                <a:cubicBezTo>
                  <a:pt x="4802" y="5522"/>
                  <a:pt x="4623" y="6511"/>
                  <a:pt x="4433" y="7355"/>
                </a:cubicBezTo>
                <a:cubicBezTo>
                  <a:pt x="4291" y="7986"/>
                  <a:pt x="4091" y="8422"/>
                  <a:pt x="3868" y="8636"/>
                </a:cubicBezTo>
                <a:cubicBezTo>
                  <a:pt x="3543" y="8949"/>
                  <a:pt x="3237" y="8788"/>
                  <a:pt x="2957" y="8196"/>
                </a:cubicBezTo>
                <a:cubicBezTo>
                  <a:pt x="2717" y="7690"/>
                  <a:pt x="2519" y="6882"/>
                  <a:pt x="2273" y="6452"/>
                </a:cubicBezTo>
                <a:cubicBezTo>
                  <a:pt x="1721" y="4949"/>
                  <a:pt x="920" y="5076"/>
                  <a:pt x="412" y="6842"/>
                </a:cubicBezTo>
                <a:cubicBezTo>
                  <a:pt x="-137" y="8749"/>
                  <a:pt x="-137" y="11844"/>
                  <a:pt x="412" y="13751"/>
                </a:cubicBezTo>
                <a:cubicBezTo>
                  <a:pt x="961" y="15659"/>
                  <a:pt x="1852" y="15659"/>
                  <a:pt x="2401" y="13751"/>
                </a:cubicBezTo>
                <a:cubicBezTo>
                  <a:pt x="2424" y="13672"/>
                  <a:pt x="2444" y="13587"/>
                  <a:pt x="2465" y="13503"/>
                </a:cubicBezTo>
                <a:cubicBezTo>
                  <a:pt x="2512" y="13392"/>
                  <a:pt x="2559" y="13278"/>
                  <a:pt x="2605" y="13164"/>
                </a:cubicBezTo>
                <a:cubicBezTo>
                  <a:pt x="2877" y="12500"/>
                  <a:pt x="3169" y="11842"/>
                  <a:pt x="3508" y="11816"/>
                </a:cubicBezTo>
                <a:cubicBezTo>
                  <a:pt x="4045" y="11775"/>
                  <a:pt x="4450" y="13254"/>
                  <a:pt x="4790" y="14750"/>
                </a:cubicBezTo>
                <a:cubicBezTo>
                  <a:pt x="4931" y="15771"/>
                  <a:pt x="5120" y="16732"/>
                  <a:pt x="5364" y="17578"/>
                </a:cubicBezTo>
                <a:cubicBezTo>
                  <a:pt x="6521" y="21599"/>
                  <a:pt x="8399" y="21599"/>
                  <a:pt x="9557" y="17578"/>
                </a:cubicBezTo>
                <a:cubicBezTo>
                  <a:pt x="9601" y="17424"/>
                  <a:pt x="9643" y="17265"/>
                  <a:pt x="9684" y="17104"/>
                </a:cubicBezTo>
                <a:cubicBezTo>
                  <a:pt x="10226" y="15788"/>
                  <a:pt x="10609" y="13433"/>
                  <a:pt x="11267" y="12762"/>
                </a:cubicBezTo>
                <a:cubicBezTo>
                  <a:pt x="11933" y="12084"/>
                  <a:pt x="12577" y="13243"/>
                  <a:pt x="13119" y="14575"/>
                </a:cubicBezTo>
                <a:cubicBezTo>
                  <a:pt x="13319" y="15068"/>
                  <a:pt x="13514" y="15594"/>
                  <a:pt x="13724" y="16048"/>
                </a:cubicBezTo>
                <a:cubicBezTo>
                  <a:pt x="14395" y="17738"/>
                  <a:pt x="15294" y="17839"/>
                  <a:pt x="15993" y="16344"/>
                </a:cubicBezTo>
                <a:lnTo>
                  <a:pt x="15993" y="16388"/>
                </a:lnTo>
                <a:cubicBezTo>
                  <a:pt x="16008" y="16345"/>
                  <a:pt x="16022" y="16299"/>
                  <a:pt x="16036" y="16255"/>
                </a:cubicBezTo>
                <a:cubicBezTo>
                  <a:pt x="16154" y="15989"/>
                  <a:pt x="16265" y="15679"/>
                  <a:pt x="16368" y="15321"/>
                </a:cubicBezTo>
                <a:cubicBezTo>
                  <a:pt x="16431" y="15103"/>
                  <a:pt x="16487" y="14870"/>
                  <a:pt x="16540" y="14632"/>
                </a:cubicBezTo>
                <a:cubicBezTo>
                  <a:pt x="16575" y="14515"/>
                  <a:pt x="16611" y="14401"/>
                  <a:pt x="16645" y="14282"/>
                </a:cubicBezTo>
                <a:cubicBezTo>
                  <a:pt x="16984" y="13107"/>
                  <a:pt x="17343" y="11817"/>
                  <a:pt x="17817" y="11816"/>
                </a:cubicBezTo>
                <a:cubicBezTo>
                  <a:pt x="18157" y="11815"/>
                  <a:pt x="18449" y="12494"/>
                  <a:pt x="18720" y="13164"/>
                </a:cubicBezTo>
                <a:cubicBezTo>
                  <a:pt x="18767" y="13280"/>
                  <a:pt x="18813" y="13395"/>
                  <a:pt x="18861" y="13508"/>
                </a:cubicBezTo>
                <a:cubicBezTo>
                  <a:pt x="18881" y="13590"/>
                  <a:pt x="18902" y="13673"/>
                  <a:pt x="18924" y="13751"/>
                </a:cubicBezTo>
                <a:cubicBezTo>
                  <a:pt x="19473" y="15659"/>
                  <a:pt x="20364" y="15659"/>
                  <a:pt x="20913" y="13751"/>
                </a:cubicBezTo>
                <a:cubicBezTo>
                  <a:pt x="21463" y="11844"/>
                  <a:pt x="21463" y="8749"/>
                  <a:pt x="20913" y="6842"/>
                </a:cubicBezTo>
                <a:cubicBezTo>
                  <a:pt x="20405" y="5076"/>
                  <a:pt x="19604" y="4949"/>
                  <a:pt x="19052" y="6452"/>
                </a:cubicBezTo>
                <a:cubicBezTo>
                  <a:pt x="18805" y="6879"/>
                  <a:pt x="18606" y="7682"/>
                  <a:pt x="18368" y="8196"/>
                </a:cubicBezTo>
                <a:cubicBezTo>
                  <a:pt x="18088" y="8801"/>
                  <a:pt x="17781" y="8993"/>
                  <a:pt x="17457" y="8636"/>
                </a:cubicBezTo>
                <a:cubicBezTo>
                  <a:pt x="17243" y="8400"/>
                  <a:pt x="17054" y="7922"/>
                  <a:pt x="16892" y="7355"/>
                </a:cubicBezTo>
                <a:cubicBezTo>
                  <a:pt x="16806" y="7055"/>
                  <a:pt x="16727" y="6740"/>
                  <a:pt x="16642" y="6456"/>
                </a:cubicBezTo>
                <a:cubicBezTo>
                  <a:pt x="16564" y="6037"/>
                  <a:pt x="16474" y="5639"/>
                  <a:pt x="16368" y="5272"/>
                </a:cubicBezTo>
                <a:cubicBezTo>
                  <a:pt x="15619" y="2669"/>
                  <a:pt x="14432" y="2508"/>
                  <a:pt x="13628" y="4789"/>
                </a:cubicBezTo>
                <a:cubicBezTo>
                  <a:pt x="13546" y="4942"/>
                  <a:pt x="13465" y="5101"/>
                  <a:pt x="13386" y="5272"/>
                </a:cubicBezTo>
                <a:cubicBezTo>
                  <a:pt x="12852" y="6421"/>
                  <a:pt x="12348" y="8048"/>
                  <a:pt x="11685" y="8121"/>
                </a:cubicBezTo>
                <a:cubicBezTo>
                  <a:pt x="11111" y="8184"/>
                  <a:pt x="10652" y="7089"/>
                  <a:pt x="10263" y="5658"/>
                </a:cubicBezTo>
                <a:cubicBezTo>
                  <a:pt x="10080" y="4985"/>
                  <a:pt x="9913" y="4244"/>
                  <a:pt x="9722" y="3643"/>
                </a:cubicBezTo>
                <a:cubicBezTo>
                  <a:pt x="9670" y="3428"/>
                  <a:pt x="9615" y="3217"/>
                  <a:pt x="9557" y="3015"/>
                </a:cubicBezTo>
                <a:cubicBezTo>
                  <a:pt x="8978" y="1004"/>
                  <a:pt x="8219" y="0"/>
                  <a:pt x="7460" y="0"/>
                </a:cubicBezTo>
                <a:close/>
                <a:moveTo>
                  <a:pt x="7460" y="2478"/>
                </a:moveTo>
                <a:cubicBezTo>
                  <a:pt x="8043" y="2478"/>
                  <a:pt x="8625" y="3248"/>
                  <a:pt x="9070" y="4792"/>
                </a:cubicBezTo>
                <a:cubicBezTo>
                  <a:pt x="9959" y="7878"/>
                  <a:pt x="9959" y="12884"/>
                  <a:pt x="9070" y="15971"/>
                </a:cubicBezTo>
                <a:cubicBezTo>
                  <a:pt x="8181" y="19058"/>
                  <a:pt x="6740" y="19058"/>
                  <a:pt x="5851" y="15971"/>
                </a:cubicBezTo>
                <a:cubicBezTo>
                  <a:pt x="4962" y="12884"/>
                  <a:pt x="4962" y="7878"/>
                  <a:pt x="5851" y="4792"/>
                </a:cubicBezTo>
                <a:cubicBezTo>
                  <a:pt x="6295" y="3248"/>
                  <a:pt x="6878" y="2478"/>
                  <a:pt x="7460" y="2478"/>
                </a:cubicBezTo>
                <a:close/>
                <a:moveTo>
                  <a:pt x="14921" y="5071"/>
                </a:moveTo>
                <a:cubicBezTo>
                  <a:pt x="15307" y="5071"/>
                  <a:pt x="15692" y="5581"/>
                  <a:pt x="15985" y="6602"/>
                </a:cubicBezTo>
                <a:cubicBezTo>
                  <a:pt x="16573" y="8642"/>
                  <a:pt x="16573" y="11951"/>
                  <a:pt x="15985" y="13992"/>
                </a:cubicBezTo>
                <a:cubicBezTo>
                  <a:pt x="15398" y="16032"/>
                  <a:pt x="14445" y="16032"/>
                  <a:pt x="13857" y="13992"/>
                </a:cubicBezTo>
                <a:cubicBezTo>
                  <a:pt x="13270" y="11951"/>
                  <a:pt x="13270" y="8642"/>
                  <a:pt x="13857" y="6602"/>
                </a:cubicBezTo>
                <a:cubicBezTo>
                  <a:pt x="14151" y="5581"/>
                  <a:pt x="14536" y="5071"/>
                  <a:pt x="14921" y="5071"/>
                </a:cubicBezTo>
                <a:close/>
                <a:moveTo>
                  <a:pt x="1407" y="6850"/>
                </a:moveTo>
                <a:cubicBezTo>
                  <a:pt x="1667" y="6850"/>
                  <a:pt x="1927" y="7194"/>
                  <a:pt x="2126" y="7884"/>
                </a:cubicBezTo>
                <a:cubicBezTo>
                  <a:pt x="2523" y="9264"/>
                  <a:pt x="2523" y="11502"/>
                  <a:pt x="2126" y="12882"/>
                </a:cubicBezTo>
                <a:cubicBezTo>
                  <a:pt x="1729" y="14262"/>
                  <a:pt x="1084" y="14262"/>
                  <a:pt x="687" y="12882"/>
                </a:cubicBezTo>
                <a:cubicBezTo>
                  <a:pt x="290" y="11502"/>
                  <a:pt x="290" y="9264"/>
                  <a:pt x="687" y="7884"/>
                </a:cubicBezTo>
                <a:cubicBezTo>
                  <a:pt x="886" y="7194"/>
                  <a:pt x="1146" y="6850"/>
                  <a:pt x="1407" y="6850"/>
                </a:cubicBezTo>
                <a:close/>
                <a:moveTo>
                  <a:pt x="19918" y="6850"/>
                </a:moveTo>
                <a:cubicBezTo>
                  <a:pt x="20179" y="6850"/>
                  <a:pt x="20439" y="7194"/>
                  <a:pt x="20638" y="7884"/>
                </a:cubicBezTo>
                <a:cubicBezTo>
                  <a:pt x="21035" y="9264"/>
                  <a:pt x="21035" y="11502"/>
                  <a:pt x="20638" y="12882"/>
                </a:cubicBezTo>
                <a:cubicBezTo>
                  <a:pt x="20241" y="14262"/>
                  <a:pt x="19596" y="14262"/>
                  <a:pt x="19199" y="12882"/>
                </a:cubicBezTo>
                <a:cubicBezTo>
                  <a:pt x="18802" y="11502"/>
                  <a:pt x="18802" y="9264"/>
                  <a:pt x="19199" y="7884"/>
                </a:cubicBezTo>
                <a:cubicBezTo>
                  <a:pt x="19398" y="7194"/>
                  <a:pt x="19658" y="6850"/>
                  <a:pt x="19918" y="6850"/>
                </a:cubicBezTo>
                <a:close/>
              </a:path>
            </a:pathLst>
          </a:custGeom>
          <a:solidFill>
            <a:srgbClr val="D7D5D6">
              <a:alpha val="616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" name="iŝḷîďé"/>
          <p:cNvSpPr/>
          <p:nvPr/>
        </p:nvSpPr>
        <p:spPr bwMode="auto">
          <a:xfrm flipH="1">
            <a:off x="1573416" y="2692471"/>
            <a:ext cx="668346" cy="66834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8" name="í$ľiḑè"/>
          <p:cNvSpPr/>
          <p:nvPr/>
        </p:nvSpPr>
        <p:spPr bwMode="auto">
          <a:xfrm>
            <a:off x="3842684" y="2222093"/>
            <a:ext cx="1608284" cy="160828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9" name="iṡḷïdé"/>
          <p:cNvSpPr/>
          <p:nvPr/>
        </p:nvSpPr>
        <p:spPr bwMode="auto">
          <a:xfrm>
            <a:off x="7511634" y="2504320"/>
            <a:ext cx="1022561" cy="10217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0" name="iṥḻïdê"/>
          <p:cNvSpPr/>
          <p:nvPr/>
        </p:nvSpPr>
        <p:spPr bwMode="auto">
          <a:xfrm>
            <a:off x="9950239" y="2692471"/>
            <a:ext cx="668346" cy="66834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1" name="ïşļïḍe"/>
          <p:cNvSpPr/>
          <p:nvPr/>
        </p:nvSpPr>
        <p:spPr bwMode="auto">
          <a:xfrm>
            <a:off x="1794290" y="2890439"/>
            <a:ext cx="227418" cy="2495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2" name="íŝḻiḓe"/>
          <p:cNvSpPr/>
          <p:nvPr/>
        </p:nvSpPr>
        <p:spPr bwMode="auto">
          <a:xfrm>
            <a:off x="7855215" y="2847901"/>
            <a:ext cx="335400" cy="335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277" y="9428"/>
                </a:moveTo>
                <a:lnTo>
                  <a:pt x="12277" y="0"/>
                </a:lnTo>
                <a:cubicBezTo>
                  <a:pt x="17448" y="0"/>
                  <a:pt x="21599" y="4151"/>
                  <a:pt x="21599" y="9322"/>
                </a:cubicBezTo>
                <a:cubicBezTo>
                  <a:pt x="21599" y="9357"/>
                  <a:pt x="21599" y="9392"/>
                  <a:pt x="21599" y="9428"/>
                </a:cubicBezTo>
                <a:cubicBezTo>
                  <a:pt x="21599" y="9428"/>
                  <a:pt x="12277" y="9428"/>
                  <a:pt x="12277" y="9428"/>
                </a:cubicBezTo>
                <a:close/>
                <a:moveTo>
                  <a:pt x="18680" y="12383"/>
                </a:moveTo>
                <a:cubicBezTo>
                  <a:pt x="18680" y="12312"/>
                  <a:pt x="18680" y="12277"/>
                  <a:pt x="18680" y="12277"/>
                </a:cubicBezTo>
                <a:cubicBezTo>
                  <a:pt x="18680" y="17448"/>
                  <a:pt x="14493" y="21599"/>
                  <a:pt x="9322" y="21599"/>
                </a:cubicBezTo>
                <a:cubicBezTo>
                  <a:pt x="4151" y="21599"/>
                  <a:pt x="0" y="17448"/>
                  <a:pt x="0" y="12277"/>
                </a:cubicBezTo>
                <a:cubicBezTo>
                  <a:pt x="0" y="7106"/>
                  <a:pt x="4151" y="2919"/>
                  <a:pt x="9322" y="2919"/>
                </a:cubicBezTo>
                <a:lnTo>
                  <a:pt x="9322" y="12383"/>
                </a:lnTo>
                <a:cubicBezTo>
                  <a:pt x="9322" y="12383"/>
                  <a:pt x="18680" y="12383"/>
                  <a:pt x="18680" y="12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3" name="íSľïḓe"/>
          <p:cNvSpPr/>
          <p:nvPr/>
        </p:nvSpPr>
        <p:spPr bwMode="auto">
          <a:xfrm>
            <a:off x="4388323" y="2785729"/>
            <a:ext cx="517007" cy="4810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88" y="12491"/>
                </a:moveTo>
                <a:lnTo>
                  <a:pt x="19188" y="9719"/>
                </a:lnTo>
                <a:lnTo>
                  <a:pt x="16141" y="9719"/>
                </a:lnTo>
                <a:lnTo>
                  <a:pt x="16141" y="12491"/>
                </a:lnTo>
                <a:cubicBezTo>
                  <a:pt x="16141" y="12491"/>
                  <a:pt x="19188" y="12491"/>
                  <a:pt x="19188" y="12491"/>
                </a:cubicBezTo>
                <a:close/>
                <a:moveTo>
                  <a:pt x="19188" y="6551"/>
                </a:moveTo>
                <a:lnTo>
                  <a:pt x="16141" y="6299"/>
                </a:lnTo>
                <a:lnTo>
                  <a:pt x="16141" y="8891"/>
                </a:lnTo>
                <a:lnTo>
                  <a:pt x="19188" y="8891"/>
                </a:lnTo>
                <a:cubicBezTo>
                  <a:pt x="19188" y="8891"/>
                  <a:pt x="19188" y="6551"/>
                  <a:pt x="19188" y="6551"/>
                </a:cubicBezTo>
                <a:close/>
                <a:moveTo>
                  <a:pt x="18217" y="16775"/>
                </a:moveTo>
                <a:cubicBezTo>
                  <a:pt x="17011" y="16775"/>
                  <a:pt x="16007" y="17855"/>
                  <a:pt x="16007" y="19188"/>
                </a:cubicBezTo>
                <a:cubicBezTo>
                  <a:pt x="16007" y="20519"/>
                  <a:pt x="17011" y="21599"/>
                  <a:pt x="18217" y="21599"/>
                </a:cubicBezTo>
                <a:cubicBezTo>
                  <a:pt x="19456" y="21599"/>
                  <a:pt x="20460" y="20519"/>
                  <a:pt x="20460" y="19188"/>
                </a:cubicBezTo>
                <a:cubicBezTo>
                  <a:pt x="20427" y="17855"/>
                  <a:pt x="19456" y="16775"/>
                  <a:pt x="18217" y="16775"/>
                </a:cubicBezTo>
                <a:close/>
                <a:moveTo>
                  <a:pt x="11720" y="9719"/>
                </a:moveTo>
                <a:lnTo>
                  <a:pt x="11720" y="12491"/>
                </a:lnTo>
                <a:lnTo>
                  <a:pt x="15069" y="12491"/>
                </a:lnTo>
                <a:lnTo>
                  <a:pt x="15069" y="9719"/>
                </a:lnTo>
                <a:cubicBezTo>
                  <a:pt x="15069" y="9719"/>
                  <a:pt x="11720" y="9719"/>
                  <a:pt x="11720" y="9719"/>
                </a:cubicBezTo>
                <a:close/>
                <a:moveTo>
                  <a:pt x="15069" y="8891"/>
                </a:moveTo>
                <a:lnTo>
                  <a:pt x="15069" y="6228"/>
                </a:lnTo>
                <a:lnTo>
                  <a:pt x="11720" y="5975"/>
                </a:lnTo>
                <a:lnTo>
                  <a:pt x="11720" y="8891"/>
                </a:lnTo>
                <a:cubicBezTo>
                  <a:pt x="11720" y="8891"/>
                  <a:pt x="15069" y="8891"/>
                  <a:pt x="15069" y="8891"/>
                </a:cubicBezTo>
                <a:close/>
                <a:moveTo>
                  <a:pt x="8438" y="12491"/>
                </a:moveTo>
                <a:lnTo>
                  <a:pt x="10649" y="12491"/>
                </a:lnTo>
                <a:lnTo>
                  <a:pt x="10649" y="9719"/>
                </a:lnTo>
                <a:lnTo>
                  <a:pt x="7635" y="9719"/>
                </a:lnTo>
                <a:cubicBezTo>
                  <a:pt x="7635" y="9719"/>
                  <a:pt x="8438" y="12491"/>
                  <a:pt x="8438" y="12491"/>
                </a:cubicBezTo>
                <a:close/>
                <a:moveTo>
                  <a:pt x="6362" y="5616"/>
                </a:moveTo>
                <a:lnTo>
                  <a:pt x="7367" y="8891"/>
                </a:lnTo>
                <a:lnTo>
                  <a:pt x="10649" y="8891"/>
                </a:lnTo>
                <a:lnTo>
                  <a:pt x="10649" y="5904"/>
                </a:lnTo>
                <a:cubicBezTo>
                  <a:pt x="10649" y="5904"/>
                  <a:pt x="6362" y="5616"/>
                  <a:pt x="6362" y="5616"/>
                </a:cubicBezTo>
                <a:close/>
                <a:moveTo>
                  <a:pt x="7367" y="16775"/>
                </a:moveTo>
                <a:cubicBezTo>
                  <a:pt x="6127" y="16775"/>
                  <a:pt x="5124" y="17855"/>
                  <a:pt x="5124" y="19188"/>
                </a:cubicBezTo>
                <a:cubicBezTo>
                  <a:pt x="5124" y="20519"/>
                  <a:pt x="6127" y="21599"/>
                  <a:pt x="7367" y="21599"/>
                </a:cubicBezTo>
                <a:cubicBezTo>
                  <a:pt x="8606" y="21599"/>
                  <a:pt x="9610" y="20519"/>
                  <a:pt x="9610" y="19188"/>
                </a:cubicBezTo>
                <a:cubicBezTo>
                  <a:pt x="9610" y="17855"/>
                  <a:pt x="8606" y="16775"/>
                  <a:pt x="7367" y="16775"/>
                </a:cubicBezTo>
                <a:close/>
                <a:moveTo>
                  <a:pt x="21599" y="5508"/>
                </a:moveTo>
                <a:lnTo>
                  <a:pt x="21599" y="13607"/>
                </a:lnTo>
                <a:cubicBezTo>
                  <a:pt x="21599" y="14436"/>
                  <a:pt x="20996" y="15083"/>
                  <a:pt x="20226" y="15083"/>
                </a:cubicBezTo>
                <a:lnTo>
                  <a:pt x="7434" y="15083"/>
                </a:lnTo>
                <a:cubicBezTo>
                  <a:pt x="6797" y="15083"/>
                  <a:pt x="6228" y="14543"/>
                  <a:pt x="6127" y="13860"/>
                </a:cubicBezTo>
                <a:lnTo>
                  <a:pt x="3750" y="4715"/>
                </a:lnTo>
                <a:cubicBezTo>
                  <a:pt x="3750" y="4715"/>
                  <a:pt x="3348" y="3060"/>
                  <a:pt x="2645" y="2843"/>
                </a:cubicBezTo>
                <a:cubicBezTo>
                  <a:pt x="1540" y="2519"/>
                  <a:pt x="0" y="3168"/>
                  <a:pt x="0" y="1259"/>
                </a:cubicBezTo>
                <a:cubicBezTo>
                  <a:pt x="0" y="36"/>
                  <a:pt x="1037" y="36"/>
                  <a:pt x="1037" y="36"/>
                </a:cubicBezTo>
                <a:cubicBezTo>
                  <a:pt x="1071" y="36"/>
                  <a:pt x="1272" y="0"/>
                  <a:pt x="1540" y="0"/>
                </a:cubicBezTo>
                <a:cubicBezTo>
                  <a:pt x="3147" y="0"/>
                  <a:pt x="5056" y="647"/>
                  <a:pt x="5793" y="2951"/>
                </a:cubicBezTo>
                <a:lnTo>
                  <a:pt x="20293" y="4068"/>
                </a:lnTo>
                <a:cubicBezTo>
                  <a:pt x="21030" y="4103"/>
                  <a:pt x="21599" y="4715"/>
                  <a:pt x="21599" y="5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4" name="íṣľiḑe"/>
          <p:cNvSpPr/>
          <p:nvPr/>
        </p:nvSpPr>
        <p:spPr bwMode="auto">
          <a:xfrm>
            <a:off x="10157205" y="2937068"/>
            <a:ext cx="254414" cy="1783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2303"/>
                </a:moveTo>
                <a:lnTo>
                  <a:pt x="21599" y="19991"/>
                </a:lnTo>
                <a:lnTo>
                  <a:pt x="15324" y="10736"/>
                </a:lnTo>
                <a:cubicBezTo>
                  <a:pt x="15324" y="10736"/>
                  <a:pt x="21599" y="2303"/>
                  <a:pt x="21599" y="2303"/>
                </a:cubicBezTo>
                <a:close/>
                <a:moveTo>
                  <a:pt x="20046" y="0"/>
                </a:moveTo>
                <a:lnTo>
                  <a:pt x="10784" y="12560"/>
                </a:lnTo>
                <a:lnTo>
                  <a:pt x="1523" y="0"/>
                </a:lnTo>
                <a:cubicBezTo>
                  <a:pt x="1523" y="0"/>
                  <a:pt x="20046" y="0"/>
                  <a:pt x="20046" y="0"/>
                </a:cubicBezTo>
                <a:close/>
                <a:moveTo>
                  <a:pt x="20412" y="21600"/>
                </a:moveTo>
                <a:lnTo>
                  <a:pt x="1188" y="21600"/>
                </a:lnTo>
                <a:lnTo>
                  <a:pt x="7494" y="12430"/>
                </a:lnTo>
                <a:lnTo>
                  <a:pt x="10784" y="16862"/>
                </a:lnTo>
                <a:lnTo>
                  <a:pt x="14136" y="12342"/>
                </a:lnTo>
                <a:cubicBezTo>
                  <a:pt x="14136" y="12342"/>
                  <a:pt x="20412" y="21600"/>
                  <a:pt x="20412" y="21600"/>
                </a:cubicBezTo>
                <a:close/>
                <a:moveTo>
                  <a:pt x="0" y="2303"/>
                </a:moveTo>
                <a:lnTo>
                  <a:pt x="6306" y="10778"/>
                </a:lnTo>
                <a:lnTo>
                  <a:pt x="0" y="19991"/>
                </a:lnTo>
                <a:cubicBezTo>
                  <a:pt x="0" y="19991"/>
                  <a:pt x="0" y="2303"/>
                  <a:pt x="0" y="2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6" name="ïśļiḑê"/>
          <p:cNvSpPr txBox="1"/>
          <p:nvPr/>
        </p:nvSpPr>
        <p:spPr bwMode="auto">
          <a:xfrm>
            <a:off x="853557" y="375407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底层数据库</a:t>
            </a:r>
            <a:endParaRPr lang="en-US" altLang="en-US" sz="1800" b="1" dirty="0"/>
          </a:p>
        </p:txBody>
      </p:sp>
      <p:sp>
        <p:nvSpPr>
          <p:cNvPr id="18" name="íşļîḍe"/>
          <p:cNvSpPr txBox="1"/>
          <p:nvPr/>
        </p:nvSpPr>
        <p:spPr bwMode="auto">
          <a:xfrm>
            <a:off x="3592794" y="457983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外部接口服务</a:t>
            </a:r>
            <a:endParaRPr lang="en-US" altLang="en-US" sz="1800" b="1" dirty="0"/>
          </a:p>
        </p:txBody>
      </p:sp>
      <p:sp>
        <p:nvSpPr>
          <p:cNvPr id="20" name="íšľíḍè"/>
          <p:cNvSpPr txBox="1"/>
          <p:nvPr/>
        </p:nvSpPr>
        <p:spPr bwMode="auto">
          <a:xfrm>
            <a:off x="6968882" y="416695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管理平台后台</a:t>
            </a:r>
            <a:endParaRPr lang="en-US" altLang="en-US" sz="1800" b="1" dirty="0"/>
          </a:p>
        </p:txBody>
      </p:sp>
      <p:sp>
        <p:nvSpPr>
          <p:cNvPr id="22" name="íṡľîďe"/>
          <p:cNvSpPr txBox="1"/>
          <p:nvPr/>
        </p:nvSpPr>
        <p:spPr bwMode="auto">
          <a:xfrm>
            <a:off x="9230381" y="375407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ym typeface="+mn-ea"/>
              </a:rPr>
              <a:t>管理平台Web前端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项目演示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dirty="0"/>
              <a:t>华南农业大学2019年暑假实习第三小组全体成员</a:t>
            </a:r>
            <a:endParaRPr lang="en-US" altLang="zh-CN" sz="1400" dirty="0"/>
          </a:p>
        </p:txBody>
      </p:sp>
      <p:sp>
        <p:nvSpPr>
          <p:cNvPr id="2" name="Text Placeholder 1"/>
          <p:cNvSpPr/>
          <p:nvPr>
            <p:ph type="body" sz="quarter" idx="18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7" name="ïSļiḋè"/>
          <p:cNvSpPr/>
          <p:nvPr/>
        </p:nvSpPr>
        <p:spPr bwMode="auto">
          <a:xfrm rot="13500000">
            <a:off x="-930105" y="3969472"/>
            <a:ext cx="1860208" cy="1860208"/>
          </a:xfrm>
          <a:custGeom>
            <a:avLst/>
            <a:gdLst>
              <a:gd name="connsiteX0" fmla="*/ 0 w 2304255"/>
              <a:gd name="connsiteY0" fmla="*/ 0 h 2304255"/>
              <a:gd name="connsiteX1" fmla="*/ 2304255 w 2304255"/>
              <a:gd name="connsiteY1" fmla="*/ 2304255 h 2304255"/>
              <a:gd name="connsiteX2" fmla="*/ 0 w 2304255"/>
              <a:gd name="connsiteY2" fmla="*/ 2304255 h 2304255"/>
              <a:gd name="connsiteX3" fmla="*/ 0 w 2304255"/>
              <a:gd name="connsiteY3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5" h="2304255">
                <a:moveTo>
                  <a:pt x="0" y="0"/>
                </a:moveTo>
                <a:lnTo>
                  <a:pt x="2304255" y="2304255"/>
                </a:lnTo>
                <a:lnTo>
                  <a:pt x="0" y="2304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28" name="ïsḷiḑé"/>
          <p:cNvSpPr/>
          <p:nvPr/>
        </p:nvSpPr>
        <p:spPr bwMode="auto">
          <a:xfrm rot="2700000">
            <a:off x="-930109" y="1051361"/>
            <a:ext cx="1860208" cy="1860208"/>
          </a:xfrm>
          <a:custGeom>
            <a:avLst/>
            <a:gdLst>
              <a:gd name="connsiteX0" fmla="*/ 0 w 1860208"/>
              <a:gd name="connsiteY0" fmla="*/ 0 h 1860208"/>
              <a:gd name="connsiteX1" fmla="*/ 1860208 w 1860208"/>
              <a:gd name="connsiteY1" fmla="*/ 0 h 1860208"/>
              <a:gd name="connsiteX2" fmla="*/ 1860208 w 1860208"/>
              <a:gd name="connsiteY2" fmla="*/ 1860208 h 186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0208" h="1860208">
                <a:moveTo>
                  <a:pt x="0" y="0"/>
                </a:moveTo>
                <a:lnTo>
                  <a:pt x="1860208" y="0"/>
                </a:lnTo>
                <a:lnTo>
                  <a:pt x="1860208" y="1860208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wrap="square" anchor="ctr">
            <a:noAutofit/>
          </a:bodyPr>
          <a:lstStyle/>
          <a:p>
            <a:pPr algn="ctr"/>
          </a:p>
        </p:txBody>
      </p:sp>
      <p:sp>
        <p:nvSpPr>
          <p:cNvPr id="29" name="ïṣlîďé"/>
          <p:cNvSpPr/>
          <p:nvPr/>
        </p:nvSpPr>
        <p:spPr bwMode="auto">
          <a:xfrm rot="5400000">
            <a:off x="-780266" y="2648735"/>
            <a:ext cx="3121063" cy="1560531"/>
          </a:xfrm>
          <a:custGeom>
            <a:avLst/>
            <a:gdLst>
              <a:gd name="connsiteX0" fmla="*/ 2367656 w 4735313"/>
              <a:gd name="connsiteY0" fmla="*/ 0 h 2367656"/>
              <a:gd name="connsiteX1" fmla="*/ 4735313 w 4735313"/>
              <a:gd name="connsiteY1" fmla="*/ 2367656 h 2367656"/>
              <a:gd name="connsiteX2" fmla="*/ 3847062 w 4735313"/>
              <a:gd name="connsiteY2" fmla="*/ 2367656 h 2367656"/>
              <a:gd name="connsiteX3" fmla="*/ 2367656 w 4735313"/>
              <a:gd name="connsiteY3" fmla="*/ 888250 h 2367656"/>
              <a:gd name="connsiteX4" fmla="*/ 888250 w 4735313"/>
              <a:gd name="connsiteY4" fmla="*/ 2367656 h 2367656"/>
              <a:gd name="connsiteX5" fmla="*/ 0 w 4735313"/>
              <a:gd name="connsiteY5" fmla="*/ 2367656 h 2367656"/>
              <a:gd name="connsiteX6" fmla="*/ 2367656 w 4735313"/>
              <a:gd name="connsiteY6" fmla="*/ 0 h 23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5313" h="2367656">
                <a:moveTo>
                  <a:pt x="2367656" y="0"/>
                </a:moveTo>
                <a:lnTo>
                  <a:pt x="4735313" y="2367656"/>
                </a:lnTo>
                <a:lnTo>
                  <a:pt x="3847062" y="2367656"/>
                </a:lnTo>
                <a:lnTo>
                  <a:pt x="2367656" y="888250"/>
                </a:lnTo>
                <a:lnTo>
                  <a:pt x="888250" y="2367656"/>
                </a:lnTo>
                <a:lnTo>
                  <a:pt x="0" y="2367656"/>
                </a:lnTo>
                <a:lnTo>
                  <a:pt x="2367656" y="0"/>
                </a:lnTo>
                <a:close/>
              </a:path>
            </a:pathLst>
          </a:custGeom>
          <a:solidFill>
            <a:schemeClr val="tx2">
              <a:alpha val="77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" name="íŝ1ïḍè"/>
          <p:cNvSpPr/>
          <p:nvPr/>
        </p:nvSpPr>
        <p:spPr>
          <a:xfrm>
            <a:off x="1543012" y="2978855"/>
            <a:ext cx="3742988" cy="923330"/>
          </a:xfrm>
          <a:prstGeom prst="rect">
            <a:avLst/>
          </a:prstGeom>
        </p:spPr>
        <p:txBody>
          <a:bodyPr wrap="square" anchor="ctr" anchorCtr="1"/>
          <a:lstStyle/>
          <a:p>
            <a:pPr algn="r"/>
            <a:r>
              <a:rPr lang="en-US" altLang="zh-CN" sz="4000" b="1" spc="300" dirty="0">
                <a:solidFill>
                  <a:schemeClr val="tx2"/>
                </a:solidFill>
              </a:rPr>
              <a:t>CONTENTS</a:t>
            </a:r>
            <a:endParaRPr lang="en-US" altLang="zh-CN" sz="4000" b="1" spc="300" dirty="0">
              <a:solidFill>
                <a:schemeClr val="tx2"/>
              </a:solidFill>
            </a:endParaRPr>
          </a:p>
        </p:txBody>
      </p:sp>
      <p:sp>
        <p:nvSpPr>
          <p:cNvPr id="8" name="îśḷîde"/>
          <p:cNvSpPr/>
          <p:nvPr/>
        </p:nvSpPr>
        <p:spPr>
          <a:xfrm>
            <a:off x="6276020" y="5029187"/>
            <a:ext cx="624349" cy="624349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iś1íďê"/>
          <p:cNvSpPr/>
          <p:nvPr/>
        </p:nvSpPr>
        <p:spPr>
          <a:xfrm>
            <a:off x="6281459" y="4150611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iṩ1iḑê"/>
          <p:cNvSpPr/>
          <p:nvPr/>
        </p:nvSpPr>
        <p:spPr>
          <a:xfrm>
            <a:off x="6281459" y="3272035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iṧḷïḓé"/>
          <p:cNvSpPr/>
          <p:nvPr/>
        </p:nvSpPr>
        <p:spPr>
          <a:xfrm>
            <a:off x="6281459" y="2393459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ïšļîḋé"/>
          <p:cNvSpPr/>
          <p:nvPr/>
        </p:nvSpPr>
        <p:spPr>
          <a:xfrm>
            <a:off x="6281461" y="1514883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iṡľide"/>
          <p:cNvSpPr txBox="1"/>
          <p:nvPr/>
        </p:nvSpPr>
        <p:spPr>
          <a:xfrm>
            <a:off x="7061835" y="1558925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zh-CN" sz="3200" b="1" dirty="0"/>
              <a:t>项目介绍</a:t>
            </a:r>
            <a:endParaRPr lang="en-US" altLang="zh-CN" sz="32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951000" y="221400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51000" y="3137925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51000" y="406185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51000" y="491910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ṡľide"/>
          <p:cNvSpPr txBox="1"/>
          <p:nvPr/>
        </p:nvSpPr>
        <p:spPr>
          <a:xfrm>
            <a:off x="7061835" y="2481580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p>
            <a:r>
              <a:rPr lang="en-US" altLang="en-US" sz="3200" b="1" dirty="0"/>
              <a:t>需求分析</a:t>
            </a:r>
            <a:endParaRPr lang="en-US" altLang="en-US" sz="3200" b="1" dirty="0"/>
          </a:p>
        </p:txBody>
      </p:sp>
      <p:sp>
        <p:nvSpPr>
          <p:cNvPr id="6" name="iṡľide"/>
          <p:cNvSpPr txBox="1"/>
          <p:nvPr/>
        </p:nvSpPr>
        <p:spPr>
          <a:xfrm>
            <a:off x="7061835" y="3366135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en-US" sz="3200" b="1" dirty="0"/>
              <a:t>项目架构</a:t>
            </a:r>
            <a:endParaRPr lang="en-US" altLang="en-US" sz="3200" b="1" dirty="0"/>
          </a:p>
        </p:txBody>
      </p:sp>
      <p:sp>
        <p:nvSpPr>
          <p:cNvPr id="30" name="iṡľide"/>
          <p:cNvSpPr txBox="1"/>
          <p:nvPr/>
        </p:nvSpPr>
        <p:spPr>
          <a:xfrm>
            <a:off x="7061835" y="4194175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zh-CN" sz="3200" b="1" dirty="0"/>
              <a:t>项目</a:t>
            </a:r>
            <a:r>
              <a:rPr lang="en-US" altLang="en-US" sz="3200" b="1" dirty="0"/>
              <a:t>演示</a:t>
            </a:r>
            <a:endParaRPr lang="en-US" altLang="en-US" sz="3200" b="1" dirty="0"/>
          </a:p>
        </p:txBody>
      </p:sp>
      <p:sp>
        <p:nvSpPr>
          <p:cNvPr id="31" name="iṡľide"/>
          <p:cNvSpPr txBox="1"/>
          <p:nvPr/>
        </p:nvSpPr>
        <p:spPr>
          <a:xfrm>
            <a:off x="7061835" y="5029200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en-US" sz="3200" b="1" dirty="0"/>
              <a:t>致谢</a:t>
            </a:r>
            <a:endParaRPr lang="en-US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项目介绍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en-US" sz="7200" dirty="0">
                <a:solidFill>
                  <a:schemeClr val="bg1"/>
                </a:solidFill>
              </a:rPr>
              <a:t>1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0" name="ïŝḷîḍê"/>
          <p:cNvSpPr/>
          <p:nvPr/>
        </p:nvSpPr>
        <p:spPr bwMode="auto">
          <a:xfrm rot="21133775">
            <a:off x="656437" y="2595600"/>
            <a:ext cx="3672777" cy="2076458"/>
          </a:xfrm>
          <a:custGeom>
            <a:avLst/>
            <a:gdLst>
              <a:gd name="T0" fmla="*/ 13994 w 13995"/>
              <a:gd name="T1" fmla="*/ 94 h 7912"/>
              <a:gd name="T2" fmla="*/ 13994 w 13995"/>
              <a:gd name="T3" fmla="*/ 94 h 7912"/>
              <a:gd name="T4" fmla="*/ 1785 w 13995"/>
              <a:gd name="T5" fmla="*/ 2928 h 7912"/>
              <a:gd name="T6" fmla="*/ 5733 w 13995"/>
              <a:gd name="T7" fmla="*/ 7789 h 7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5" h="7912">
                <a:moveTo>
                  <a:pt x="13994" y="94"/>
                </a:moveTo>
                <a:lnTo>
                  <a:pt x="13994" y="94"/>
                </a:lnTo>
                <a:cubicBezTo>
                  <a:pt x="10563" y="1841"/>
                  <a:pt x="3565" y="0"/>
                  <a:pt x="1785" y="2928"/>
                </a:cubicBezTo>
                <a:cubicBezTo>
                  <a:pt x="0" y="5854"/>
                  <a:pt x="2750" y="7911"/>
                  <a:pt x="5733" y="7789"/>
                </a:cubicBezTo>
              </a:path>
            </a:pathLst>
          </a:custGeom>
          <a:noFill/>
          <a:ln w="20160" cap="flat">
            <a:solidFill>
              <a:schemeClr val="tx2">
                <a:lumMod val="20000"/>
                <a:lumOff val="80000"/>
              </a:schemeClr>
            </a:solidFill>
            <a:round/>
          </a:ln>
          <a:effectLst/>
        </p:spPr>
        <p:txBody>
          <a:bodyPr lIns="57134" tIns="28567" rIns="57134" bIns="28567"/>
          <a:lstStyle/>
          <a:p>
            <a:endParaRPr lang="en-US" sz="1280" dirty="0"/>
          </a:p>
        </p:txBody>
      </p:sp>
      <p:sp>
        <p:nvSpPr>
          <p:cNvPr id="51" name="išļíḍê"/>
          <p:cNvSpPr/>
          <p:nvPr/>
        </p:nvSpPr>
        <p:spPr bwMode="auto">
          <a:xfrm rot="21133775">
            <a:off x="1180398" y="3362850"/>
            <a:ext cx="3672777" cy="2076458"/>
          </a:xfrm>
          <a:custGeom>
            <a:avLst/>
            <a:gdLst>
              <a:gd name="T0" fmla="*/ 13995 w 13996"/>
              <a:gd name="T1" fmla="*/ 94 h 7912"/>
              <a:gd name="T2" fmla="*/ 13995 w 13996"/>
              <a:gd name="T3" fmla="*/ 94 h 7912"/>
              <a:gd name="T4" fmla="*/ 1786 w 13996"/>
              <a:gd name="T5" fmla="*/ 2927 h 7912"/>
              <a:gd name="T6" fmla="*/ 5734 w 13996"/>
              <a:gd name="T7" fmla="*/ 7789 h 7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6" h="7912">
                <a:moveTo>
                  <a:pt x="13995" y="94"/>
                </a:moveTo>
                <a:lnTo>
                  <a:pt x="13995" y="94"/>
                </a:lnTo>
                <a:cubicBezTo>
                  <a:pt x="10563" y="1840"/>
                  <a:pt x="3566" y="0"/>
                  <a:pt x="1786" y="2927"/>
                </a:cubicBezTo>
                <a:cubicBezTo>
                  <a:pt x="0" y="5854"/>
                  <a:pt x="2751" y="7911"/>
                  <a:pt x="5734" y="7789"/>
                </a:cubicBezTo>
              </a:path>
            </a:pathLst>
          </a:custGeom>
          <a:noFill/>
          <a:ln w="20160" cap="flat">
            <a:solidFill>
              <a:schemeClr val="tx2">
                <a:lumMod val="20000"/>
                <a:lumOff val="80000"/>
              </a:schemeClr>
            </a:solidFill>
            <a:round/>
          </a:ln>
          <a:effectLst/>
        </p:spPr>
        <p:txBody>
          <a:bodyPr lIns="57134" tIns="28567" rIns="57134" bIns="28567"/>
          <a:lstStyle/>
          <a:p>
            <a:endParaRPr lang="en-US" sz="1280" dirty="0"/>
          </a:p>
        </p:txBody>
      </p:sp>
      <p:sp>
        <p:nvSpPr>
          <p:cNvPr id="52" name="íśľïḋè"/>
          <p:cNvSpPr/>
          <p:nvPr/>
        </p:nvSpPr>
        <p:spPr bwMode="auto">
          <a:xfrm rot="21133775">
            <a:off x="694599" y="3114903"/>
            <a:ext cx="3672777" cy="2076458"/>
          </a:xfrm>
          <a:custGeom>
            <a:avLst/>
            <a:gdLst>
              <a:gd name="T0" fmla="*/ 13994 w 13995"/>
              <a:gd name="T1" fmla="*/ 94 h 7912"/>
              <a:gd name="T2" fmla="*/ 13994 w 13995"/>
              <a:gd name="T3" fmla="*/ 94 h 7912"/>
              <a:gd name="T4" fmla="*/ 1785 w 13995"/>
              <a:gd name="T5" fmla="*/ 2926 h 7912"/>
              <a:gd name="T6" fmla="*/ 5739 w 13995"/>
              <a:gd name="T7" fmla="*/ 7789 h 7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5" h="7912">
                <a:moveTo>
                  <a:pt x="13994" y="94"/>
                </a:moveTo>
                <a:lnTo>
                  <a:pt x="13994" y="94"/>
                </a:lnTo>
                <a:cubicBezTo>
                  <a:pt x="10568" y="1840"/>
                  <a:pt x="3571" y="0"/>
                  <a:pt x="1785" y="2926"/>
                </a:cubicBezTo>
                <a:cubicBezTo>
                  <a:pt x="0" y="5854"/>
                  <a:pt x="2756" y="7911"/>
                  <a:pt x="5739" y="7789"/>
                </a:cubicBezTo>
              </a:path>
            </a:pathLst>
          </a:custGeom>
          <a:noFill/>
          <a:ln w="59760" cap="flat">
            <a:solidFill>
              <a:schemeClr val="tx2">
                <a:lumMod val="20000"/>
                <a:lumOff val="80000"/>
              </a:schemeClr>
            </a:solidFill>
            <a:round/>
          </a:ln>
          <a:effectLst/>
        </p:spPr>
        <p:txBody>
          <a:bodyPr lIns="57134" tIns="28567" rIns="57134" bIns="28567"/>
          <a:lstStyle/>
          <a:p>
            <a:endParaRPr lang="en-US" sz="1280" dirty="0"/>
          </a:p>
        </p:txBody>
      </p:sp>
      <p:sp>
        <p:nvSpPr>
          <p:cNvPr id="25" name="îṩḻíďè"/>
          <p:cNvSpPr/>
          <p:nvPr/>
        </p:nvSpPr>
        <p:spPr bwMode="auto">
          <a:xfrm rot="21133775">
            <a:off x="4527545" y="2599561"/>
            <a:ext cx="700072" cy="553259"/>
          </a:xfrm>
          <a:custGeom>
            <a:avLst/>
            <a:gdLst>
              <a:gd name="T0" fmla="*/ 1936 w 2669"/>
              <a:gd name="T1" fmla="*/ 820 h 2108"/>
              <a:gd name="T2" fmla="*/ 1936 w 2669"/>
              <a:gd name="T3" fmla="*/ 820 h 2108"/>
              <a:gd name="T4" fmla="*/ 2668 w 2669"/>
              <a:gd name="T5" fmla="*/ 0 h 2108"/>
              <a:gd name="T6" fmla="*/ 572 w 2669"/>
              <a:gd name="T7" fmla="*/ 793 h 2108"/>
              <a:gd name="T8" fmla="*/ 455 w 2669"/>
              <a:gd name="T9" fmla="*/ 1658 h 2108"/>
              <a:gd name="T10" fmla="*/ 1936 w 2669"/>
              <a:gd name="T11" fmla="*/ 820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9" h="2108">
                <a:moveTo>
                  <a:pt x="1936" y="820"/>
                </a:moveTo>
                <a:lnTo>
                  <a:pt x="1936" y="820"/>
                </a:lnTo>
                <a:cubicBezTo>
                  <a:pt x="1936" y="820"/>
                  <a:pt x="1686" y="482"/>
                  <a:pt x="2668" y="0"/>
                </a:cubicBezTo>
                <a:cubicBezTo>
                  <a:pt x="572" y="793"/>
                  <a:pt x="572" y="793"/>
                  <a:pt x="572" y="793"/>
                </a:cubicBezTo>
                <a:cubicBezTo>
                  <a:pt x="572" y="793"/>
                  <a:pt x="910" y="1214"/>
                  <a:pt x="455" y="1658"/>
                </a:cubicBezTo>
                <a:cubicBezTo>
                  <a:pt x="0" y="2107"/>
                  <a:pt x="1936" y="820"/>
                  <a:pt x="1936" y="82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6" name="íšlîḍé"/>
          <p:cNvSpPr/>
          <p:nvPr/>
        </p:nvSpPr>
        <p:spPr bwMode="auto">
          <a:xfrm rot="21133775">
            <a:off x="4599655" y="2730550"/>
            <a:ext cx="700072" cy="440987"/>
          </a:xfrm>
          <a:custGeom>
            <a:avLst/>
            <a:gdLst>
              <a:gd name="T0" fmla="*/ 2667 w 2668"/>
              <a:gd name="T1" fmla="*/ 222 h 1681"/>
              <a:gd name="T2" fmla="*/ 2667 w 2668"/>
              <a:gd name="T3" fmla="*/ 222 h 1681"/>
              <a:gd name="T4" fmla="*/ 1586 w 2668"/>
              <a:gd name="T5" fmla="*/ 1198 h 1681"/>
              <a:gd name="T6" fmla="*/ 133 w 2668"/>
              <a:gd name="T7" fmla="*/ 1630 h 1681"/>
              <a:gd name="T8" fmla="*/ 67 w 2668"/>
              <a:gd name="T9" fmla="*/ 1497 h 1681"/>
              <a:gd name="T10" fmla="*/ 0 w 2668"/>
              <a:gd name="T11" fmla="*/ 1364 h 1681"/>
              <a:gd name="T12" fmla="*/ 1231 w 2668"/>
              <a:gd name="T13" fmla="*/ 483 h 1681"/>
              <a:gd name="T14" fmla="*/ 2667 w 2668"/>
              <a:gd name="T15" fmla="*/ 222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8" h="1681">
                <a:moveTo>
                  <a:pt x="2667" y="222"/>
                </a:moveTo>
                <a:lnTo>
                  <a:pt x="2667" y="222"/>
                </a:lnTo>
                <a:cubicBezTo>
                  <a:pt x="2667" y="222"/>
                  <a:pt x="2573" y="715"/>
                  <a:pt x="1586" y="1198"/>
                </a:cubicBezTo>
                <a:cubicBezTo>
                  <a:pt x="599" y="1680"/>
                  <a:pt x="133" y="1630"/>
                  <a:pt x="133" y="1630"/>
                </a:cubicBezTo>
                <a:cubicBezTo>
                  <a:pt x="67" y="1497"/>
                  <a:pt x="67" y="1497"/>
                  <a:pt x="67" y="1497"/>
                </a:cubicBezTo>
                <a:cubicBezTo>
                  <a:pt x="0" y="1364"/>
                  <a:pt x="0" y="1364"/>
                  <a:pt x="0" y="1364"/>
                </a:cubicBezTo>
                <a:cubicBezTo>
                  <a:pt x="0" y="1364"/>
                  <a:pt x="244" y="965"/>
                  <a:pt x="1231" y="483"/>
                </a:cubicBezTo>
                <a:cubicBezTo>
                  <a:pt x="2224" y="0"/>
                  <a:pt x="2667" y="222"/>
                  <a:pt x="2667" y="2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7" name="iṡļidè"/>
          <p:cNvSpPr/>
          <p:nvPr/>
        </p:nvSpPr>
        <p:spPr bwMode="auto">
          <a:xfrm rot="21133775">
            <a:off x="5035995" y="2770748"/>
            <a:ext cx="128442" cy="187507"/>
          </a:xfrm>
          <a:custGeom>
            <a:avLst/>
            <a:gdLst>
              <a:gd name="T0" fmla="*/ 488 w 489"/>
              <a:gd name="T1" fmla="*/ 593 h 716"/>
              <a:gd name="T2" fmla="*/ 488 w 489"/>
              <a:gd name="T3" fmla="*/ 593 h 716"/>
              <a:gd name="T4" fmla="*/ 321 w 489"/>
              <a:gd name="T5" fmla="*/ 715 h 716"/>
              <a:gd name="T6" fmla="*/ 0 w 489"/>
              <a:gd name="T7" fmla="*/ 55 h 716"/>
              <a:gd name="T8" fmla="*/ 199 w 489"/>
              <a:gd name="T9" fmla="*/ 0 h 716"/>
              <a:gd name="T10" fmla="*/ 488 w 489"/>
              <a:gd name="T11" fmla="*/ 593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716">
                <a:moveTo>
                  <a:pt x="488" y="593"/>
                </a:moveTo>
                <a:lnTo>
                  <a:pt x="488" y="593"/>
                </a:lnTo>
                <a:cubicBezTo>
                  <a:pt x="438" y="632"/>
                  <a:pt x="382" y="671"/>
                  <a:pt x="321" y="715"/>
                </a:cubicBezTo>
                <a:cubicBezTo>
                  <a:pt x="0" y="55"/>
                  <a:pt x="0" y="55"/>
                  <a:pt x="0" y="55"/>
                </a:cubicBezTo>
                <a:cubicBezTo>
                  <a:pt x="72" y="33"/>
                  <a:pt x="138" y="11"/>
                  <a:pt x="199" y="0"/>
                </a:cubicBezTo>
                <a:lnTo>
                  <a:pt x="488" y="59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8" name="îŝļïḋe"/>
          <p:cNvSpPr/>
          <p:nvPr/>
        </p:nvSpPr>
        <p:spPr bwMode="auto">
          <a:xfrm rot="21133775">
            <a:off x="5122700" y="2728672"/>
            <a:ext cx="158529" cy="153941"/>
          </a:xfrm>
          <a:custGeom>
            <a:avLst/>
            <a:gdLst>
              <a:gd name="T0" fmla="*/ 0 w 605"/>
              <a:gd name="T1" fmla="*/ 66 h 588"/>
              <a:gd name="T2" fmla="*/ 0 w 605"/>
              <a:gd name="T3" fmla="*/ 66 h 588"/>
              <a:gd name="T4" fmla="*/ 604 w 605"/>
              <a:gd name="T5" fmla="*/ 94 h 588"/>
              <a:gd name="T6" fmla="*/ 255 w 605"/>
              <a:gd name="T7" fmla="*/ 587 h 588"/>
              <a:gd name="T8" fmla="*/ 0 w 605"/>
              <a:gd name="T9" fmla="*/ 6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5" h="588">
                <a:moveTo>
                  <a:pt x="0" y="66"/>
                </a:moveTo>
                <a:lnTo>
                  <a:pt x="0" y="66"/>
                </a:lnTo>
                <a:cubicBezTo>
                  <a:pt x="416" y="0"/>
                  <a:pt x="604" y="94"/>
                  <a:pt x="604" y="94"/>
                </a:cubicBezTo>
                <a:cubicBezTo>
                  <a:pt x="604" y="94"/>
                  <a:pt x="566" y="305"/>
                  <a:pt x="255" y="587"/>
                </a:cubicBezTo>
                <a:lnTo>
                  <a:pt x="0" y="6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9" name="iṡliḋê"/>
          <p:cNvSpPr/>
          <p:nvPr/>
        </p:nvSpPr>
        <p:spPr bwMode="auto">
          <a:xfrm rot="21133775">
            <a:off x="4566254" y="3135655"/>
            <a:ext cx="97200" cy="106486"/>
          </a:xfrm>
          <a:custGeom>
            <a:avLst/>
            <a:gdLst>
              <a:gd name="T0" fmla="*/ 0 w 372"/>
              <a:gd name="T1" fmla="*/ 83 h 406"/>
              <a:gd name="T2" fmla="*/ 161 w 372"/>
              <a:gd name="T3" fmla="*/ 405 h 406"/>
              <a:gd name="T4" fmla="*/ 371 w 372"/>
              <a:gd name="T5" fmla="*/ 272 h 406"/>
              <a:gd name="T6" fmla="*/ 238 w 372"/>
              <a:gd name="T7" fmla="*/ 0 h 406"/>
              <a:gd name="T8" fmla="*/ 0 w 372"/>
              <a:gd name="T9" fmla="*/ 8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406">
                <a:moveTo>
                  <a:pt x="0" y="83"/>
                </a:moveTo>
                <a:lnTo>
                  <a:pt x="161" y="405"/>
                </a:lnTo>
                <a:lnTo>
                  <a:pt x="371" y="272"/>
                </a:lnTo>
                <a:lnTo>
                  <a:pt x="238" y="0"/>
                </a:lnTo>
                <a:lnTo>
                  <a:pt x="0" y="8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0" name="ïṧḻîḍê"/>
          <p:cNvSpPr/>
          <p:nvPr/>
        </p:nvSpPr>
        <p:spPr bwMode="auto">
          <a:xfrm rot="21133775">
            <a:off x="4477889" y="3169814"/>
            <a:ext cx="133072" cy="109957"/>
          </a:xfrm>
          <a:custGeom>
            <a:avLst/>
            <a:gdLst>
              <a:gd name="T0" fmla="*/ 354 w 505"/>
              <a:gd name="T1" fmla="*/ 5 h 417"/>
              <a:gd name="T2" fmla="*/ 354 w 505"/>
              <a:gd name="T3" fmla="*/ 5 h 417"/>
              <a:gd name="T4" fmla="*/ 432 w 505"/>
              <a:gd name="T5" fmla="*/ 155 h 417"/>
              <a:gd name="T6" fmla="*/ 504 w 505"/>
              <a:gd name="T7" fmla="*/ 305 h 417"/>
              <a:gd name="T8" fmla="*/ 349 w 505"/>
              <a:gd name="T9" fmla="*/ 416 h 417"/>
              <a:gd name="T10" fmla="*/ 360 w 505"/>
              <a:gd name="T11" fmla="*/ 333 h 417"/>
              <a:gd name="T12" fmla="*/ 0 w 505"/>
              <a:gd name="T13" fmla="*/ 366 h 417"/>
              <a:gd name="T14" fmla="*/ 244 w 505"/>
              <a:gd name="T15" fmla="*/ 100 h 417"/>
              <a:gd name="T16" fmla="*/ 177 w 505"/>
              <a:gd name="T17" fmla="*/ 61 h 417"/>
              <a:gd name="T18" fmla="*/ 354 w 505"/>
              <a:gd name="T19" fmla="*/ 5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5" h="417">
                <a:moveTo>
                  <a:pt x="354" y="5"/>
                </a:moveTo>
                <a:lnTo>
                  <a:pt x="354" y="5"/>
                </a:lnTo>
                <a:cubicBezTo>
                  <a:pt x="432" y="155"/>
                  <a:pt x="432" y="155"/>
                  <a:pt x="432" y="155"/>
                </a:cubicBezTo>
                <a:cubicBezTo>
                  <a:pt x="504" y="305"/>
                  <a:pt x="504" y="305"/>
                  <a:pt x="504" y="305"/>
                </a:cubicBezTo>
                <a:cubicBezTo>
                  <a:pt x="504" y="305"/>
                  <a:pt x="449" y="388"/>
                  <a:pt x="349" y="416"/>
                </a:cubicBezTo>
                <a:cubicBezTo>
                  <a:pt x="349" y="416"/>
                  <a:pt x="382" y="355"/>
                  <a:pt x="360" y="333"/>
                </a:cubicBezTo>
                <a:cubicBezTo>
                  <a:pt x="360" y="333"/>
                  <a:pt x="155" y="416"/>
                  <a:pt x="0" y="366"/>
                </a:cubicBezTo>
                <a:cubicBezTo>
                  <a:pt x="55" y="216"/>
                  <a:pt x="244" y="100"/>
                  <a:pt x="244" y="100"/>
                </a:cubicBezTo>
                <a:cubicBezTo>
                  <a:pt x="244" y="72"/>
                  <a:pt x="177" y="61"/>
                  <a:pt x="177" y="61"/>
                </a:cubicBezTo>
                <a:cubicBezTo>
                  <a:pt x="255" y="0"/>
                  <a:pt x="354" y="5"/>
                  <a:pt x="354" y="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1" name="íṥḷíḍé"/>
          <p:cNvSpPr/>
          <p:nvPr/>
        </p:nvSpPr>
        <p:spPr bwMode="auto">
          <a:xfrm rot="21133775">
            <a:off x="4506837" y="3170398"/>
            <a:ext cx="99515" cy="90281"/>
          </a:xfrm>
          <a:custGeom>
            <a:avLst/>
            <a:gdLst>
              <a:gd name="T0" fmla="*/ 266 w 378"/>
              <a:gd name="T1" fmla="*/ 33 h 345"/>
              <a:gd name="T2" fmla="*/ 266 w 378"/>
              <a:gd name="T3" fmla="*/ 33 h 345"/>
              <a:gd name="T4" fmla="*/ 321 w 378"/>
              <a:gd name="T5" fmla="*/ 144 h 345"/>
              <a:gd name="T6" fmla="*/ 377 w 378"/>
              <a:gd name="T7" fmla="*/ 255 h 345"/>
              <a:gd name="T8" fmla="*/ 288 w 378"/>
              <a:gd name="T9" fmla="*/ 344 h 345"/>
              <a:gd name="T10" fmla="*/ 266 w 378"/>
              <a:gd name="T11" fmla="*/ 277 h 345"/>
              <a:gd name="T12" fmla="*/ 0 w 378"/>
              <a:gd name="T13" fmla="*/ 299 h 345"/>
              <a:gd name="T14" fmla="*/ 182 w 378"/>
              <a:gd name="T15" fmla="*/ 105 h 345"/>
              <a:gd name="T16" fmla="*/ 138 w 378"/>
              <a:gd name="T17" fmla="*/ 50 h 345"/>
              <a:gd name="T18" fmla="*/ 266 w 378"/>
              <a:gd name="T19" fmla="*/ 3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345">
                <a:moveTo>
                  <a:pt x="266" y="33"/>
                </a:moveTo>
                <a:lnTo>
                  <a:pt x="266" y="33"/>
                </a:lnTo>
                <a:cubicBezTo>
                  <a:pt x="321" y="144"/>
                  <a:pt x="321" y="144"/>
                  <a:pt x="321" y="144"/>
                </a:cubicBezTo>
                <a:cubicBezTo>
                  <a:pt x="377" y="255"/>
                  <a:pt x="377" y="255"/>
                  <a:pt x="377" y="255"/>
                </a:cubicBezTo>
                <a:cubicBezTo>
                  <a:pt x="377" y="255"/>
                  <a:pt x="360" y="327"/>
                  <a:pt x="288" y="344"/>
                </a:cubicBezTo>
                <a:cubicBezTo>
                  <a:pt x="288" y="344"/>
                  <a:pt x="282" y="294"/>
                  <a:pt x="266" y="277"/>
                </a:cubicBezTo>
                <a:cubicBezTo>
                  <a:pt x="266" y="277"/>
                  <a:pt x="116" y="338"/>
                  <a:pt x="0" y="299"/>
                </a:cubicBezTo>
                <a:cubicBezTo>
                  <a:pt x="38" y="188"/>
                  <a:pt x="182" y="105"/>
                  <a:pt x="182" y="105"/>
                </a:cubicBezTo>
                <a:cubicBezTo>
                  <a:pt x="177" y="83"/>
                  <a:pt x="138" y="50"/>
                  <a:pt x="138" y="50"/>
                </a:cubicBezTo>
                <a:cubicBezTo>
                  <a:pt x="199" y="0"/>
                  <a:pt x="266" y="33"/>
                  <a:pt x="266" y="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2" name="îṥľiḋe"/>
          <p:cNvSpPr/>
          <p:nvPr/>
        </p:nvSpPr>
        <p:spPr bwMode="auto">
          <a:xfrm rot="21133775">
            <a:off x="4536580" y="3183897"/>
            <a:ext cx="62486" cy="56715"/>
          </a:xfrm>
          <a:custGeom>
            <a:avLst/>
            <a:gdLst>
              <a:gd name="T0" fmla="*/ 172 w 239"/>
              <a:gd name="T1" fmla="*/ 17 h 218"/>
              <a:gd name="T2" fmla="*/ 172 w 239"/>
              <a:gd name="T3" fmla="*/ 17 h 218"/>
              <a:gd name="T4" fmla="*/ 205 w 239"/>
              <a:gd name="T5" fmla="*/ 89 h 218"/>
              <a:gd name="T6" fmla="*/ 238 w 239"/>
              <a:gd name="T7" fmla="*/ 161 h 218"/>
              <a:gd name="T8" fmla="*/ 183 w 239"/>
              <a:gd name="T9" fmla="*/ 217 h 218"/>
              <a:gd name="T10" fmla="*/ 172 w 239"/>
              <a:gd name="T11" fmla="*/ 172 h 218"/>
              <a:gd name="T12" fmla="*/ 0 w 239"/>
              <a:gd name="T13" fmla="*/ 189 h 218"/>
              <a:gd name="T14" fmla="*/ 116 w 239"/>
              <a:gd name="T15" fmla="*/ 61 h 218"/>
              <a:gd name="T16" fmla="*/ 89 w 239"/>
              <a:gd name="T17" fmla="*/ 28 h 218"/>
              <a:gd name="T18" fmla="*/ 172 w 239"/>
              <a:gd name="T19" fmla="*/ 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218">
                <a:moveTo>
                  <a:pt x="172" y="17"/>
                </a:moveTo>
                <a:lnTo>
                  <a:pt x="172" y="17"/>
                </a:lnTo>
                <a:cubicBezTo>
                  <a:pt x="205" y="89"/>
                  <a:pt x="205" y="89"/>
                  <a:pt x="205" y="89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8" y="161"/>
                  <a:pt x="227" y="200"/>
                  <a:pt x="183" y="217"/>
                </a:cubicBezTo>
                <a:cubicBezTo>
                  <a:pt x="183" y="217"/>
                  <a:pt x="183" y="183"/>
                  <a:pt x="172" y="172"/>
                </a:cubicBezTo>
                <a:cubicBezTo>
                  <a:pt x="172" y="172"/>
                  <a:pt x="72" y="211"/>
                  <a:pt x="0" y="189"/>
                </a:cubicBezTo>
                <a:cubicBezTo>
                  <a:pt x="28" y="117"/>
                  <a:pt x="116" y="61"/>
                  <a:pt x="116" y="61"/>
                </a:cubicBezTo>
                <a:cubicBezTo>
                  <a:pt x="116" y="50"/>
                  <a:pt x="89" y="28"/>
                  <a:pt x="89" y="28"/>
                </a:cubicBezTo>
                <a:cubicBezTo>
                  <a:pt x="127" y="0"/>
                  <a:pt x="172" y="17"/>
                  <a:pt x="172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3" name="i$1ïḋé"/>
          <p:cNvSpPr/>
          <p:nvPr/>
        </p:nvSpPr>
        <p:spPr bwMode="auto">
          <a:xfrm rot="21133775">
            <a:off x="4058013" y="2185030"/>
            <a:ext cx="866702" cy="309038"/>
          </a:xfrm>
          <a:custGeom>
            <a:avLst/>
            <a:gdLst>
              <a:gd name="T0" fmla="*/ 2202 w 3301"/>
              <a:gd name="T1" fmla="*/ 77 h 1176"/>
              <a:gd name="T2" fmla="*/ 2202 w 3301"/>
              <a:gd name="T3" fmla="*/ 77 h 1176"/>
              <a:gd name="T4" fmla="*/ 3300 w 3301"/>
              <a:gd name="T5" fmla="*/ 0 h 1176"/>
              <a:gd name="T6" fmla="*/ 1392 w 3301"/>
              <a:gd name="T7" fmla="*/ 1175 h 1176"/>
              <a:gd name="T8" fmla="*/ 633 w 3301"/>
              <a:gd name="T9" fmla="*/ 732 h 1176"/>
              <a:gd name="T10" fmla="*/ 2202 w 3301"/>
              <a:gd name="T11" fmla="*/ 77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1" h="1176">
                <a:moveTo>
                  <a:pt x="2202" y="77"/>
                </a:moveTo>
                <a:lnTo>
                  <a:pt x="2202" y="77"/>
                </a:lnTo>
                <a:cubicBezTo>
                  <a:pt x="2202" y="77"/>
                  <a:pt x="2318" y="482"/>
                  <a:pt x="3300" y="0"/>
                </a:cubicBezTo>
                <a:cubicBezTo>
                  <a:pt x="1392" y="1175"/>
                  <a:pt x="1392" y="1175"/>
                  <a:pt x="1392" y="1175"/>
                </a:cubicBezTo>
                <a:cubicBezTo>
                  <a:pt x="1392" y="1175"/>
                  <a:pt x="1265" y="648"/>
                  <a:pt x="633" y="732"/>
                </a:cubicBezTo>
                <a:cubicBezTo>
                  <a:pt x="0" y="820"/>
                  <a:pt x="2202" y="77"/>
                  <a:pt x="2202" y="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4" name="îŝlïdé"/>
          <p:cNvSpPr/>
          <p:nvPr/>
        </p:nvSpPr>
        <p:spPr bwMode="auto">
          <a:xfrm rot="21133775">
            <a:off x="4183400" y="1768349"/>
            <a:ext cx="1725302" cy="1090315"/>
          </a:xfrm>
          <a:custGeom>
            <a:avLst/>
            <a:gdLst>
              <a:gd name="T0" fmla="*/ 6576 w 6577"/>
              <a:gd name="T1" fmla="*/ 555 h 4154"/>
              <a:gd name="T2" fmla="*/ 6576 w 6577"/>
              <a:gd name="T3" fmla="*/ 555 h 4154"/>
              <a:gd name="T4" fmla="*/ 3038 w 6577"/>
              <a:gd name="T5" fmla="*/ 1192 h 4154"/>
              <a:gd name="T6" fmla="*/ 0 w 6577"/>
              <a:gd name="T7" fmla="*/ 3371 h 4154"/>
              <a:gd name="T8" fmla="*/ 161 w 6577"/>
              <a:gd name="T9" fmla="*/ 3698 h 4154"/>
              <a:gd name="T10" fmla="*/ 321 w 6577"/>
              <a:gd name="T11" fmla="*/ 4031 h 4154"/>
              <a:gd name="T12" fmla="*/ 3903 w 6577"/>
              <a:gd name="T13" fmla="*/ 2961 h 4154"/>
              <a:gd name="T14" fmla="*/ 6576 w 6577"/>
              <a:gd name="T15" fmla="*/ 555 h 4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77" h="4154">
                <a:moveTo>
                  <a:pt x="6576" y="555"/>
                </a:moveTo>
                <a:lnTo>
                  <a:pt x="6576" y="555"/>
                </a:lnTo>
                <a:cubicBezTo>
                  <a:pt x="6576" y="555"/>
                  <a:pt x="5472" y="0"/>
                  <a:pt x="3038" y="1192"/>
                </a:cubicBezTo>
                <a:cubicBezTo>
                  <a:pt x="604" y="2390"/>
                  <a:pt x="0" y="3371"/>
                  <a:pt x="0" y="3371"/>
                </a:cubicBezTo>
                <a:cubicBezTo>
                  <a:pt x="161" y="3698"/>
                  <a:pt x="161" y="3698"/>
                  <a:pt x="161" y="3698"/>
                </a:cubicBezTo>
                <a:cubicBezTo>
                  <a:pt x="321" y="4031"/>
                  <a:pt x="321" y="4031"/>
                  <a:pt x="321" y="4031"/>
                </a:cubicBezTo>
                <a:cubicBezTo>
                  <a:pt x="321" y="4031"/>
                  <a:pt x="1469" y="4153"/>
                  <a:pt x="3903" y="2961"/>
                </a:cubicBezTo>
                <a:cubicBezTo>
                  <a:pt x="6343" y="1763"/>
                  <a:pt x="6576" y="555"/>
                  <a:pt x="6576" y="5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5" name="iṡļíḓé"/>
          <p:cNvSpPr/>
          <p:nvPr/>
        </p:nvSpPr>
        <p:spPr bwMode="auto">
          <a:xfrm rot="21133775">
            <a:off x="4370374" y="2493702"/>
            <a:ext cx="277715" cy="390058"/>
          </a:xfrm>
          <a:custGeom>
            <a:avLst/>
            <a:gdLst>
              <a:gd name="T0" fmla="*/ 571 w 1060"/>
              <a:gd name="T1" fmla="*/ 1486 h 1487"/>
              <a:gd name="T2" fmla="*/ 571 w 1060"/>
              <a:gd name="T3" fmla="*/ 1486 h 1487"/>
              <a:gd name="T4" fmla="*/ 1059 w 1060"/>
              <a:gd name="T5" fmla="*/ 1381 h 1487"/>
              <a:gd name="T6" fmla="*/ 382 w 1060"/>
              <a:gd name="T7" fmla="*/ 0 h 1487"/>
              <a:gd name="T8" fmla="*/ 0 w 1060"/>
              <a:gd name="T9" fmla="*/ 316 h 1487"/>
              <a:gd name="T10" fmla="*/ 571 w 1060"/>
              <a:gd name="T11" fmla="*/ 1486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1487">
                <a:moveTo>
                  <a:pt x="571" y="1486"/>
                </a:moveTo>
                <a:lnTo>
                  <a:pt x="571" y="1486"/>
                </a:lnTo>
                <a:cubicBezTo>
                  <a:pt x="715" y="1458"/>
                  <a:pt x="876" y="1425"/>
                  <a:pt x="1059" y="1381"/>
                </a:cubicBezTo>
                <a:cubicBezTo>
                  <a:pt x="382" y="0"/>
                  <a:pt x="382" y="0"/>
                  <a:pt x="382" y="0"/>
                </a:cubicBezTo>
                <a:cubicBezTo>
                  <a:pt x="232" y="117"/>
                  <a:pt x="105" y="222"/>
                  <a:pt x="0" y="316"/>
                </a:cubicBezTo>
                <a:lnTo>
                  <a:pt x="571" y="148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6" name="îṩḻïḓé"/>
          <p:cNvSpPr/>
          <p:nvPr/>
        </p:nvSpPr>
        <p:spPr bwMode="auto">
          <a:xfrm rot="21133775">
            <a:off x="5490415" y="1763999"/>
            <a:ext cx="376073" cy="371540"/>
          </a:xfrm>
          <a:custGeom>
            <a:avLst/>
            <a:gdLst>
              <a:gd name="T0" fmla="*/ 616 w 1432"/>
              <a:gd name="T1" fmla="*/ 1414 h 1415"/>
              <a:gd name="T2" fmla="*/ 616 w 1432"/>
              <a:gd name="T3" fmla="*/ 1414 h 1415"/>
              <a:gd name="T4" fmla="*/ 1431 w 1432"/>
              <a:gd name="T5" fmla="*/ 233 h 1415"/>
              <a:gd name="T6" fmla="*/ 0 w 1432"/>
              <a:gd name="T7" fmla="*/ 155 h 1415"/>
              <a:gd name="T8" fmla="*/ 616 w 1432"/>
              <a:gd name="T9" fmla="*/ 1414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15">
                <a:moveTo>
                  <a:pt x="616" y="1414"/>
                </a:moveTo>
                <a:lnTo>
                  <a:pt x="616" y="1414"/>
                </a:lnTo>
                <a:cubicBezTo>
                  <a:pt x="1337" y="737"/>
                  <a:pt x="1431" y="233"/>
                  <a:pt x="1431" y="233"/>
                </a:cubicBezTo>
                <a:cubicBezTo>
                  <a:pt x="1431" y="233"/>
                  <a:pt x="976" y="0"/>
                  <a:pt x="0" y="155"/>
                </a:cubicBezTo>
                <a:lnTo>
                  <a:pt x="616" y="14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7" name="î$ľiḍé"/>
          <p:cNvSpPr/>
          <p:nvPr/>
        </p:nvSpPr>
        <p:spPr bwMode="auto">
          <a:xfrm rot="21133775">
            <a:off x="4083877" y="1962194"/>
            <a:ext cx="700072" cy="443301"/>
          </a:xfrm>
          <a:custGeom>
            <a:avLst/>
            <a:gdLst>
              <a:gd name="T0" fmla="*/ 2667 w 2668"/>
              <a:gd name="T1" fmla="*/ 227 h 1687"/>
              <a:gd name="T2" fmla="*/ 2667 w 2668"/>
              <a:gd name="T3" fmla="*/ 227 h 1687"/>
              <a:gd name="T4" fmla="*/ 1236 w 2668"/>
              <a:gd name="T5" fmla="*/ 482 h 1687"/>
              <a:gd name="T6" fmla="*/ 0 w 2668"/>
              <a:gd name="T7" fmla="*/ 1364 h 1687"/>
              <a:gd name="T8" fmla="*/ 66 w 2668"/>
              <a:gd name="T9" fmla="*/ 1497 h 1687"/>
              <a:gd name="T10" fmla="*/ 133 w 2668"/>
              <a:gd name="T11" fmla="*/ 1636 h 1687"/>
              <a:gd name="T12" fmla="*/ 1586 w 2668"/>
              <a:gd name="T13" fmla="*/ 1198 h 1687"/>
              <a:gd name="T14" fmla="*/ 2667 w 2668"/>
              <a:gd name="T15" fmla="*/ 227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8" h="1687">
                <a:moveTo>
                  <a:pt x="2667" y="227"/>
                </a:moveTo>
                <a:lnTo>
                  <a:pt x="2667" y="227"/>
                </a:lnTo>
                <a:cubicBezTo>
                  <a:pt x="2667" y="227"/>
                  <a:pt x="2223" y="0"/>
                  <a:pt x="1236" y="482"/>
                </a:cubicBezTo>
                <a:cubicBezTo>
                  <a:pt x="249" y="970"/>
                  <a:pt x="0" y="1364"/>
                  <a:pt x="0" y="1364"/>
                </a:cubicBezTo>
                <a:cubicBezTo>
                  <a:pt x="66" y="1497"/>
                  <a:pt x="66" y="1497"/>
                  <a:pt x="66" y="1497"/>
                </a:cubicBezTo>
                <a:cubicBezTo>
                  <a:pt x="133" y="1636"/>
                  <a:pt x="133" y="1636"/>
                  <a:pt x="133" y="1636"/>
                </a:cubicBezTo>
                <a:cubicBezTo>
                  <a:pt x="133" y="1636"/>
                  <a:pt x="599" y="1686"/>
                  <a:pt x="1586" y="1198"/>
                </a:cubicBezTo>
                <a:cubicBezTo>
                  <a:pt x="2573" y="715"/>
                  <a:pt x="2667" y="227"/>
                  <a:pt x="2667" y="2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8" name="îs1iďe"/>
          <p:cNvSpPr/>
          <p:nvPr/>
        </p:nvSpPr>
        <p:spPr bwMode="auto">
          <a:xfrm rot="21133775">
            <a:off x="4520054" y="2002326"/>
            <a:ext cx="129600" cy="187507"/>
          </a:xfrm>
          <a:custGeom>
            <a:avLst/>
            <a:gdLst>
              <a:gd name="T0" fmla="*/ 200 w 494"/>
              <a:gd name="T1" fmla="*/ 0 h 716"/>
              <a:gd name="T2" fmla="*/ 200 w 494"/>
              <a:gd name="T3" fmla="*/ 0 h 716"/>
              <a:gd name="T4" fmla="*/ 0 w 494"/>
              <a:gd name="T5" fmla="*/ 55 h 716"/>
              <a:gd name="T6" fmla="*/ 322 w 494"/>
              <a:gd name="T7" fmla="*/ 715 h 716"/>
              <a:gd name="T8" fmla="*/ 493 w 494"/>
              <a:gd name="T9" fmla="*/ 593 h 716"/>
              <a:gd name="T10" fmla="*/ 200 w 494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716">
                <a:moveTo>
                  <a:pt x="200" y="0"/>
                </a:moveTo>
                <a:lnTo>
                  <a:pt x="200" y="0"/>
                </a:lnTo>
                <a:cubicBezTo>
                  <a:pt x="139" y="17"/>
                  <a:pt x="72" y="33"/>
                  <a:pt x="0" y="55"/>
                </a:cubicBezTo>
                <a:cubicBezTo>
                  <a:pt x="322" y="715"/>
                  <a:pt x="322" y="715"/>
                  <a:pt x="322" y="715"/>
                </a:cubicBezTo>
                <a:cubicBezTo>
                  <a:pt x="383" y="676"/>
                  <a:pt x="444" y="632"/>
                  <a:pt x="493" y="593"/>
                </a:cubicBezTo>
                <a:lnTo>
                  <a:pt x="20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9" name="îšļíďé"/>
          <p:cNvSpPr/>
          <p:nvPr/>
        </p:nvSpPr>
        <p:spPr bwMode="auto">
          <a:xfrm rot="21133775">
            <a:off x="4609062" y="1960091"/>
            <a:ext cx="157373" cy="153941"/>
          </a:xfrm>
          <a:custGeom>
            <a:avLst/>
            <a:gdLst>
              <a:gd name="T0" fmla="*/ 255 w 600"/>
              <a:gd name="T1" fmla="*/ 587 h 588"/>
              <a:gd name="T2" fmla="*/ 255 w 600"/>
              <a:gd name="T3" fmla="*/ 587 h 588"/>
              <a:gd name="T4" fmla="*/ 599 w 600"/>
              <a:gd name="T5" fmla="*/ 99 h 588"/>
              <a:gd name="T6" fmla="*/ 0 w 600"/>
              <a:gd name="T7" fmla="*/ 72 h 588"/>
              <a:gd name="T8" fmla="*/ 255 w 600"/>
              <a:gd name="T9" fmla="*/ 5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588">
                <a:moveTo>
                  <a:pt x="255" y="587"/>
                </a:moveTo>
                <a:lnTo>
                  <a:pt x="255" y="587"/>
                </a:lnTo>
                <a:cubicBezTo>
                  <a:pt x="560" y="310"/>
                  <a:pt x="599" y="99"/>
                  <a:pt x="599" y="99"/>
                </a:cubicBezTo>
                <a:cubicBezTo>
                  <a:pt x="599" y="99"/>
                  <a:pt x="410" y="0"/>
                  <a:pt x="0" y="72"/>
                </a:cubicBezTo>
                <a:lnTo>
                  <a:pt x="255" y="58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0" name="îṥľiḋê"/>
          <p:cNvSpPr/>
          <p:nvPr/>
        </p:nvSpPr>
        <p:spPr bwMode="auto">
          <a:xfrm rot="21133775">
            <a:off x="5169789" y="1997705"/>
            <a:ext cx="310115" cy="310195"/>
          </a:xfrm>
          <a:custGeom>
            <a:avLst/>
            <a:gdLst>
              <a:gd name="T0" fmla="*/ 821 w 1182"/>
              <a:gd name="T1" fmla="*/ 1054 h 1182"/>
              <a:gd name="T2" fmla="*/ 821 w 1182"/>
              <a:gd name="T3" fmla="*/ 1054 h 1182"/>
              <a:gd name="T4" fmla="*/ 128 w 1182"/>
              <a:gd name="T5" fmla="*/ 821 h 1182"/>
              <a:gd name="T6" fmla="*/ 361 w 1182"/>
              <a:gd name="T7" fmla="*/ 122 h 1182"/>
              <a:gd name="T8" fmla="*/ 1059 w 1182"/>
              <a:gd name="T9" fmla="*/ 361 h 1182"/>
              <a:gd name="T10" fmla="*/ 821 w 1182"/>
              <a:gd name="T11" fmla="*/ 105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2" h="1182">
                <a:moveTo>
                  <a:pt x="821" y="1054"/>
                </a:moveTo>
                <a:lnTo>
                  <a:pt x="821" y="1054"/>
                </a:lnTo>
                <a:cubicBezTo>
                  <a:pt x="560" y="1181"/>
                  <a:pt x="250" y="1076"/>
                  <a:pt x="128" y="821"/>
                </a:cubicBezTo>
                <a:cubicBezTo>
                  <a:pt x="0" y="560"/>
                  <a:pt x="105" y="250"/>
                  <a:pt x="361" y="122"/>
                </a:cubicBezTo>
                <a:cubicBezTo>
                  <a:pt x="621" y="0"/>
                  <a:pt x="932" y="106"/>
                  <a:pt x="1059" y="361"/>
                </a:cubicBezTo>
                <a:cubicBezTo>
                  <a:pt x="1181" y="621"/>
                  <a:pt x="1076" y="932"/>
                  <a:pt x="821" y="10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1" name="isḷïḍê"/>
          <p:cNvSpPr/>
          <p:nvPr/>
        </p:nvSpPr>
        <p:spPr bwMode="auto">
          <a:xfrm rot="21133775">
            <a:off x="5209049" y="2034672"/>
            <a:ext cx="232586" cy="234961"/>
          </a:xfrm>
          <a:custGeom>
            <a:avLst/>
            <a:gdLst>
              <a:gd name="T0" fmla="*/ 615 w 888"/>
              <a:gd name="T1" fmla="*/ 792 h 893"/>
              <a:gd name="T2" fmla="*/ 615 w 888"/>
              <a:gd name="T3" fmla="*/ 792 h 893"/>
              <a:gd name="T4" fmla="*/ 94 w 888"/>
              <a:gd name="T5" fmla="*/ 615 h 893"/>
              <a:gd name="T6" fmla="*/ 271 w 888"/>
              <a:gd name="T7" fmla="*/ 94 h 893"/>
              <a:gd name="T8" fmla="*/ 793 w 888"/>
              <a:gd name="T9" fmla="*/ 277 h 893"/>
              <a:gd name="T10" fmla="*/ 615 w 888"/>
              <a:gd name="T11" fmla="*/ 792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893">
                <a:moveTo>
                  <a:pt x="615" y="792"/>
                </a:moveTo>
                <a:lnTo>
                  <a:pt x="615" y="792"/>
                </a:lnTo>
                <a:cubicBezTo>
                  <a:pt x="421" y="892"/>
                  <a:pt x="188" y="809"/>
                  <a:pt x="94" y="615"/>
                </a:cubicBezTo>
                <a:cubicBezTo>
                  <a:pt x="0" y="426"/>
                  <a:pt x="78" y="188"/>
                  <a:pt x="271" y="94"/>
                </a:cubicBezTo>
                <a:cubicBezTo>
                  <a:pt x="466" y="0"/>
                  <a:pt x="699" y="83"/>
                  <a:pt x="793" y="277"/>
                </a:cubicBezTo>
                <a:cubicBezTo>
                  <a:pt x="887" y="465"/>
                  <a:pt x="804" y="698"/>
                  <a:pt x="615" y="79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2" name="iśľîḋe"/>
          <p:cNvSpPr/>
          <p:nvPr/>
        </p:nvSpPr>
        <p:spPr bwMode="auto">
          <a:xfrm rot="21133775">
            <a:off x="4184918" y="2763891"/>
            <a:ext cx="152743" cy="221072"/>
          </a:xfrm>
          <a:custGeom>
            <a:avLst/>
            <a:gdLst>
              <a:gd name="T0" fmla="*/ 393 w 583"/>
              <a:gd name="T1" fmla="*/ 843 h 844"/>
              <a:gd name="T2" fmla="*/ 0 w 583"/>
              <a:gd name="T3" fmla="*/ 44 h 844"/>
              <a:gd name="T4" fmla="*/ 255 w 583"/>
              <a:gd name="T5" fmla="*/ 0 h 844"/>
              <a:gd name="T6" fmla="*/ 582 w 583"/>
              <a:gd name="T7" fmla="*/ 665 h 844"/>
              <a:gd name="T8" fmla="*/ 393 w 583"/>
              <a:gd name="T9" fmla="*/ 843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844">
                <a:moveTo>
                  <a:pt x="393" y="843"/>
                </a:moveTo>
                <a:lnTo>
                  <a:pt x="0" y="44"/>
                </a:lnTo>
                <a:lnTo>
                  <a:pt x="255" y="0"/>
                </a:lnTo>
                <a:lnTo>
                  <a:pt x="582" y="665"/>
                </a:lnTo>
                <a:lnTo>
                  <a:pt x="393" y="8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3" name="iŝľîḋê"/>
          <p:cNvSpPr/>
          <p:nvPr/>
        </p:nvSpPr>
        <p:spPr bwMode="auto">
          <a:xfrm rot="21133775">
            <a:off x="4051472" y="2367233"/>
            <a:ext cx="96044" cy="106486"/>
          </a:xfrm>
          <a:custGeom>
            <a:avLst/>
            <a:gdLst>
              <a:gd name="T0" fmla="*/ 155 w 367"/>
              <a:gd name="T1" fmla="*/ 405 h 406"/>
              <a:gd name="T2" fmla="*/ 0 w 367"/>
              <a:gd name="T3" fmla="*/ 83 h 406"/>
              <a:gd name="T4" fmla="*/ 233 w 367"/>
              <a:gd name="T5" fmla="*/ 0 h 406"/>
              <a:gd name="T6" fmla="*/ 366 w 367"/>
              <a:gd name="T7" fmla="*/ 272 h 406"/>
              <a:gd name="T8" fmla="*/ 155 w 367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" h="406">
                <a:moveTo>
                  <a:pt x="155" y="405"/>
                </a:moveTo>
                <a:lnTo>
                  <a:pt x="0" y="83"/>
                </a:lnTo>
                <a:lnTo>
                  <a:pt x="233" y="0"/>
                </a:lnTo>
                <a:lnTo>
                  <a:pt x="366" y="272"/>
                </a:lnTo>
                <a:lnTo>
                  <a:pt x="155" y="4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4" name="îşľíḓê"/>
          <p:cNvSpPr/>
          <p:nvPr/>
        </p:nvSpPr>
        <p:spPr bwMode="auto">
          <a:xfrm rot="21133775">
            <a:off x="3989690" y="2805307"/>
            <a:ext cx="297385" cy="245379"/>
          </a:xfrm>
          <a:custGeom>
            <a:avLst/>
            <a:gdLst>
              <a:gd name="T0" fmla="*/ 1131 w 1132"/>
              <a:gd name="T1" fmla="*/ 688 h 933"/>
              <a:gd name="T2" fmla="*/ 1131 w 1132"/>
              <a:gd name="T3" fmla="*/ 688 h 933"/>
              <a:gd name="T4" fmla="*/ 965 w 1132"/>
              <a:gd name="T5" fmla="*/ 349 h 933"/>
              <a:gd name="T6" fmla="*/ 798 w 1132"/>
              <a:gd name="T7" fmla="*/ 11 h 933"/>
              <a:gd name="T8" fmla="*/ 394 w 1132"/>
              <a:gd name="T9" fmla="*/ 133 h 933"/>
              <a:gd name="T10" fmla="*/ 549 w 1132"/>
              <a:gd name="T11" fmla="*/ 227 h 933"/>
              <a:gd name="T12" fmla="*/ 0 w 1132"/>
              <a:gd name="T13" fmla="*/ 821 h 933"/>
              <a:gd name="T14" fmla="*/ 804 w 1132"/>
              <a:gd name="T15" fmla="*/ 749 h 933"/>
              <a:gd name="T16" fmla="*/ 787 w 1132"/>
              <a:gd name="T17" fmla="*/ 932 h 933"/>
              <a:gd name="T18" fmla="*/ 1131 w 1132"/>
              <a:gd name="T19" fmla="*/ 688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2" h="933">
                <a:moveTo>
                  <a:pt x="1131" y="688"/>
                </a:moveTo>
                <a:lnTo>
                  <a:pt x="1131" y="688"/>
                </a:lnTo>
                <a:cubicBezTo>
                  <a:pt x="965" y="349"/>
                  <a:pt x="965" y="349"/>
                  <a:pt x="965" y="349"/>
                </a:cubicBezTo>
                <a:cubicBezTo>
                  <a:pt x="798" y="11"/>
                  <a:pt x="798" y="11"/>
                  <a:pt x="798" y="11"/>
                </a:cubicBezTo>
                <a:cubicBezTo>
                  <a:pt x="798" y="11"/>
                  <a:pt x="576" y="0"/>
                  <a:pt x="394" y="133"/>
                </a:cubicBezTo>
                <a:cubicBezTo>
                  <a:pt x="394" y="133"/>
                  <a:pt x="543" y="161"/>
                  <a:pt x="549" y="227"/>
                </a:cubicBezTo>
                <a:cubicBezTo>
                  <a:pt x="549" y="227"/>
                  <a:pt x="127" y="482"/>
                  <a:pt x="0" y="821"/>
                </a:cubicBezTo>
                <a:cubicBezTo>
                  <a:pt x="344" y="932"/>
                  <a:pt x="804" y="749"/>
                  <a:pt x="804" y="749"/>
                </a:cubicBezTo>
                <a:cubicBezTo>
                  <a:pt x="854" y="798"/>
                  <a:pt x="787" y="932"/>
                  <a:pt x="787" y="932"/>
                </a:cubicBezTo>
                <a:cubicBezTo>
                  <a:pt x="1004" y="870"/>
                  <a:pt x="1131" y="688"/>
                  <a:pt x="1131" y="6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5" name="ï$ļíḋè"/>
          <p:cNvSpPr/>
          <p:nvPr/>
        </p:nvSpPr>
        <p:spPr bwMode="auto">
          <a:xfrm rot="21133775">
            <a:off x="4051221" y="2810095"/>
            <a:ext cx="221014" cy="201396"/>
          </a:xfrm>
          <a:custGeom>
            <a:avLst/>
            <a:gdLst>
              <a:gd name="T0" fmla="*/ 843 w 844"/>
              <a:gd name="T1" fmla="*/ 566 h 766"/>
              <a:gd name="T2" fmla="*/ 843 w 844"/>
              <a:gd name="T3" fmla="*/ 566 h 766"/>
              <a:gd name="T4" fmla="*/ 721 w 844"/>
              <a:gd name="T5" fmla="*/ 316 h 766"/>
              <a:gd name="T6" fmla="*/ 599 w 844"/>
              <a:gd name="T7" fmla="*/ 61 h 766"/>
              <a:gd name="T8" fmla="*/ 316 w 844"/>
              <a:gd name="T9" fmla="*/ 100 h 766"/>
              <a:gd name="T10" fmla="*/ 410 w 844"/>
              <a:gd name="T11" fmla="*/ 228 h 766"/>
              <a:gd name="T12" fmla="*/ 0 w 844"/>
              <a:gd name="T13" fmla="*/ 666 h 766"/>
              <a:gd name="T14" fmla="*/ 604 w 844"/>
              <a:gd name="T15" fmla="*/ 616 h 766"/>
              <a:gd name="T16" fmla="*/ 643 w 844"/>
              <a:gd name="T17" fmla="*/ 765 h 766"/>
              <a:gd name="T18" fmla="*/ 843 w 844"/>
              <a:gd name="T19" fmla="*/ 56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4" h="766">
                <a:moveTo>
                  <a:pt x="843" y="566"/>
                </a:moveTo>
                <a:lnTo>
                  <a:pt x="843" y="566"/>
                </a:lnTo>
                <a:cubicBezTo>
                  <a:pt x="721" y="316"/>
                  <a:pt x="721" y="316"/>
                  <a:pt x="721" y="316"/>
                </a:cubicBezTo>
                <a:cubicBezTo>
                  <a:pt x="599" y="61"/>
                  <a:pt x="599" y="61"/>
                  <a:pt x="599" y="61"/>
                </a:cubicBezTo>
                <a:cubicBezTo>
                  <a:pt x="599" y="61"/>
                  <a:pt x="449" y="0"/>
                  <a:pt x="316" y="100"/>
                </a:cubicBezTo>
                <a:cubicBezTo>
                  <a:pt x="316" y="100"/>
                  <a:pt x="405" y="178"/>
                  <a:pt x="410" y="228"/>
                </a:cubicBezTo>
                <a:cubicBezTo>
                  <a:pt x="410" y="228"/>
                  <a:pt x="94" y="416"/>
                  <a:pt x="0" y="666"/>
                </a:cubicBezTo>
                <a:cubicBezTo>
                  <a:pt x="260" y="749"/>
                  <a:pt x="604" y="616"/>
                  <a:pt x="604" y="616"/>
                </a:cubicBezTo>
                <a:cubicBezTo>
                  <a:pt x="637" y="649"/>
                  <a:pt x="643" y="765"/>
                  <a:pt x="643" y="765"/>
                </a:cubicBezTo>
                <a:cubicBezTo>
                  <a:pt x="809" y="721"/>
                  <a:pt x="843" y="566"/>
                  <a:pt x="843" y="5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6" name="iṥḻíďe"/>
          <p:cNvSpPr/>
          <p:nvPr/>
        </p:nvSpPr>
        <p:spPr bwMode="auto">
          <a:xfrm rot="21133775">
            <a:off x="4121899" y="2837254"/>
            <a:ext cx="138857" cy="127319"/>
          </a:xfrm>
          <a:custGeom>
            <a:avLst/>
            <a:gdLst>
              <a:gd name="T0" fmla="*/ 526 w 527"/>
              <a:gd name="T1" fmla="*/ 355 h 483"/>
              <a:gd name="T2" fmla="*/ 526 w 527"/>
              <a:gd name="T3" fmla="*/ 355 h 483"/>
              <a:gd name="T4" fmla="*/ 449 w 527"/>
              <a:gd name="T5" fmla="*/ 199 h 483"/>
              <a:gd name="T6" fmla="*/ 371 w 527"/>
              <a:gd name="T7" fmla="*/ 39 h 483"/>
              <a:gd name="T8" fmla="*/ 194 w 527"/>
              <a:gd name="T9" fmla="*/ 61 h 483"/>
              <a:gd name="T10" fmla="*/ 255 w 527"/>
              <a:gd name="T11" fmla="*/ 144 h 483"/>
              <a:gd name="T12" fmla="*/ 0 w 527"/>
              <a:gd name="T13" fmla="*/ 421 h 483"/>
              <a:gd name="T14" fmla="*/ 377 w 527"/>
              <a:gd name="T15" fmla="*/ 388 h 483"/>
              <a:gd name="T16" fmla="*/ 404 w 527"/>
              <a:gd name="T17" fmla="*/ 482 h 483"/>
              <a:gd name="T18" fmla="*/ 526 w 527"/>
              <a:gd name="T19" fmla="*/ 355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" h="483">
                <a:moveTo>
                  <a:pt x="526" y="355"/>
                </a:moveTo>
                <a:lnTo>
                  <a:pt x="526" y="355"/>
                </a:lnTo>
                <a:cubicBezTo>
                  <a:pt x="449" y="199"/>
                  <a:pt x="449" y="199"/>
                  <a:pt x="449" y="199"/>
                </a:cubicBezTo>
                <a:cubicBezTo>
                  <a:pt x="371" y="39"/>
                  <a:pt x="371" y="39"/>
                  <a:pt x="371" y="39"/>
                </a:cubicBezTo>
                <a:cubicBezTo>
                  <a:pt x="371" y="39"/>
                  <a:pt x="282" y="0"/>
                  <a:pt x="194" y="61"/>
                </a:cubicBezTo>
                <a:cubicBezTo>
                  <a:pt x="194" y="61"/>
                  <a:pt x="249" y="111"/>
                  <a:pt x="255" y="144"/>
                </a:cubicBezTo>
                <a:cubicBezTo>
                  <a:pt x="255" y="144"/>
                  <a:pt x="55" y="260"/>
                  <a:pt x="0" y="421"/>
                </a:cubicBezTo>
                <a:cubicBezTo>
                  <a:pt x="160" y="471"/>
                  <a:pt x="377" y="388"/>
                  <a:pt x="377" y="388"/>
                </a:cubicBezTo>
                <a:cubicBezTo>
                  <a:pt x="399" y="410"/>
                  <a:pt x="404" y="482"/>
                  <a:pt x="404" y="482"/>
                </a:cubicBezTo>
                <a:cubicBezTo>
                  <a:pt x="504" y="454"/>
                  <a:pt x="526" y="355"/>
                  <a:pt x="526" y="3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7" name="ïŝḷídé"/>
          <p:cNvSpPr/>
          <p:nvPr/>
        </p:nvSpPr>
        <p:spPr bwMode="auto">
          <a:xfrm rot="21133775">
            <a:off x="3964258" y="2401313"/>
            <a:ext cx="130757" cy="109957"/>
          </a:xfrm>
          <a:custGeom>
            <a:avLst/>
            <a:gdLst>
              <a:gd name="T0" fmla="*/ 499 w 500"/>
              <a:gd name="T1" fmla="*/ 305 h 417"/>
              <a:gd name="T2" fmla="*/ 499 w 500"/>
              <a:gd name="T3" fmla="*/ 305 h 417"/>
              <a:gd name="T4" fmla="*/ 426 w 500"/>
              <a:gd name="T5" fmla="*/ 155 h 417"/>
              <a:gd name="T6" fmla="*/ 354 w 500"/>
              <a:gd name="T7" fmla="*/ 5 h 417"/>
              <a:gd name="T8" fmla="*/ 172 w 500"/>
              <a:gd name="T9" fmla="*/ 61 h 417"/>
              <a:gd name="T10" fmla="*/ 244 w 500"/>
              <a:gd name="T11" fmla="*/ 105 h 417"/>
              <a:gd name="T12" fmla="*/ 0 w 500"/>
              <a:gd name="T13" fmla="*/ 366 h 417"/>
              <a:gd name="T14" fmla="*/ 354 w 500"/>
              <a:gd name="T15" fmla="*/ 332 h 417"/>
              <a:gd name="T16" fmla="*/ 349 w 500"/>
              <a:gd name="T17" fmla="*/ 416 h 417"/>
              <a:gd name="T18" fmla="*/ 499 w 500"/>
              <a:gd name="T19" fmla="*/ 305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17">
                <a:moveTo>
                  <a:pt x="499" y="305"/>
                </a:moveTo>
                <a:lnTo>
                  <a:pt x="499" y="305"/>
                </a:lnTo>
                <a:cubicBezTo>
                  <a:pt x="426" y="155"/>
                  <a:pt x="426" y="155"/>
                  <a:pt x="426" y="155"/>
                </a:cubicBezTo>
                <a:cubicBezTo>
                  <a:pt x="354" y="5"/>
                  <a:pt x="354" y="5"/>
                  <a:pt x="354" y="5"/>
                </a:cubicBezTo>
                <a:cubicBezTo>
                  <a:pt x="354" y="5"/>
                  <a:pt x="255" y="0"/>
                  <a:pt x="172" y="61"/>
                </a:cubicBezTo>
                <a:cubicBezTo>
                  <a:pt x="172" y="61"/>
                  <a:pt x="238" y="72"/>
                  <a:pt x="244" y="105"/>
                </a:cubicBezTo>
                <a:cubicBezTo>
                  <a:pt x="244" y="105"/>
                  <a:pt x="49" y="216"/>
                  <a:pt x="0" y="366"/>
                </a:cubicBezTo>
                <a:cubicBezTo>
                  <a:pt x="149" y="416"/>
                  <a:pt x="354" y="332"/>
                  <a:pt x="354" y="332"/>
                </a:cubicBezTo>
                <a:cubicBezTo>
                  <a:pt x="377" y="355"/>
                  <a:pt x="349" y="416"/>
                  <a:pt x="349" y="416"/>
                </a:cubicBezTo>
                <a:cubicBezTo>
                  <a:pt x="443" y="388"/>
                  <a:pt x="499" y="305"/>
                  <a:pt x="499" y="30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8" name="î$ļíḋè"/>
          <p:cNvSpPr/>
          <p:nvPr/>
        </p:nvSpPr>
        <p:spPr bwMode="auto">
          <a:xfrm rot="21133775">
            <a:off x="3989910" y="2403356"/>
            <a:ext cx="99515" cy="90281"/>
          </a:xfrm>
          <a:custGeom>
            <a:avLst/>
            <a:gdLst>
              <a:gd name="T0" fmla="*/ 377 w 378"/>
              <a:gd name="T1" fmla="*/ 255 h 345"/>
              <a:gd name="T2" fmla="*/ 377 w 378"/>
              <a:gd name="T3" fmla="*/ 255 h 345"/>
              <a:gd name="T4" fmla="*/ 321 w 378"/>
              <a:gd name="T5" fmla="*/ 139 h 345"/>
              <a:gd name="T6" fmla="*/ 266 w 378"/>
              <a:gd name="T7" fmla="*/ 28 h 345"/>
              <a:gd name="T8" fmla="*/ 144 w 378"/>
              <a:gd name="T9" fmla="*/ 45 h 345"/>
              <a:gd name="T10" fmla="*/ 183 w 378"/>
              <a:gd name="T11" fmla="*/ 100 h 345"/>
              <a:gd name="T12" fmla="*/ 0 w 378"/>
              <a:gd name="T13" fmla="*/ 300 h 345"/>
              <a:gd name="T14" fmla="*/ 266 w 378"/>
              <a:gd name="T15" fmla="*/ 272 h 345"/>
              <a:gd name="T16" fmla="*/ 288 w 378"/>
              <a:gd name="T17" fmla="*/ 344 h 345"/>
              <a:gd name="T18" fmla="*/ 377 w 378"/>
              <a:gd name="T19" fmla="*/ 25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345">
                <a:moveTo>
                  <a:pt x="377" y="255"/>
                </a:moveTo>
                <a:lnTo>
                  <a:pt x="377" y="255"/>
                </a:lnTo>
                <a:cubicBezTo>
                  <a:pt x="321" y="139"/>
                  <a:pt x="321" y="139"/>
                  <a:pt x="321" y="139"/>
                </a:cubicBezTo>
                <a:cubicBezTo>
                  <a:pt x="266" y="28"/>
                  <a:pt x="266" y="28"/>
                  <a:pt x="266" y="28"/>
                </a:cubicBezTo>
                <a:cubicBezTo>
                  <a:pt x="266" y="28"/>
                  <a:pt x="200" y="0"/>
                  <a:pt x="144" y="45"/>
                </a:cubicBezTo>
                <a:cubicBezTo>
                  <a:pt x="144" y="45"/>
                  <a:pt x="183" y="78"/>
                  <a:pt x="183" y="100"/>
                </a:cubicBezTo>
                <a:cubicBezTo>
                  <a:pt x="183" y="100"/>
                  <a:pt x="44" y="183"/>
                  <a:pt x="0" y="300"/>
                </a:cubicBezTo>
                <a:cubicBezTo>
                  <a:pt x="116" y="333"/>
                  <a:pt x="266" y="272"/>
                  <a:pt x="266" y="272"/>
                </a:cubicBezTo>
                <a:cubicBezTo>
                  <a:pt x="283" y="289"/>
                  <a:pt x="288" y="344"/>
                  <a:pt x="288" y="344"/>
                </a:cubicBezTo>
                <a:cubicBezTo>
                  <a:pt x="360" y="322"/>
                  <a:pt x="377" y="255"/>
                  <a:pt x="377" y="2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9" name="íSlîḑè"/>
          <p:cNvSpPr/>
          <p:nvPr/>
        </p:nvSpPr>
        <p:spPr bwMode="auto">
          <a:xfrm rot="21133775">
            <a:off x="4021796" y="2415473"/>
            <a:ext cx="61329" cy="56715"/>
          </a:xfrm>
          <a:custGeom>
            <a:avLst/>
            <a:gdLst>
              <a:gd name="T0" fmla="*/ 233 w 234"/>
              <a:gd name="T1" fmla="*/ 161 h 218"/>
              <a:gd name="T2" fmla="*/ 233 w 234"/>
              <a:gd name="T3" fmla="*/ 161 h 218"/>
              <a:gd name="T4" fmla="*/ 199 w 234"/>
              <a:gd name="T5" fmla="*/ 89 h 218"/>
              <a:gd name="T6" fmla="*/ 166 w 234"/>
              <a:gd name="T7" fmla="*/ 23 h 218"/>
              <a:gd name="T8" fmla="*/ 89 w 234"/>
              <a:gd name="T9" fmla="*/ 28 h 218"/>
              <a:gd name="T10" fmla="*/ 111 w 234"/>
              <a:gd name="T11" fmla="*/ 67 h 218"/>
              <a:gd name="T12" fmla="*/ 0 w 234"/>
              <a:gd name="T13" fmla="*/ 189 h 218"/>
              <a:gd name="T14" fmla="*/ 166 w 234"/>
              <a:gd name="T15" fmla="*/ 172 h 218"/>
              <a:gd name="T16" fmla="*/ 177 w 234"/>
              <a:gd name="T17" fmla="*/ 217 h 218"/>
              <a:gd name="T18" fmla="*/ 233 w 234"/>
              <a:gd name="T19" fmla="*/ 16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218">
                <a:moveTo>
                  <a:pt x="233" y="161"/>
                </a:moveTo>
                <a:lnTo>
                  <a:pt x="233" y="161"/>
                </a:lnTo>
                <a:cubicBezTo>
                  <a:pt x="199" y="89"/>
                  <a:pt x="199" y="89"/>
                  <a:pt x="199" y="89"/>
                </a:cubicBezTo>
                <a:cubicBezTo>
                  <a:pt x="166" y="23"/>
                  <a:pt x="166" y="23"/>
                  <a:pt x="166" y="23"/>
                </a:cubicBezTo>
                <a:cubicBezTo>
                  <a:pt x="166" y="23"/>
                  <a:pt x="122" y="0"/>
                  <a:pt x="89" y="28"/>
                </a:cubicBezTo>
                <a:cubicBezTo>
                  <a:pt x="89" y="28"/>
                  <a:pt x="111" y="50"/>
                  <a:pt x="111" y="67"/>
                </a:cubicBezTo>
                <a:cubicBezTo>
                  <a:pt x="111" y="67"/>
                  <a:pt x="22" y="117"/>
                  <a:pt x="0" y="189"/>
                </a:cubicBezTo>
                <a:cubicBezTo>
                  <a:pt x="72" y="211"/>
                  <a:pt x="166" y="172"/>
                  <a:pt x="166" y="172"/>
                </a:cubicBezTo>
                <a:cubicBezTo>
                  <a:pt x="177" y="183"/>
                  <a:pt x="177" y="217"/>
                  <a:pt x="177" y="217"/>
                </a:cubicBezTo>
                <a:cubicBezTo>
                  <a:pt x="222" y="205"/>
                  <a:pt x="233" y="161"/>
                  <a:pt x="233" y="1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1" name="îṣľïďè"/>
          <p:cNvSpPr/>
          <p:nvPr/>
        </p:nvSpPr>
        <p:spPr>
          <a:xfrm>
            <a:off x="6606782" y="3744001"/>
            <a:ext cx="712143" cy="712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íṧ1iḍé"/>
          <p:cNvSpPr/>
          <p:nvPr/>
        </p:nvSpPr>
        <p:spPr bwMode="auto">
          <a:xfrm>
            <a:off x="6773400" y="3918582"/>
            <a:ext cx="360052" cy="359508"/>
          </a:xfrm>
          <a:custGeom>
            <a:avLst/>
            <a:gdLst>
              <a:gd name="connsiteX0" fmla="*/ 257564 w 607639"/>
              <a:gd name="connsiteY0" fmla="*/ 417889 h 606722"/>
              <a:gd name="connsiteX1" fmla="*/ 261939 w 607639"/>
              <a:gd name="connsiteY1" fmla="*/ 435248 h 606722"/>
              <a:gd name="connsiteX2" fmla="*/ 253189 w 607639"/>
              <a:gd name="connsiteY2" fmla="*/ 435248 h 606722"/>
              <a:gd name="connsiteX3" fmla="*/ 455707 w 607639"/>
              <a:gd name="connsiteY3" fmla="*/ 316558 h 606722"/>
              <a:gd name="connsiteX4" fmla="*/ 435859 w 607639"/>
              <a:gd name="connsiteY4" fmla="*/ 336288 h 606722"/>
              <a:gd name="connsiteX5" fmla="*/ 435859 w 607639"/>
              <a:gd name="connsiteY5" fmla="*/ 494567 h 606722"/>
              <a:gd name="connsiteX6" fmla="*/ 455707 w 607639"/>
              <a:gd name="connsiteY6" fmla="*/ 514385 h 606722"/>
              <a:gd name="connsiteX7" fmla="*/ 508576 w 607639"/>
              <a:gd name="connsiteY7" fmla="*/ 514385 h 606722"/>
              <a:gd name="connsiteX8" fmla="*/ 528336 w 607639"/>
              <a:gd name="connsiteY8" fmla="*/ 494567 h 606722"/>
              <a:gd name="connsiteX9" fmla="*/ 508576 w 607639"/>
              <a:gd name="connsiteY9" fmla="*/ 474837 h 606722"/>
              <a:gd name="connsiteX10" fmla="*/ 475555 w 607639"/>
              <a:gd name="connsiteY10" fmla="*/ 474837 h 606722"/>
              <a:gd name="connsiteX11" fmla="*/ 475555 w 607639"/>
              <a:gd name="connsiteY11" fmla="*/ 435201 h 606722"/>
              <a:gd name="connsiteX12" fmla="*/ 508576 w 607639"/>
              <a:gd name="connsiteY12" fmla="*/ 435201 h 606722"/>
              <a:gd name="connsiteX13" fmla="*/ 528336 w 607639"/>
              <a:gd name="connsiteY13" fmla="*/ 415472 h 606722"/>
              <a:gd name="connsiteX14" fmla="*/ 508576 w 607639"/>
              <a:gd name="connsiteY14" fmla="*/ 395653 h 606722"/>
              <a:gd name="connsiteX15" fmla="*/ 475555 w 607639"/>
              <a:gd name="connsiteY15" fmla="*/ 395653 h 606722"/>
              <a:gd name="connsiteX16" fmla="*/ 475555 w 607639"/>
              <a:gd name="connsiteY16" fmla="*/ 356106 h 606722"/>
              <a:gd name="connsiteX17" fmla="*/ 508576 w 607639"/>
              <a:gd name="connsiteY17" fmla="*/ 356106 h 606722"/>
              <a:gd name="connsiteX18" fmla="*/ 528336 w 607639"/>
              <a:gd name="connsiteY18" fmla="*/ 336288 h 606722"/>
              <a:gd name="connsiteX19" fmla="*/ 508576 w 607639"/>
              <a:gd name="connsiteY19" fmla="*/ 316558 h 606722"/>
              <a:gd name="connsiteX20" fmla="*/ 350058 w 607639"/>
              <a:gd name="connsiteY20" fmla="*/ 316558 h 606722"/>
              <a:gd name="connsiteX21" fmla="*/ 330210 w 607639"/>
              <a:gd name="connsiteY21" fmla="*/ 336288 h 606722"/>
              <a:gd name="connsiteX22" fmla="*/ 330210 w 607639"/>
              <a:gd name="connsiteY22" fmla="*/ 494567 h 606722"/>
              <a:gd name="connsiteX23" fmla="*/ 350058 w 607639"/>
              <a:gd name="connsiteY23" fmla="*/ 514385 h 606722"/>
              <a:gd name="connsiteX24" fmla="*/ 402838 w 607639"/>
              <a:gd name="connsiteY24" fmla="*/ 514385 h 606722"/>
              <a:gd name="connsiteX25" fmla="*/ 422686 w 607639"/>
              <a:gd name="connsiteY25" fmla="*/ 494567 h 606722"/>
              <a:gd name="connsiteX26" fmla="*/ 402838 w 607639"/>
              <a:gd name="connsiteY26" fmla="*/ 474837 h 606722"/>
              <a:gd name="connsiteX27" fmla="*/ 369817 w 607639"/>
              <a:gd name="connsiteY27" fmla="*/ 474837 h 606722"/>
              <a:gd name="connsiteX28" fmla="*/ 369817 w 607639"/>
              <a:gd name="connsiteY28" fmla="*/ 336288 h 606722"/>
              <a:gd name="connsiteX29" fmla="*/ 350058 w 607639"/>
              <a:gd name="connsiteY29" fmla="*/ 316558 h 606722"/>
              <a:gd name="connsiteX30" fmla="*/ 257582 w 607639"/>
              <a:gd name="connsiteY30" fmla="*/ 316558 h 606722"/>
              <a:gd name="connsiteX31" fmla="*/ 238356 w 607639"/>
              <a:gd name="connsiteY31" fmla="*/ 331489 h 606722"/>
              <a:gd name="connsiteX32" fmla="*/ 198749 w 607639"/>
              <a:gd name="connsiteY32" fmla="*/ 489768 h 606722"/>
              <a:gd name="connsiteX33" fmla="*/ 213168 w 607639"/>
              <a:gd name="connsiteY33" fmla="*/ 513763 h 606722"/>
              <a:gd name="connsiteX34" fmla="*/ 237199 w 607639"/>
              <a:gd name="connsiteY34" fmla="*/ 499366 h 606722"/>
              <a:gd name="connsiteX35" fmla="*/ 243341 w 607639"/>
              <a:gd name="connsiteY35" fmla="*/ 474837 h 606722"/>
              <a:gd name="connsiteX36" fmla="*/ 271822 w 607639"/>
              <a:gd name="connsiteY36" fmla="*/ 474837 h 606722"/>
              <a:gd name="connsiteX37" fmla="*/ 277964 w 607639"/>
              <a:gd name="connsiteY37" fmla="*/ 499366 h 606722"/>
              <a:gd name="connsiteX38" fmla="*/ 297189 w 607639"/>
              <a:gd name="connsiteY38" fmla="*/ 514385 h 606722"/>
              <a:gd name="connsiteX39" fmla="*/ 301995 w 607639"/>
              <a:gd name="connsiteY39" fmla="*/ 513763 h 606722"/>
              <a:gd name="connsiteX40" fmla="*/ 316414 w 607639"/>
              <a:gd name="connsiteY40" fmla="*/ 489768 h 606722"/>
              <a:gd name="connsiteX41" fmla="*/ 276807 w 607639"/>
              <a:gd name="connsiteY41" fmla="*/ 331489 h 606722"/>
              <a:gd name="connsiteX42" fmla="*/ 257582 w 607639"/>
              <a:gd name="connsiteY42" fmla="*/ 316558 h 606722"/>
              <a:gd name="connsiteX43" fmla="*/ 112236 w 607639"/>
              <a:gd name="connsiteY43" fmla="*/ 316558 h 606722"/>
              <a:gd name="connsiteX44" fmla="*/ 92477 w 607639"/>
              <a:gd name="connsiteY44" fmla="*/ 336288 h 606722"/>
              <a:gd name="connsiteX45" fmla="*/ 92477 w 607639"/>
              <a:gd name="connsiteY45" fmla="*/ 415472 h 606722"/>
              <a:gd name="connsiteX46" fmla="*/ 112236 w 607639"/>
              <a:gd name="connsiteY46" fmla="*/ 435201 h 606722"/>
              <a:gd name="connsiteX47" fmla="*/ 145257 w 607639"/>
              <a:gd name="connsiteY47" fmla="*/ 435201 h 606722"/>
              <a:gd name="connsiteX48" fmla="*/ 145257 w 607639"/>
              <a:gd name="connsiteY48" fmla="*/ 474837 h 606722"/>
              <a:gd name="connsiteX49" fmla="*/ 112236 w 607639"/>
              <a:gd name="connsiteY49" fmla="*/ 474837 h 606722"/>
              <a:gd name="connsiteX50" fmla="*/ 92477 w 607639"/>
              <a:gd name="connsiteY50" fmla="*/ 494567 h 606722"/>
              <a:gd name="connsiteX51" fmla="*/ 112236 w 607639"/>
              <a:gd name="connsiteY51" fmla="*/ 514385 h 606722"/>
              <a:gd name="connsiteX52" fmla="*/ 165105 w 607639"/>
              <a:gd name="connsiteY52" fmla="*/ 514385 h 606722"/>
              <a:gd name="connsiteX53" fmla="*/ 184953 w 607639"/>
              <a:gd name="connsiteY53" fmla="*/ 494567 h 606722"/>
              <a:gd name="connsiteX54" fmla="*/ 184953 w 607639"/>
              <a:gd name="connsiteY54" fmla="*/ 415472 h 606722"/>
              <a:gd name="connsiteX55" fmla="*/ 165105 w 607639"/>
              <a:gd name="connsiteY55" fmla="*/ 395653 h 606722"/>
              <a:gd name="connsiteX56" fmla="*/ 132084 w 607639"/>
              <a:gd name="connsiteY56" fmla="*/ 395653 h 606722"/>
              <a:gd name="connsiteX57" fmla="*/ 132084 w 607639"/>
              <a:gd name="connsiteY57" fmla="*/ 356106 h 606722"/>
              <a:gd name="connsiteX58" fmla="*/ 165105 w 607639"/>
              <a:gd name="connsiteY58" fmla="*/ 356106 h 606722"/>
              <a:gd name="connsiteX59" fmla="*/ 184953 w 607639"/>
              <a:gd name="connsiteY59" fmla="*/ 336288 h 606722"/>
              <a:gd name="connsiteX60" fmla="*/ 165105 w 607639"/>
              <a:gd name="connsiteY60" fmla="*/ 316558 h 606722"/>
              <a:gd name="connsiteX61" fmla="*/ 501901 w 607639"/>
              <a:gd name="connsiteY61" fmla="*/ 145037 h 606722"/>
              <a:gd name="connsiteX62" fmla="*/ 501901 w 607639"/>
              <a:gd name="connsiteY62" fmla="*/ 184674 h 606722"/>
              <a:gd name="connsiteX63" fmla="*/ 541597 w 607639"/>
              <a:gd name="connsiteY63" fmla="*/ 224221 h 606722"/>
              <a:gd name="connsiteX64" fmla="*/ 567943 w 607639"/>
              <a:gd name="connsiteY64" fmla="*/ 214090 h 606722"/>
              <a:gd name="connsiteX65" fmla="*/ 567943 w 607639"/>
              <a:gd name="connsiteY65" fmla="*/ 164856 h 606722"/>
              <a:gd name="connsiteX66" fmla="*/ 548184 w 607639"/>
              <a:gd name="connsiteY66" fmla="*/ 145037 h 606722"/>
              <a:gd name="connsiteX67" fmla="*/ 383079 w 607639"/>
              <a:gd name="connsiteY67" fmla="*/ 145037 h 606722"/>
              <a:gd name="connsiteX68" fmla="*/ 383079 w 607639"/>
              <a:gd name="connsiteY68" fmla="*/ 184674 h 606722"/>
              <a:gd name="connsiteX69" fmla="*/ 422686 w 607639"/>
              <a:gd name="connsiteY69" fmla="*/ 224221 h 606722"/>
              <a:gd name="connsiteX70" fmla="*/ 462294 w 607639"/>
              <a:gd name="connsiteY70" fmla="*/ 184674 h 606722"/>
              <a:gd name="connsiteX71" fmla="*/ 462294 w 607639"/>
              <a:gd name="connsiteY71" fmla="*/ 145037 h 606722"/>
              <a:gd name="connsiteX72" fmla="*/ 264168 w 607639"/>
              <a:gd name="connsiteY72" fmla="*/ 145037 h 606722"/>
              <a:gd name="connsiteX73" fmla="*/ 264168 w 607639"/>
              <a:gd name="connsiteY73" fmla="*/ 184674 h 606722"/>
              <a:gd name="connsiteX74" fmla="*/ 303775 w 607639"/>
              <a:gd name="connsiteY74" fmla="*/ 224221 h 606722"/>
              <a:gd name="connsiteX75" fmla="*/ 343472 w 607639"/>
              <a:gd name="connsiteY75" fmla="*/ 184674 h 606722"/>
              <a:gd name="connsiteX76" fmla="*/ 343472 w 607639"/>
              <a:gd name="connsiteY76" fmla="*/ 145037 h 606722"/>
              <a:gd name="connsiteX77" fmla="*/ 145257 w 607639"/>
              <a:gd name="connsiteY77" fmla="*/ 145037 h 606722"/>
              <a:gd name="connsiteX78" fmla="*/ 145257 w 607639"/>
              <a:gd name="connsiteY78" fmla="*/ 184674 h 606722"/>
              <a:gd name="connsiteX79" fmla="*/ 184953 w 607639"/>
              <a:gd name="connsiteY79" fmla="*/ 224221 h 606722"/>
              <a:gd name="connsiteX80" fmla="*/ 224561 w 607639"/>
              <a:gd name="connsiteY80" fmla="*/ 184674 h 606722"/>
              <a:gd name="connsiteX81" fmla="*/ 224561 w 607639"/>
              <a:gd name="connsiteY81" fmla="*/ 145037 h 606722"/>
              <a:gd name="connsiteX82" fmla="*/ 59456 w 607639"/>
              <a:gd name="connsiteY82" fmla="*/ 145037 h 606722"/>
              <a:gd name="connsiteX83" fmla="*/ 39608 w 607639"/>
              <a:gd name="connsiteY83" fmla="*/ 164856 h 606722"/>
              <a:gd name="connsiteX84" fmla="*/ 39608 w 607639"/>
              <a:gd name="connsiteY84" fmla="*/ 214090 h 606722"/>
              <a:gd name="connsiteX85" fmla="*/ 66042 w 607639"/>
              <a:gd name="connsiteY85" fmla="*/ 224221 h 606722"/>
              <a:gd name="connsiteX86" fmla="*/ 105650 w 607639"/>
              <a:gd name="connsiteY86" fmla="*/ 184674 h 606722"/>
              <a:gd name="connsiteX87" fmla="*/ 105650 w 607639"/>
              <a:gd name="connsiteY87" fmla="*/ 145037 h 606722"/>
              <a:gd name="connsiteX88" fmla="*/ 99063 w 607639"/>
              <a:gd name="connsiteY88" fmla="*/ 0 h 606722"/>
              <a:gd name="connsiteX89" fmla="*/ 508576 w 607639"/>
              <a:gd name="connsiteY89" fmla="*/ 0 h 606722"/>
              <a:gd name="connsiteX90" fmla="*/ 567943 w 607639"/>
              <a:gd name="connsiteY90" fmla="*/ 59366 h 606722"/>
              <a:gd name="connsiteX91" fmla="*/ 567943 w 607639"/>
              <a:gd name="connsiteY91" fmla="*/ 108956 h 606722"/>
              <a:gd name="connsiteX92" fmla="*/ 607639 w 607639"/>
              <a:gd name="connsiteY92" fmla="*/ 164856 h 606722"/>
              <a:gd name="connsiteX93" fmla="*/ 607639 w 607639"/>
              <a:gd name="connsiteY93" fmla="*/ 586904 h 606722"/>
              <a:gd name="connsiteX94" fmla="*/ 587791 w 607639"/>
              <a:gd name="connsiteY94" fmla="*/ 606722 h 606722"/>
              <a:gd name="connsiteX95" fmla="*/ 19848 w 607639"/>
              <a:gd name="connsiteY95" fmla="*/ 606722 h 606722"/>
              <a:gd name="connsiteX96" fmla="*/ 0 w 607639"/>
              <a:gd name="connsiteY96" fmla="*/ 586904 h 606722"/>
              <a:gd name="connsiteX97" fmla="*/ 0 w 607639"/>
              <a:gd name="connsiteY97" fmla="*/ 164856 h 606722"/>
              <a:gd name="connsiteX98" fmla="*/ 39608 w 607639"/>
              <a:gd name="connsiteY98" fmla="*/ 108956 h 606722"/>
              <a:gd name="connsiteX99" fmla="*/ 39608 w 607639"/>
              <a:gd name="connsiteY99" fmla="*/ 59366 h 606722"/>
              <a:gd name="connsiteX100" fmla="*/ 99063 w 607639"/>
              <a:gd name="connsiteY10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607639" h="606722">
                <a:moveTo>
                  <a:pt x="257564" y="417889"/>
                </a:moveTo>
                <a:lnTo>
                  <a:pt x="261939" y="435248"/>
                </a:lnTo>
                <a:lnTo>
                  <a:pt x="253189" y="435248"/>
                </a:lnTo>
                <a:close/>
                <a:moveTo>
                  <a:pt x="455707" y="316558"/>
                </a:moveTo>
                <a:cubicBezTo>
                  <a:pt x="444760" y="316558"/>
                  <a:pt x="435859" y="325357"/>
                  <a:pt x="435859" y="336288"/>
                </a:cubicBezTo>
                <a:lnTo>
                  <a:pt x="435859" y="494567"/>
                </a:lnTo>
                <a:cubicBezTo>
                  <a:pt x="435859" y="505498"/>
                  <a:pt x="444760" y="514385"/>
                  <a:pt x="455707" y="514385"/>
                </a:cubicBezTo>
                <a:lnTo>
                  <a:pt x="508576" y="514385"/>
                </a:lnTo>
                <a:cubicBezTo>
                  <a:pt x="519524" y="514385"/>
                  <a:pt x="528336" y="505498"/>
                  <a:pt x="528336" y="494567"/>
                </a:cubicBezTo>
                <a:cubicBezTo>
                  <a:pt x="528336" y="483636"/>
                  <a:pt x="519524" y="474837"/>
                  <a:pt x="508576" y="474837"/>
                </a:cubicBezTo>
                <a:lnTo>
                  <a:pt x="475555" y="474837"/>
                </a:lnTo>
                <a:lnTo>
                  <a:pt x="475555" y="435201"/>
                </a:lnTo>
                <a:lnTo>
                  <a:pt x="508576" y="435201"/>
                </a:lnTo>
                <a:cubicBezTo>
                  <a:pt x="519524" y="435201"/>
                  <a:pt x="528336" y="426403"/>
                  <a:pt x="528336" y="415472"/>
                </a:cubicBezTo>
                <a:cubicBezTo>
                  <a:pt x="528336" y="404541"/>
                  <a:pt x="519524" y="395653"/>
                  <a:pt x="508576" y="395653"/>
                </a:cubicBezTo>
                <a:lnTo>
                  <a:pt x="475555" y="395653"/>
                </a:lnTo>
                <a:lnTo>
                  <a:pt x="475555" y="356106"/>
                </a:lnTo>
                <a:lnTo>
                  <a:pt x="508576" y="356106"/>
                </a:lnTo>
                <a:cubicBezTo>
                  <a:pt x="519524" y="356106"/>
                  <a:pt x="528336" y="347219"/>
                  <a:pt x="528336" y="336288"/>
                </a:cubicBezTo>
                <a:cubicBezTo>
                  <a:pt x="528336" y="325357"/>
                  <a:pt x="519524" y="316558"/>
                  <a:pt x="508576" y="316558"/>
                </a:cubicBezTo>
                <a:close/>
                <a:moveTo>
                  <a:pt x="350058" y="316558"/>
                </a:moveTo>
                <a:cubicBezTo>
                  <a:pt x="339110" y="316558"/>
                  <a:pt x="330210" y="325357"/>
                  <a:pt x="330210" y="336288"/>
                </a:cubicBezTo>
                <a:lnTo>
                  <a:pt x="330210" y="494567"/>
                </a:lnTo>
                <a:cubicBezTo>
                  <a:pt x="330210" y="505498"/>
                  <a:pt x="339110" y="514385"/>
                  <a:pt x="350058" y="514385"/>
                </a:cubicBezTo>
                <a:lnTo>
                  <a:pt x="402838" y="514385"/>
                </a:lnTo>
                <a:cubicBezTo>
                  <a:pt x="413786" y="514385"/>
                  <a:pt x="422686" y="505498"/>
                  <a:pt x="422686" y="494567"/>
                </a:cubicBezTo>
                <a:cubicBezTo>
                  <a:pt x="422686" y="483636"/>
                  <a:pt x="413786" y="474837"/>
                  <a:pt x="402838" y="474837"/>
                </a:cubicBezTo>
                <a:lnTo>
                  <a:pt x="369817" y="474837"/>
                </a:lnTo>
                <a:lnTo>
                  <a:pt x="369817" y="336288"/>
                </a:lnTo>
                <a:cubicBezTo>
                  <a:pt x="369817" y="325357"/>
                  <a:pt x="361006" y="316558"/>
                  <a:pt x="350058" y="316558"/>
                </a:cubicBezTo>
                <a:close/>
                <a:moveTo>
                  <a:pt x="257582" y="316558"/>
                </a:moveTo>
                <a:cubicBezTo>
                  <a:pt x="248503" y="316558"/>
                  <a:pt x="240581" y="322690"/>
                  <a:pt x="238356" y="331489"/>
                </a:cubicBezTo>
                <a:lnTo>
                  <a:pt x="198749" y="489768"/>
                </a:lnTo>
                <a:cubicBezTo>
                  <a:pt x="196079" y="500343"/>
                  <a:pt x="202487" y="511097"/>
                  <a:pt x="213168" y="513763"/>
                </a:cubicBezTo>
                <a:cubicBezTo>
                  <a:pt x="223759" y="516429"/>
                  <a:pt x="234529" y="509942"/>
                  <a:pt x="237199" y="499366"/>
                </a:cubicBezTo>
                <a:lnTo>
                  <a:pt x="243341" y="474837"/>
                </a:lnTo>
                <a:lnTo>
                  <a:pt x="271822" y="474837"/>
                </a:lnTo>
                <a:lnTo>
                  <a:pt x="277964" y="499366"/>
                </a:lnTo>
                <a:cubicBezTo>
                  <a:pt x="280189" y="508342"/>
                  <a:pt x="288288" y="514385"/>
                  <a:pt x="297189" y="514385"/>
                </a:cubicBezTo>
                <a:cubicBezTo>
                  <a:pt x="298791" y="514385"/>
                  <a:pt x="300393" y="514207"/>
                  <a:pt x="301995" y="513763"/>
                </a:cubicBezTo>
                <a:cubicBezTo>
                  <a:pt x="312587" y="511097"/>
                  <a:pt x="319084" y="500432"/>
                  <a:pt x="316414" y="489768"/>
                </a:cubicBezTo>
                <a:lnTo>
                  <a:pt x="276807" y="331489"/>
                </a:lnTo>
                <a:cubicBezTo>
                  <a:pt x="274582" y="322690"/>
                  <a:pt x="266660" y="316558"/>
                  <a:pt x="257582" y="316558"/>
                </a:cubicBezTo>
                <a:close/>
                <a:moveTo>
                  <a:pt x="112236" y="316558"/>
                </a:moveTo>
                <a:cubicBezTo>
                  <a:pt x="101377" y="316558"/>
                  <a:pt x="92477" y="325357"/>
                  <a:pt x="92477" y="336288"/>
                </a:cubicBezTo>
                <a:lnTo>
                  <a:pt x="92477" y="415472"/>
                </a:lnTo>
                <a:cubicBezTo>
                  <a:pt x="92477" y="426403"/>
                  <a:pt x="101377" y="435201"/>
                  <a:pt x="112236" y="435201"/>
                </a:cubicBezTo>
                <a:lnTo>
                  <a:pt x="145257" y="435201"/>
                </a:lnTo>
                <a:lnTo>
                  <a:pt x="145257" y="474837"/>
                </a:lnTo>
                <a:lnTo>
                  <a:pt x="112236" y="474837"/>
                </a:lnTo>
                <a:cubicBezTo>
                  <a:pt x="101377" y="474837"/>
                  <a:pt x="92477" y="483636"/>
                  <a:pt x="92477" y="494567"/>
                </a:cubicBezTo>
                <a:cubicBezTo>
                  <a:pt x="92477" y="505498"/>
                  <a:pt x="101377" y="514385"/>
                  <a:pt x="112236" y="514385"/>
                </a:cubicBezTo>
                <a:lnTo>
                  <a:pt x="165105" y="514385"/>
                </a:lnTo>
                <a:cubicBezTo>
                  <a:pt x="176053" y="514385"/>
                  <a:pt x="184953" y="505498"/>
                  <a:pt x="184953" y="494567"/>
                </a:cubicBezTo>
                <a:lnTo>
                  <a:pt x="184953" y="415472"/>
                </a:lnTo>
                <a:cubicBezTo>
                  <a:pt x="184953" y="404541"/>
                  <a:pt x="176053" y="395653"/>
                  <a:pt x="165105" y="395653"/>
                </a:cubicBezTo>
                <a:lnTo>
                  <a:pt x="132084" y="395653"/>
                </a:lnTo>
                <a:lnTo>
                  <a:pt x="132084" y="356106"/>
                </a:lnTo>
                <a:lnTo>
                  <a:pt x="165105" y="356106"/>
                </a:lnTo>
                <a:cubicBezTo>
                  <a:pt x="176053" y="356106"/>
                  <a:pt x="184953" y="347219"/>
                  <a:pt x="184953" y="336288"/>
                </a:cubicBezTo>
                <a:cubicBezTo>
                  <a:pt x="184953" y="325357"/>
                  <a:pt x="176053" y="316558"/>
                  <a:pt x="165105" y="316558"/>
                </a:cubicBezTo>
                <a:close/>
                <a:moveTo>
                  <a:pt x="501901" y="145037"/>
                </a:moveTo>
                <a:lnTo>
                  <a:pt x="501901" y="184674"/>
                </a:lnTo>
                <a:cubicBezTo>
                  <a:pt x="501901" y="206447"/>
                  <a:pt x="519702" y="224221"/>
                  <a:pt x="541597" y="224221"/>
                </a:cubicBezTo>
                <a:cubicBezTo>
                  <a:pt x="551388" y="224221"/>
                  <a:pt x="560733" y="220578"/>
                  <a:pt x="567943" y="214090"/>
                </a:cubicBezTo>
                <a:lnTo>
                  <a:pt x="567943" y="164856"/>
                </a:lnTo>
                <a:cubicBezTo>
                  <a:pt x="567943" y="153924"/>
                  <a:pt x="559131" y="145037"/>
                  <a:pt x="548184" y="145037"/>
                </a:cubicBezTo>
                <a:close/>
                <a:moveTo>
                  <a:pt x="383079" y="145037"/>
                </a:moveTo>
                <a:lnTo>
                  <a:pt x="383079" y="184674"/>
                </a:lnTo>
                <a:cubicBezTo>
                  <a:pt x="383079" y="206447"/>
                  <a:pt x="400791" y="224221"/>
                  <a:pt x="422686" y="224221"/>
                </a:cubicBezTo>
                <a:cubicBezTo>
                  <a:pt x="444493" y="224221"/>
                  <a:pt x="462294" y="206447"/>
                  <a:pt x="462294" y="184674"/>
                </a:cubicBezTo>
                <a:lnTo>
                  <a:pt x="462294" y="145037"/>
                </a:lnTo>
                <a:close/>
                <a:moveTo>
                  <a:pt x="264168" y="145037"/>
                </a:moveTo>
                <a:lnTo>
                  <a:pt x="264168" y="184674"/>
                </a:lnTo>
                <a:cubicBezTo>
                  <a:pt x="264168" y="206447"/>
                  <a:pt x="281969" y="224221"/>
                  <a:pt x="303775" y="224221"/>
                </a:cubicBezTo>
                <a:cubicBezTo>
                  <a:pt x="325671" y="224221"/>
                  <a:pt x="343472" y="206447"/>
                  <a:pt x="343472" y="184674"/>
                </a:cubicBezTo>
                <a:lnTo>
                  <a:pt x="343472" y="145037"/>
                </a:lnTo>
                <a:close/>
                <a:moveTo>
                  <a:pt x="145257" y="145037"/>
                </a:moveTo>
                <a:lnTo>
                  <a:pt x="145257" y="184674"/>
                </a:lnTo>
                <a:cubicBezTo>
                  <a:pt x="145257" y="206447"/>
                  <a:pt x="163058" y="224221"/>
                  <a:pt x="184953" y="224221"/>
                </a:cubicBezTo>
                <a:cubicBezTo>
                  <a:pt x="206759" y="224221"/>
                  <a:pt x="224561" y="206447"/>
                  <a:pt x="224561" y="184674"/>
                </a:cubicBezTo>
                <a:lnTo>
                  <a:pt x="224561" y="145037"/>
                </a:lnTo>
                <a:close/>
                <a:moveTo>
                  <a:pt x="59456" y="145037"/>
                </a:moveTo>
                <a:cubicBezTo>
                  <a:pt x="48508" y="145037"/>
                  <a:pt x="39608" y="153924"/>
                  <a:pt x="39608" y="164856"/>
                </a:cubicBezTo>
                <a:lnTo>
                  <a:pt x="39608" y="214090"/>
                </a:lnTo>
                <a:cubicBezTo>
                  <a:pt x="46817" y="220578"/>
                  <a:pt x="56163" y="224221"/>
                  <a:pt x="66042" y="224221"/>
                </a:cubicBezTo>
                <a:cubicBezTo>
                  <a:pt x="87937" y="224221"/>
                  <a:pt x="105650" y="206447"/>
                  <a:pt x="105650" y="184674"/>
                </a:cubicBezTo>
                <a:lnTo>
                  <a:pt x="105650" y="145037"/>
                </a:lnTo>
                <a:close/>
                <a:moveTo>
                  <a:pt x="99063" y="0"/>
                </a:moveTo>
                <a:lnTo>
                  <a:pt x="508576" y="0"/>
                </a:lnTo>
                <a:cubicBezTo>
                  <a:pt x="541330" y="0"/>
                  <a:pt x="567943" y="26661"/>
                  <a:pt x="567943" y="59366"/>
                </a:cubicBezTo>
                <a:lnTo>
                  <a:pt x="567943" y="108956"/>
                </a:lnTo>
                <a:cubicBezTo>
                  <a:pt x="591084" y="117043"/>
                  <a:pt x="607639" y="139083"/>
                  <a:pt x="607639" y="164856"/>
                </a:cubicBezTo>
                <a:lnTo>
                  <a:pt x="607639" y="586904"/>
                </a:lnTo>
                <a:cubicBezTo>
                  <a:pt x="607639" y="597835"/>
                  <a:pt x="598739" y="606722"/>
                  <a:pt x="587791" y="606722"/>
                </a:cubicBezTo>
                <a:lnTo>
                  <a:pt x="19848" y="606722"/>
                </a:lnTo>
                <a:cubicBezTo>
                  <a:pt x="8901" y="606722"/>
                  <a:pt x="0" y="597835"/>
                  <a:pt x="0" y="586904"/>
                </a:cubicBezTo>
                <a:lnTo>
                  <a:pt x="0" y="164856"/>
                </a:lnTo>
                <a:cubicBezTo>
                  <a:pt x="0" y="139083"/>
                  <a:pt x="16555" y="117043"/>
                  <a:pt x="39608" y="108956"/>
                </a:cubicBezTo>
                <a:lnTo>
                  <a:pt x="39608" y="59366"/>
                </a:lnTo>
                <a:cubicBezTo>
                  <a:pt x="39608" y="26661"/>
                  <a:pt x="66309" y="0"/>
                  <a:pt x="990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9" name="iŝḷiḑé"/>
          <p:cNvSpPr/>
          <p:nvPr/>
        </p:nvSpPr>
        <p:spPr bwMode="auto">
          <a:xfrm>
            <a:off x="7430859" y="3898941"/>
            <a:ext cx="4089630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提供基于Json的接口供其他项目调用</a:t>
            </a:r>
            <a:endParaRPr lang="en-US" altLang="en-US" sz="2000" dirty="0"/>
          </a:p>
        </p:txBody>
      </p:sp>
      <p:sp>
        <p:nvSpPr>
          <p:cNvPr id="20" name="íśḻïḓé"/>
          <p:cNvSpPr txBox="1"/>
          <p:nvPr/>
        </p:nvSpPr>
        <p:spPr bwMode="auto">
          <a:xfrm>
            <a:off x="7430859" y="3457137"/>
            <a:ext cx="408963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/>
              <a:t>外部接口服务</a:t>
            </a:r>
            <a:endParaRPr lang="en-US" altLang="en-US" sz="2000" b="1" dirty="0"/>
          </a:p>
        </p:txBody>
      </p:sp>
      <p:sp>
        <p:nvSpPr>
          <p:cNvPr id="9" name="íṩḻide"/>
          <p:cNvSpPr/>
          <p:nvPr/>
        </p:nvSpPr>
        <p:spPr>
          <a:xfrm>
            <a:off x="6606782" y="5217430"/>
            <a:ext cx="712143" cy="712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ïṥ1íďè"/>
          <p:cNvSpPr/>
          <p:nvPr/>
        </p:nvSpPr>
        <p:spPr bwMode="auto">
          <a:xfrm>
            <a:off x="6781758" y="5391739"/>
            <a:ext cx="343334" cy="360052"/>
          </a:xfrm>
          <a:custGeom>
            <a:avLst/>
            <a:gdLst>
              <a:gd name="T0" fmla="*/ 6188 w 6214"/>
              <a:gd name="T1" fmla="*/ 2298 h 6526"/>
              <a:gd name="T2" fmla="*/ 3245 w 6214"/>
              <a:gd name="T3" fmla="*/ 48 h 6526"/>
              <a:gd name="T4" fmla="*/ 99 w 6214"/>
              <a:gd name="T5" fmla="*/ 2077 h 6526"/>
              <a:gd name="T6" fmla="*/ 209 w 6214"/>
              <a:gd name="T7" fmla="*/ 2428 h 6526"/>
              <a:gd name="T8" fmla="*/ 1022 w 6214"/>
              <a:gd name="T9" fmla="*/ 2577 h 6526"/>
              <a:gd name="T10" fmla="*/ 925 w 6214"/>
              <a:gd name="T11" fmla="*/ 3687 h 6526"/>
              <a:gd name="T12" fmla="*/ 630 w 6214"/>
              <a:gd name="T13" fmla="*/ 5529 h 6526"/>
              <a:gd name="T14" fmla="*/ 59 w 6214"/>
              <a:gd name="T15" fmla="*/ 5913 h 6526"/>
              <a:gd name="T16" fmla="*/ 443 w 6214"/>
              <a:gd name="T17" fmla="*/ 6526 h 6526"/>
              <a:gd name="T18" fmla="*/ 6155 w 6214"/>
              <a:gd name="T19" fmla="*/ 6141 h 6526"/>
              <a:gd name="T20" fmla="*/ 5770 w 6214"/>
              <a:gd name="T21" fmla="*/ 5529 h 6526"/>
              <a:gd name="T22" fmla="*/ 5397 w 6214"/>
              <a:gd name="T23" fmla="*/ 5346 h 6526"/>
              <a:gd name="T24" fmla="*/ 5300 w 6214"/>
              <a:gd name="T25" fmla="*/ 3441 h 6526"/>
              <a:gd name="T26" fmla="*/ 5266 w 6214"/>
              <a:gd name="T27" fmla="*/ 2432 h 6526"/>
              <a:gd name="T28" fmla="*/ 6004 w 6214"/>
              <a:gd name="T29" fmla="*/ 2433 h 6526"/>
              <a:gd name="T30" fmla="*/ 4351 w 6214"/>
              <a:gd name="T31" fmla="*/ 2577 h 6526"/>
              <a:gd name="T32" fmla="*/ 4319 w 6214"/>
              <a:gd name="T33" fmla="*/ 3481 h 6526"/>
              <a:gd name="T34" fmla="*/ 2020 w 6214"/>
              <a:gd name="T35" fmla="*/ 3508 h 6526"/>
              <a:gd name="T36" fmla="*/ 1971 w 6214"/>
              <a:gd name="T37" fmla="*/ 2577 h 6526"/>
              <a:gd name="T38" fmla="*/ 4385 w 6214"/>
              <a:gd name="T39" fmla="*/ 2431 h 6526"/>
              <a:gd name="T40" fmla="*/ 2848 w 6214"/>
              <a:gd name="T41" fmla="*/ 4193 h 6526"/>
              <a:gd name="T42" fmla="*/ 3106 w 6214"/>
              <a:gd name="T43" fmla="*/ 3903 h 6526"/>
              <a:gd name="T44" fmla="*/ 2791 w 6214"/>
              <a:gd name="T45" fmla="*/ 3178 h 6526"/>
              <a:gd name="T46" fmla="*/ 3106 w 6214"/>
              <a:gd name="T47" fmla="*/ 2880 h 6526"/>
              <a:gd name="T48" fmla="*/ 3221 w 6214"/>
              <a:gd name="T49" fmla="*/ 3045 h 6526"/>
              <a:gd name="T50" fmla="*/ 3429 w 6214"/>
              <a:gd name="T51" fmla="*/ 3432 h 6526"/>
              <a:gd name="T52" fmla="*/ 3221 w 6214"/>
              <a:gd name="T53" fmla="*/ 3743 h 6526"/>
              <a:gd name="T54" fmla="*/ 3675 w 6214"/>
              <a:gd name="T55" fmla="*/ 4184 h 6526"/>
              <a:gd name="T56" fmla="*/ 3221 w 6214"/>
              <a:gd name="T57" fmla="*/ 4658 h 6526"/>
              <a:gd name="T58" fmla="*/ 3106 w 6214"/>
              <a:gd name="T59" fmla="*/ 4824 h 6526"/>
              <a:gd name="T60" fmla="*/ 2642 w 6214"/>
              <a:gd name="T61" fmla="*/ 4193 h 6526"/>
              <a:gd name="T62" fmla="*/ 2068 w 6214"/>
              <a:gd name="T63" fmla="*/ 4417 h 6526"/>
              <a:gd name="T64" fmla="*/ 4254 w 6214"/>
              <a:gd name="T65" fmla="*/ 4469 h 6526"/>
              <a:gd name="T66" fmla="*/ 2068 w 6214"/>
              <a:gd name="T67" fmla="*/ 5338 h 6526"/>
              <a:gd name="T68" fmla="*/ 3220 w 6214"/>
              <a:gd name="T69" fmla="*/ 4499 h 6526"/>
              <a:gd name="T70" fmla="*/ 3416 w 6214"/>
              <a:gd name="T71" fmla="*/ 4026 h 6526"/>
              <a:gd name="T72" fmla="*/ 3220 w 6214"/>
              <a:gd name="T73" fmla="*/ 4499 h 6526"/>
              <a:gd name="T74" fmla="*/ 2944 w 6214"/>
              <a:gd name="T75" fmla="*/ 3640 h 6526"/>
              <a:gd name="T76" fmla="*/ 3106 w 6214"/>
              <a:gd name="T77" fmla="*/ 3205 h 6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14" h="6526">
                <a:moveTo>
                  <a:pt x="6004" y="2433"/>
                </a:moveTo>
                <a:cubicBezTo>
                  <a:pt x="6088" y="2433"/>
                  <a:pt x="6163" y="2378"/>
                  <a:pt x="6188" y="2298"/>
                </a:cubicBezTo>
                <a:cubicBezTo>
                  <a:pt x="6214" y="2218"/>
                  <a:pt x="6184" y="2131"/>
                  <a:pt x="6116" y="2082"/>
                </a:cubicBezTo>
                <a:lnTo>
                  <a:pt x="3245" y="48"/>
                </a:lnTo>
                <a:cubicBezTo>
                  <a:pt x="3178" y="1"/>
                  <a:pt x="3090" y="0"/>
                  <a:pt x="3023" y="47"/>
                </a:cubicBezTo>
                <a:lnTo>
                  <a:pt x="99" y="2077"/>
                </a:lnTo>
                <a:cubicBezTo>
                  <a:pt x="30" y="2125"/>
                  <a:pt x="0" y="2212"/>
                  <a:pt x="25" y="2293"/>
                </a:cubicBezTo>
                <a:cubicBezTo>
                  <a:pt x="50" y="2373"/>
                  <a:pt x="125" y="2428"/>
                  <a:pt x="209" y="2428"/>
                </a:cubicBezTo>
                <a:lnTo>
                  <a:pt x="1057" y="2429"/>
                </a:lnTo>
                <a:cubicBezTo>
                  <a:pt x="1035" y="2474"/>
                  <a:pt x="1022" y="2524"/>
                  <a:pt x="1022" y="2577"/>
                </a:cubicBezTo>
                <a:lnTo>
                  <a:pt x="1022" y="3441"/>
                </a:lnTo>
                <a:cubicBezTo>
                  <a:pt x="962" y="3506"/>
                  <a:pt x="925" y="3592"/>
                  <a:pt x="925" y="3687"/>
                </a:cubicBezTo>
                <a:lnTo>
                  <a:pt x="925" y="5340"/>
                </a:lnTo>
                <a:cubicBezTo>
                  <a:pt x="798" y="5348"/>
                  <a:pt x="688" y="5422"/>
                  <a:pt x="630" y="5529"/>
                </a:cubicBezTo>
                <a:lnTo>
                  <a:pt x="443" y="5529"/>
                </a:lnTo>
                <a:cubicBezTo>
                  <a:pt x="231" y="5529"/>
                  <a:pt x="59" y="5701"/>
                  <a:pt x="59" y="5913"/>
                </a:cubicBezTo>
                <a:lnTo>
                  <a:pt x="59" y="6141"/>
                </a:lnTo>
                <a:cubicBezTo>
                  <a:pt x="59" y="6353"/>
                  <a:pt x="231" y="6526"/>
                  <a:pt x="443" y="6526"/>
                </a:cubicBezTo>
                <a:lnTo>
                  <a:pt x="5770" y="6526"/>
                </a:lnTo>
                <a:cubicBezTo>
                  <a:pt x="5982" y="6526"/>
                  <a:pt x="6155" y="6353"/>
                  <a:pt x="6155" y="6141"/>
                </a:cubicBezTo>
                <a:lnTo>
                  <a:pt x="6155" y="5913"/>
                </a:lnTo>
                <a:cubicBezTo>
                  <a:pt x="6155" y="5701"/>
                  <a:pt x="5982" y="5529"/>
                  <a:pt x="5770" y="5529"/>
                </a:cubicBezTo>
                <a:lnTo>
                  <a:pt x="5643" y="5529"/>
                </a:lnTo>
                <a:cubicBezTo>
                  <a:pt x="5593" y="5436"/>
                  <a:pt x="5503" y="5368"/>
                  <a:pt x="5397" y="5346"/>
                </a:cubicBezTo>
                <a:lnTo>
                  <a:pt x="5397" y="3687"/>
                </a:lnTo>
                <a:cubicBezTo>
                  <a:pt x="5397" y="3592"/>
                  <a:pt x="5360" y="3506"/>
                  <a:pt x="5300" y="3441"/>
                </a:cubicBezTo>
                <a:lnTo>
                  <a:pt x="5300" y="2577"/>
                </a:lnTo>
                <a:cubicBezTo>
                  <a:pt x="5300" y="2525"/>
                  <a:pt x="5288" y="2476"/>
                  <a:pt x="5266" y="2432"/>
                </a:cubicBezTo>
                <a:lnTo>
                  <a:pt x="6004" y="2433"/>
                </a:lnTo>
                <a:lnTo>
                  <a:pt x="6004" y="2433"/>
                </a:lnTo>
                <a:close/>
                <a:moveTo>
                  <a:pt x="4385" y="2431"/>
                </a:moveTo>
                <a:cubicBezTo>
                  <a:pt x="4363" y="2476"/>
                  <a:pt x="4351" y="2525"/>
                  <a:pt x="4351" y="2577"/>
                </a:cubicBezTo>
                <a:lnTo>
                  <a:pt x="4351" y="3441"/>
                </a:lnTo>
                <a:cubicBezTo>
                  <a:pt x="4339" y="3454"/>
                  <a:pt x="4329" y="3467"/>
                  <a:pt x="4319" y="3481"/>
                </a:cubicBezTo>
                <a:cubicBezTo>
                  <a:pt x="4147" y="3016"/>
                  <a:pt x="3700" y="2683"/>
                  <a:pt x="3174" y="2683"/>
                </a:cubicBezTo>
                <a:cubicBezTo>
                  <a:pt x="2639" y="2683"/>
                  <a:pt x="2184" y="3028"/>
                  <a:pt x="2020" y="3508"/>
                </a:cubicBezTo>
                <a:cubicBezTo>
                  <a:pt x="2006" y="3484"/>
                  <a:pt x="1990" y="3461"/>
                  <a:pt x="1971" y="3441"/>
                </a:cubicBezTo>
                <a:lnTo>
                  <a:pt x="1971" y="2577"/>
                </a:lnTo>
                <a:cubicBezTo>
                  <a:pt x="1971" y="2524"/>
                  <a:pt x="1958" y="2474"/>
                  <a:pt x="1936" y="2430"/>
                </a:cubicBezTo>
                <a:lnTo>
                  <a:pt x="4385" y="2431"/>
                </a:lnTo>
                <a:close/>
                <a:moveTo>
                  <a:pt x="2642" y="4193"/>
                </a:moveTo>
                <a:lnTo>
                  <a:pt x="2848" y="4193"/>
                </a:lnTo>
                <a:cubicBezTo>
                  <a:pt x="2864" y="4370"/>
                  <a:pt x="2950" y="4472"/>
                  <a:pt x="3106" y="4499"/>
                </a:cubicBezTo>
                <a:lnTo>
                  <a:pt x="3106" y="3903"/>
                </a:lnTo>
                <a:cubicBezTo>
                  <a:pt x="2819" y="3845"/>
                  <a:pt x="2675" y="3705"/>
                  <a:pt x="2675" y="3482"/>
                </a:cubicBezTo>
                <a:cubicBezTo>
                  <a:pt x="2675" y="3356"/>
                  <a:pt x="2714" y="3255"/>
                  <a:pt x="2791" y="3178"/>
                </a:cubicBezTo>
                <a:cubicBezTo>
                  <a:pt x="2869" y="3101"/>
                  <a:pt x="2974" y="3057"/>
                  <a:pt x="3106" y="3045"/>
                </a:cubicBezTo>
                <a:lnTo>
                  <a:pt x="3106" y="2880"/>
                </a:lnTo>
                <a:lnTo>
                  <a:pt x="3221" y="2880"/>
                </a:lnTo>
                <a:lnTo>
                  <a:pt x="3221" y="3045"/>
                </a:lnTo>
                <a:cubicBezTo>
                  <a:pt x="3473" y="3064"/>
                  <a:pt x="3612" y="3193"/>
                  <a:pt x="3637" y="3432"/>
                </a:cubicBezTo>
                <a:lnTo>
                  <a:pt x="3429" y="3432"/>
                </a:lnTo>
                <a:cubicBezTo>
                  <a:pt x="3418" y="3299"/>
                  <a:pt x="3348" y="3224"/>
                  <a:pt x="3221" y="3207"/>
                </a:cubicBezTo>
                <a:lnTo>
                  <a:pt x="3221" y="3743"/>
                </a:lnTo>
                <a:cubicBezTo>
                  <a:pt x="3397" y="3779"/>
                  <a:pt x="3516" y="3832"/>
                  <a:pt x="3580" y="3901"/>
                </a:cubicBezTo>
                <a:cubicBezTo>
                  <a:pt x="3643" y="3970"/>
                  <a:pt x="3675" y="4065"/>
                  <a:pt x="3675" y="4184"/>
                </a:cubicBezTo>
                <a:cubicBezTo>
                  <a:pt x="3675" y="4308"/>
                  <a:pt x="3634" y="4417"/>
                  <a:pt x="3554" y="4509"/>
                </a:cubicBezTo>
                <a:cubicBezTo>
                  <a:pt x="3474" y="4601"/>
                  <a:pt x="3363" y="4651"/>
                  <a:pt x="3221" y="4658"/>
                </a:cubicBezTo>
                <a:lnTo>
                  <a:pt x="3221" y="4824"/>
                </a:lnTo>
                <a:lnTo>
                  <a:pt x="3106" y="4824"/>
                </a:lnTo>
                <a:lnTo>
                  <a:pt x="3106" y="4660"/>
                </a:lnTo>
                <a:cubicBezTo>
                  <a:pt x="2816" y="4629"/>
                  <a:pt x="2661" y="4473"/>
                  <a:pt x="2642" y="4193"/>
                </a:cubicBezTo>
                <a:close/>
                <a:moveTo>
                  <a:pt x="2068" y="5339"/>
                </a:moveTo>
                <a:lnTo>
                  <a:pt x="2068" y="4417"/>
                </a:lnTo>
                <a:cubicBezTo>
                  <a:pt x="2262" y="4834"/>
                  <a:pt x="2684" y="5123"/>
                  <a:pt x="3174" y="5123"/>
                </a:cubicBezTo>
                <a:cubicBezTo>
                  <a:pt x="3643" y="5123"/>
                  <a:pt x="4050" y="4858"/>
                  <a:pt x="4254" y="4469"/>
                </a:cubicBezTo>
                <a:lnTo>
                  <a:pt x="4254" y="5338"/>
                </a:lnTo>
                <a:lnTo>
                  <a:pt x="2068" y="5338"/>
                </a:lnTo>
                <a:lnTo>
                  <a:pt x="2068" y="5339"/>
                </a:lnTo>
                <a:close/>
                <a:moveTo>
                  <a:pt x="3220" y="4499"/>
                </a:moveTo>
                <a:lnTo>
                  <a:pt x="3220" y="3928"/>
                </a:lnTo>
                <a:cubicBezTo>
                  <a:pt x="3318" y="3954"/>
                  <a:pt x="3383" y="3987"/>
                  <a:pt x="3416" y="4026"/>
                </a:cubicBezTo>
                <a:cubicBezTo>
                  <a:pt x="3450" y="4066"/>
                  <a:pt x="3467" y="4123"/>
                  <a:pt x="3467" y="4197"/>
                </a:cubicBezTo>
                <a:cubicBezTo>
                  <a:pt x="3467" y="4378"/>
                  <a:pt x="3385" y="4478"/>
                  <a:pt x="3220" y="4499"/>
                </a:cubicBezTo>
                <a:close/>
                <a:moveTo>
                  <a:pt x="3106" y="3719"/>
                </a:moveTo>
                <a:cubicBezTo>
                  <a:pt x="3040" y="3702"/>
                  <a:pt x="2985" y="3676"/>
                  <a:pt x="2944" y="3640"/>
                </a:cubicBezTo>
                <a:cubicBezTo>
                  <a:pt x="2902" y="3603"/>
                  <a:pt x="2881" y="3545"/>
                  <a:pt x="2881" y="3466"/>
                </a:cubicBezTo>
                <a:cubicBezTo>
                  <a:pt x="2881" y="3318"/>
                  <a:pt x="2956" y="3231"/>
                  <a:pt x="3106" y="3205"/>
                </a:cubicBezTo>
                <a:lnTo>
                  <a:pt x="3106" y="3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7" name="ïSḷídè"/>
          <p:cNvSpPr/>
          <p:nvPr/>
        </p:nvSpPr>
        <p:spPr bwMode="auto">
          <a:xfrm>
            <a:off x="7430859" y="5372370"/>
            <a:ext cx="4089630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/>
              <a:t>基于Web的管理界面，提供数据录入，数据管理，权限管理等功能</a:t>
            </a:r>
            <a:endParaRPr lang="en-US" altLang="en-US" sz="1600" dirty="0"/>
          </a:p>
        </p:txBody>
      </p:sp>
      <p:sp>
        <p:nvSpPr>
          <p:cNvPr id="18" name="íṣḷïḋé"/>
          <p:cNvSpPr txBox="1"/>
          <p:nvPr/>
        </p:nvSpPr>
        <p:spPr bwMode="auto">
          <a:xfrm>
            <a:off x="7430859" y="4930566"/>
            <a:ext cx="408963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/>
              <a:t>管理平台</a:t>
            </a:r>
            <a:endParaRPr lang="en-US" altLang="en-US" sz="2000" b="1" dirty="0"/>
          </a:p>
        </p:txBody>
      </p:sp>
      <p:sp>
        <p:nvSpPr>
          <p:cNvPr id="15" name="îsľïḋe"/>
          <p:cNvSpPr/>
          <p:nvPr/>
        </p:nvSpPr>
        <p:spPr>
          <a:xfrm>
            <a:off x="6606782" y="1644258"/>
            <a:ext cx="4913706" cy="131357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dirty="0"/>
              <a:t>一个为其他项目提供题目，试卷等信息的系统</a:t>
            </a:r>
            <a:r>
              <a:rPr lang="en-US" altLang="en-US" sz="1100" dirty="0"/>
              <a:t>。</a:t>
            </a:r>
            <a:endParaRPr lang="en-US" altLang="en-US" sz="11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 dirty="0"/>
              <a:t>同时为各个项目提供了数据共享，数据更新等渠道，让其他的项目可以联动起来</a:t>
            </a:r>
            <a:endParaRPr lang="en-US" altLang="en-US" sz="11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1100" dirty="0"/>
          </a:p>
        </p:txBody>
      </p:sp>
      <p:sp>
        <p:nvSpPr>
          <p:cNvPr id="16" name="îṣḻïḑé"/>
          <p:cNvSpPr txBox="1"/>
          <p:nvPr/>
        </p:nvSpPr>
        <p:spPr bwMode="auto">
          <a:xfrm>
            <a:off x="6606782" y="1202453"/>
            <a:ext cx="491370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/>
              <a:t>题库系统</a:t>
            </a:r>
            <a:endParaRPr lang="en-US" altLang="en-US" sz="20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505227" y="3124098"/>
            <a:ext cx="4015261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505227" y="4708454"/>
            <a:ext cx="401526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9" name="iṣḻíḑè"/>
          <p:cNvSpPr/>
          <p:nvPr/>
        </p:nvSpPr>
        <p:spPr>
          <a:xfrm>
            <a:off x="3953114" y="1516907"/>
            <a:ext cx="4285772" cy="4285768"/>
          </a:xfrm>
          <a:prstGeom prst="ellipse">
            <a:avLst/>
          </a:prstGeom>
          <a:blipFill>
            <a:blip r:embed="rId1"/>
            <a:srcRect/>
            <a:stretch>
              <a:fillRect l="-27097" t="105" r="-27482" b="-10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/>
          </a:p>
        </p:txBody>
      </p:sp>
      <p:sp>
        <p:nvSpPr>
          <p:cNvPr id="20" name="iṧḻïḓé"/>
          <p:cNvSpPr/>
          <p:nvPr/>
        </p:nvSpPr>
        <p:spPr>
          <a:xfrm>
            <a:off x="3941284" y="1505077"/>
            <a:ext cx="4309432" cy="4309428"/>
          </a:xfrm>
          <a:prstGeom prst="donut">
            <a:avLst/>
          </a:prstGeom>
          <a:solidFill>
            <a:schemeClr val="tx1">
              <a:alpha val="7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7" name="iṡḷîḑè"/>
          <p:cNvSpPr/>
          <p:nvPr/>
        </p:nvSpPr>
        <p:spPr>
          <a:xfrm>
            <a:off x="3710997" y="2031576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</a:rPr>
              <a:t>错题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8" name="íṡļíḑê"/>
          <p:cNvSpPr/>
          <p:nvPr/>
        </p:nvSpPr>
        <p:spPr>
          <a:xfrm>
            <a:off x="7456696" y="2031576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black"/>
                </a:solidFill>
              </a:rPr>
              <a:t>对战</a:t>
            </a:r>
            <a:endParaRPr lang="en-US" altLang="en-US" kern="0" dirty="0">
              <a:solidFill>
                <a:prstClr val="black"/>
              </a:solidFill>
            </a:endParaRPr>
          </a:p>
        </p:txBody>
      </p:sp>
      <p:sp>
        <p:nvSpPr>
          <p:cNvPr id="9" name="ïṥľiḋe"/>
          <p:cNvSpPr/>
          <p:nvPr/>
        </p:nvSpPr>
        <p:spPr>
          <a:xfrm>
            <a:off x="3710997" y="4163520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black"/>
                </a:solidFill>
              </a:rPr>
              <a:t>闯关</a:t>
            </a:r>
            <a:endParaRPr lang="en-US" altLang="en-US" kern="0" dirty="0">
              <a:solidFill>
                <a:prstClr val="black"/>
              </a:solidFill>
            </a:endParaRPr>
          </a:p>
        </p:txBody>
      </p:sp>
      <p:sp>
        <p:nvSpPr>
          <p:cNvPr id="10" name="îśļíďê"/>
          <p:cNvSpPr/>
          <p:nvPr/>
        </p:nvSpPr>
        <p:spPr>
          <a:xfrm>
            <a:off x="7456692" y="4163520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black"/>
                </a:solidFill>
              </a:rPr>
              <a:t>考试</a:t>
            </a:r>
            <a:endParaRPr lang="en-US" altLang="en-US" kern="0" dirty="0">
              <a:solidFill>
                <a:prstClr val="black"/>
              </a:solidFill>
            </a:endParaRPr>
          </a:p>
        </p:txBody>
      </p:sp>
      <p:sp>
        <p:nvSpPr>
          <p:cNvPr id="11" name="í$ḻïḑé"/>
          <p:cNvSpPr/>
          <p:nvPr/>
        </p:nvSpPr>
        <p:spPr bwMode="auto">
          <a:xfrm>
            <a:off x="440690" y="2444750"/>
            <a:ext cx="3171190" cy="96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其他项目会将用户错题数据发给题库系统</a:t>
            </a:r>
            <a:endParaRPr lang="en-US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错题本项目从题库系统拿到各个用户的错题</a:t>
            </a:r>
            <a:endParaRPr lang="en-US" altLang="en-US" sz="1200" dirty="0"/>
          </a:p>
        </p:txBody>
      </p:sp>
      <p:sp>
        <p:nvSpPr>
          <p:cNvPr id="12" name="îṥļîďè"/>
          <p:cNvSpPr txBox="1"/>
          <p:nvPr/>
        </p:nvSpPr>
        <p:spPr bwMode="auto">
          <a:xfrm>
            <a:off x="673140" y="2031576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错题本</a:t>
            </a:r>
            <a:endParaRPr lang="en-US" altLang="en-US" sz="1800" b="1" dirty="0"/>
          </a:p>
        </p:txBody>
      </p:sp>
      <p:sp>
        <p:nvSpPr>
          <p:cNvPr id="13" name="îṥ1îḓè"/>
          <p:cNvSpPr/>
          <p:nvPr/>
        </p:nvSpPr>
        <p:spPr bwMode="auto">
          <a:xfrm>
            <a:off x="673140" y="4576400"/>
            <a:ext cx="2938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从题库拿题目和关卡信息</a:t>
            </a:r>
            <a:endParaRPr lang="en-US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更新错题信息到题库</a:t>
            </a:r>
            <a:endParaRPr lang="en-US" altLang="en-US" sz="1200" dirty="0"/>
          </a:p>
        </p:txBody>
      </p:sp>
      <p:sp>
        <p:nvSpPr>
          <p:cNvPr id="14" name="ïšḻiḍe"/>
          <p:cNvSpPr txBox="1"/>
          <p:nvPr/>
        </p:nvSpPr>
        <p:spPr bwMode="auto">
          <a:xfrm>
            <a:off x="673140" y="4163520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答题闯关</a:t>
            </a:r>
            <a:endParaRPr lang="en-US" altLang="en-US" sz="1800" b="1" dirty="0"/>
          </a:p>
        </p:txBody>
      </p:sp>
      <p:sp>
        <p:nvSpPr>
          <p:cNvPr id="15" name="ïSľïḋé"/>
          <p:cNvSpPr/>
          <p:nvPr/>
        </p:nvSpPr>
        <p:spPr bwMode="auto">
          <a:xfrm>
            <a:off x="8583615" y="2444456"/>
            <a:ext cx="2938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从题库题目数据</a:t>
            </a:r>
            <a:endParaRPr lang="en-US" altLang="en-US" sz="1200" dirty="0"/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更新错题信息到题库</a:t>
            </a:r>
            <a:endParaRPr lang="en-US" altLang="en-US" sz="1200" dirty="0"/>
          </a:p>
        </p:txBody>
      </p:sp>
      <p:sp>
        <p:nvSpPr>
          <p:cNvPr id="16" name="iṣļïḋè"/>
          <p:cNvSpPr txBox="1"/>
          <p:nvPr/>
        </p:nvSpPr>
        <p:spPr bwMode="auto">
          <a:xfrm>
            <a:off x="8583615" y="2031576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答题对战</a:t>
            </a:r>
            <a:endParaRPr lang="en-US" altLang="en-US" sz="1800" b="1" dirty="0"/>
          </a:p>
        </p:txBody>
      </p:sp>
      <p:sp>
        <p:nvSpPr>
          <p:cNvPr id="17" name="îṩḷiḓe"/>
          <p:cNvSpPr/>
          <p:nvPr/>
        </p:nvSpPr>
        <p:spPr bwMode="auto">
          <a:xfrm>
            <a:off x="8583615" y="4576400"/>
            <a:ext cx="2938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从题库拿数据</a:t>
            </a:r>
            <a:endParaRPr lang="en-US" altLang="en-US" sz="1200" dirty="0"/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更新错题</a:t>
            </a:r>
            <a:endParaRPr lang="en-US" altLang="en-US" sz="1200" dirty="0"/>
          </a:p>
        </p:txBody>
      </p:sp>
      <p:sp>
        <p:nvSpPr>
          <p:cNvPr id="18" name="iṩļïḍé"/>
          <p:cNvSpPr txBox="1"/>
          <p:nvPr/>
        </p:nvSpPr>
        <p:spPr bwMode="auto">
          <a:xfrm>
            <a:off x="8583615" y="4163520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人机考试</a:t>
            </a:r>
            <a:endParaRPr lang="en-US" altLang="en-US" sz="1800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1657350" y="1186815"/>
            <a:ext cx="205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联动项目</a:t>
            </a: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需求分析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2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5" name="isļiďê"/>
          <p:cNvSpPr/>
          <p:nvPr/>
        </p:nvSpPr>
        <p:spPr bwMode="auto">
          <a:xfrm>
            <a:off x="4822262" y="2131875"/>
            <a:ext cx="2606584" cy="2594250"/>
          </a:xfrm>
          <a:custGeom>
            <a:avLst/>
            <a:gdLst>
              <a:gd name="T0" fmla="*/ 569 w 713"/>
              <a:gd name="T1" fmla="*/ 74 h 709"/>
              <a:gd name="T2" fmla="*/ 571 w 713"/>
              <a:gd name="T3" fmla="*/ 89 h 709"/>
              <a:gd name="T4" fmla="*/ 555 w 713"/>
              <a:gd name="T5" fmla="*/ 92 h 709"/>
              <a:gd name="T6" fmla="*/ 379 w 713"/>
              <a:gd name="T7" fmla="*/ 24 h 709"/>
              <a:gd name="T8" fmla="*/ 358 w 713"/>
              <a:gd name="T9" fmla="*/ 23 h 709"/>
              <a:gd name="T10" fmla="*/ 358 w 713"/>
              <a:gd name="T11" fmla="*/ 1 h 709"/>
              <a:gd name="T12" fmla="*/ 380 w 713"/>
              <a:gd name="T13" fmla="*/ 2 h 709"/>
              <a:gd name="T14" fmla="*/ 569 w 713"/>
              <a:gd name="T15" fmla="*/ 74 h 709"/>
              <a:gd name="T16" fmla="*/ 358 w 713"/>
              <a:gd name="T17" fmla="*/ 708 h 709"/>
              <a:gd name="T18" fmla="*/ 358 w 713"/>
              <a:gd name="T19" fmla="*/ 686 h 709"/>
              <a:gd name="T20" fmla="*/ 470 w 713"/>
              <a:gd name="T21" fmla="*/ 664 h 709"/>
              <a:gd name="T22" fmla="*/ 634 w 713"/>
              <a:gd name="T23" fmla="*/ 531 h 709"/>
              <a:gd name="T24" fmla="*/ 683 w 713"/>
              <a:gd name="T25" fmla="*/ 322 h 709"/>
              <a:gd name="T26" fmla="*/ 694 w 713"/>
              <a:gd name="T27" fmla="*/ 310 h 709"/>
              <a:gd name="T28" fmla="*/ 706 w 713"/>
              <a:gd name="T29" fmla="*/ 320 h 709"/>
              <a:gd name="T30" fmla="*/ 653 w 713"/>
              <a:gd name="T31" fmla="*/ 544 h 709"/>
              <a:gd name="T32" fmla="*/ 478 w 713"/>
              <a:gd name="T33" fmla="*/ 686 h 709"/>
              <a:gd name="T34" fmla="*/ 358 w 713"/>
              <a:gd name="T35" fmla="*/ 708 h 709"/>
              <a:gd name="T36" fmla="*/ 358 w 713"/>
              <a:gd name="T37" fmla="*/ 23 h 709"/>
              <a:gd name="T38" fmla="*/ 218 w 713"/>
              <a:gd name="T39" fmla="*/ 53 h 709"/>
              <a:gd name="T40" fmla="*/ 90 w 713"/>
              <a:gd name="T41" fmla="*/ 154 h 709"/>
              <a:gd name="T42" fmla="*/ 24 w 713"/>
              <a:gd name="T43" fmla="*/ 331 h 709"/>
              <a:gd name="T44" fmla="*/ 24 w 713"/>
              <a:gd name="T45" fmla="*/ 331 h 709"/>
              <a:gd name="T46" fmla="*/ 24 w 713"/>
              <a:gd name="T47" fmla="*/ 331 h 709"/>
              <a:gd name="T48" fmla="*/ 23 w 713"/>
              <a:gd name="T49" fmla="*/ 358 h 709"/>
              <a:gd name="T50" fmla="*/ 25 w 713"/>
              <a:gd name="T51" fmla="*/ 385 h 709"/>
              <a:gd name="T52" fmla="*/ 14 w 713"/>
              <a:gd name="T53" fmla="*/ 397 h 709"/>
              <a:gd name="T54" fmla="*/ 2 w 713"/>
              <a:gd name="T55" fmla="*/ 387 h 709"/>
              <a:gd name="T56" fmla="*/ 0 w 713"/>
              <a:gd name="T57" fmla="*/ 358 h 709"/>
              <a:gd name="T58" fmla="*/ 1 w 713"/>
              <a:gd name="T59" fmla="*/ 330 h 709"/>
              <a:gd name="T60" fmla="*/ 1 w 713"/>
              <a:gd name="T61" fmla="*/ 330 h 709"/>
              <a:gd name="T62" fmla="*/ 72 w 713"/>
              <a:gd name="T63" fmla="*/ 140 h 709"/>
              <a:gd name="T64" fmla="*/ 209 w 713"/>
              <a:gd name="T65" fmla="*/ 32 h 709"/>
              <a:gd name="T66" fmla="*/ 358 w 713"/>
              <a:gd name="T67" fmla="*/ 1 h 709"/>
              <a:gd name="T68" fmla="*/ 358 w 713"/>
              <a:gd name="T69" fmla="*/ 23 h 709"/>
              <a:gd name="T70" fmla="*/ 358 w 713"/>
              <a:gd name="T71" fmla="*/ 686 h 709"/>
              <a:gd name="T72" fmla="*/ 358 w 713"/>
              <a:gd name="T73" fmla="*/ 708 h 709"/>
              <a:gd name="T74" fmla="*/ 299 w 713"/>
              <a:gd name="T75" fmla="*/ 704 h 709"/>
              <a:gd name="T76" fmla="*/ 148 w 713"/>
              <a:gd name="T77" fmla="*/ 639 h 709"/>
              <a:gd name="T78" fmla="*/ 146 w 713"/>
              <a:gd name="T79" fmla="*/ 623 h 709"/>
              <a:gd name="T80" fmla="*/ 162 w 713"/>
              <a:gd name="T81" fmla="*/ 621 h 709"/>
              <a:gd name="T82" fmla="*/ 302 w 713"/>
              <a:gd name="T83" fmla="*/ 681 h 709"/>
              <a:gd name="T84" fmla="*/ 358 w 713"/>
              <a:gd name="T85" fmla="*/ 68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709">
                <a:moveTo>
                  <a:pt x="569" y="74"/>
                </a:moveTo>
                <a:cubicBezTo>
                  <a:pt x="574" y="77"/>
                  <a:pt x="575" y="84"/>
                  <a:pt x="571" y="89"/>
                </a:cubicBezTo>
                <a:cubicBezTo>
                  <a:pt x="567" y="94"/>
                  <a:pt x="560" y="95"/>
                  <a:pt x="555" y="92"/>
                </a:cubicBezTo>
                <a:cubicBezTo>
                  <a:pt x="501" y="50"/>
                  <a:pt x="440" y="29"/>
                  <a:pt x="379" y="24"/>
                </a:cubicBezTo>
                <a:cubicBezTo>
                  <a:pt x="372" y="24"/>
                  <a:pt x="365" y="24"/>
                  <a:pt x="358" y="23"/>
                </a:cubicBezTo>
                <a:cubicBezTo>
                  <a:pt x="358" y="1"/>
                  <a:pt x="358" y="1"/>
                  <a:pt x="358" y="1"/>
                </a:cubicBezTo>
                <a:cubicBezTo>
                  <a:pt x="366" y="1"/>
                  <a:pt x="373" y="1"/>
                  <a:pt x="380" y="2"/>
                </a:cubicBezTo>
                <a:cubicBezTo>
                  <a:pt x="445" y="6"/>
                  <a:pt x="511" y="29"/>
                  <a:pt x="569" y="74"/>
                </a:cubicBezTo>
                <a:close/>
                <a:moveTo>
                  <a:pt x="358" y="708"/>
                </a:moveTo>
                <a:cubicBezTo>
                  <a:pt x="358" y="686"/>
                  <a:pt x="358" y="686"/>
                  <a:pt x="358" y="686"/>
                </a:cubicBezTo>
                <a:cubicBezTo>
                  <a:pt x="395" y="685"/>
                  <a:pt x="432" y="678"/>
                  <a:pt x="470" y="664"/>
                </a:cubicBezTo>
                <a:cubicBezTo>
                  <a:pt x="542" y="637"/>
                  <a:pt x="598" y="590"/>
                  <a:pt x="634" y="531"/>
                </a:cubicBezTo>
                <a:cubicBezTo>
                  <a:pt x="673" y="469"/>
                  <a:pt x="690" y="395"/>
                  <a:pt x="683" y="322"/>
                </a:cubicBezTo>
                <a:cubicBezTo>
                  <a:pt x="683" y="316"/>
                  <a:pt x="687" y="311"/>
                  <a:pt x="694" y="310"/>
                </a:cubicBezTo>
                <a:cubicBezTo>
                  <a:pt x="700" y="310"/>
                  <a:pt x="705" y="314"/>
                  <a:pt x="706" y="320"/>
                </a:cubicBezTo>
                <a:cubicBezTo>
                  <a:pt x="713" y="398"/>
                  <a:pt x="695" y="477"/>
                  <a:pt x="653" y="544"/>
                </a:cubicBezTo>
                <a:cubicBezTo>
                  <a:pt x="614" y="606"/>
                  <a:pt x="555" y="657"/>
                  <a:pt x="478" y="686"/>
                </a:cubicBezTo>
                <a:cubicBezTo>
                  <a:pt x="438" y="701"/>
                  <a:pt x="398" y="708"/>
                  <a:pt x="358" y="708"/>
                </a:cubicBezTo>
                <a:close/>
                <a:moveTo>
                  <a:pt x="358" y="23"/>
                </a:moveTo>
                <a:cubicBezTo>
                  <a:pt x="310" y="23"/>
                  <a:pt x="262" y="34"/>
                  <a:pt x="218" y="53"/>
                </a:cubicBezTo>
                <a:cubicBezTo>
                  <a:pt x="168" y="76"/>
                  <a:pt x="124" y="110"/>
                  <a:pt x="90" y="154"/>
                </a:cubicBezTo>
                <a:cubicBezTo>
                  <a:pt x="53" y="203"/>
                  <a:pt x="29" y="263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3" y="340"/>
                  <a:pt x="23" y="349"/>
                  <a:pt x="23" y="358"/>
                </a:cubicBezTo>
                <a:cubicBezTo>
                  <a:pt x="23" y="367"/>
                  <a:pt x="24" y="376"/>
                  <a:pt x="25" y="385"/>
                </a:cubicBezTo>
                <a:cubicBezTo>
                  <a:pt x="25" y="391"/>
                  <a:pt x="20" y="396"/>
                  <a:pt x="14" y="397"/>
                </a:cubicBezTo>
                <a:cubicBezTo>
                  <a:pt x="8" y="398"/>
                  <a:pt x="2" y="393"/>
                  <a:pt x="2" y="387"/>
                </a:cubicBezTo>
                <a:cubicBezTo>
                  <a:pt x="1" y="377"/>
                  <a:pt x="1" y="368"/>
                  <a:pt x="0" y="358"/>
                </a:cubicBezTo>
                <a:cubicBezTo>
                  <a:pt x="0" y="349"/>
                  <a:pt x="1" y="339"/>
                  <a:pt x="1" y="330"/>
                </a:cubicBezTo>
                <a:cubicBezTo>
                  <a:pt x="1" y="330"/>
                  <a:pt x="1" y="330"/>
                  <a:pt x="1" y="330"/>
                </a:cubicBezTo>
                <a:cubicBezTo>
                  <a:pt x="6" y="256"/>
                  <a:pt x="32" y="192"/>
                  <a:pt x="72" y="140"/>
                </a:cubicBezTo>
                <a:cubicBezTo>
                  <a:pt x="108" y="93"/>
                  <a:pt x="156" y="56"/>
                  <a:pt x="209" y="32"/>
                </a:cubicBezTo>
                <a:cubicBezTo>
                  <a:pt x="256" y="11"/>
                  <a:pt x="307" y="0"/>
                  <a:pt x="358" y="1"/>
                </a:cubicBezTo>
                <a:cubicBezTo>
                  <a:pt x="358" y="23"/>
                  <a:pt x="358" y="23"/>
                  <a:pt x="358" y="23"/>
                </a:cubicBezTo>
                <a:close/>
                <a:moveTo>
                  <a:pt x="358" y="686"/>
                </a:moveTo>
                <a:cubicBezTo>
                  <a:pt x="358" y="708"/>
                  <a:pt x="358" y="708"/>
                  <a:pt x="358" y="708"/>
                </a:cubicBezTo>
                <a:cubicBezTo>
                  <a:pt x="338" y="709"/>
                  <a:pt x="318" y="707"/>
                  <a:pt x="299" y="704"/>
                </a:cubicBezTo>
                <a:cubicBezTo>
                  <a:pt x="237" y="694"/>
                  <a:pt x="195" y="676"/>
                  <a:pt x="148" y="639"/>
                </a:cubicBezTo>
                <a:cubicBezTo>
                  <a:pt x="143" y="635"/>
                  <a:pt x="142" y="627"/>
                  <a:pt x="146" y="623"/>
                </a:cubicBezTo>
                <a:cubicBezTo>
                  <a:pt x="150" y="618"/>
                  <a:pt x="157" y="617"/>
                  <a:pt x="162" y="621"/>
                </a:cubicBezTo>
                <a:cubicBezTo>
                  <a:pt x="206" y="656"/>
                  <a:pt x="245" y="672"/>
                  <a:pt x="302" y="681"/>
                </a:cubicBezTo>
                <a:cubicBezTo>
                  <a:pt x="321" y="684"/>
                  <a:pt x="339" y="686"/>
                  <a:pt x="358" y="68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/>
          <a:p>
            <a:pPr algn="ctr"/>
          </a:p>
        </p:txBody>
      </p:sp>
      <p:sp>
        <p:nvSpPr>
          <p:cNvPr id="26" name="íS1íḋé"/>
          <p:cNvSpPr/>
          <p:nvPr/>
        </p:nvSpPr>
        <p:spPr>
          <a:xfrm>
            <a:off x="5548757" y="2822759"/>
            <a:ext cx="1153594" cy="932804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7" name="ïŝľïḋê"/>
          <p:cNvSpPr/>
          <p:nvPr/>
        </p:nvSpPr>
        <p:spPr>
          <a:xfrm>
            <a:off x="5545910" y="3827680"/>
            <a:ext cx="1159293" cy="369332"/>
          </a:xfrm>
          <a:prstGeom prst="rect">
            <a:avLst/>
          </a:prstGeom>
        </p:spPr>
        <p:txBody>
          <a:bodyPr wrap="none">
            <a:normAutofit fontScale="90000"/>
          </a:bodyPr>
          <a:lstStyle/>
          <a:p>
            <a:pPr algn="ctr"/>
            <a:r>
              <a:rPr lang="en-US" altLang="zh-CN" b="1" dirty="0"/>
              <a:t>对外需求</a:t>
            </a:r>
            <a:endParaRPr lang="en-US" altLang="zh-CN" b="1" dirty="0"/>
          </a:p>
        </p:txBody>
      </p:sp>
      <p:sp>
        <p:nvSpPr>
          <p:cNvPr id="28" name="işļíḑè"/>
          <p:cNvSpPr/>
          <p:nvPr/>
        </p:nvSpPr>
        <p:spPr>
          <a:xfrm>
            <a:off x="6832105" y="2456816"/>
            <a:ext cx="731886" cy="7318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9" name="išlîḓe"/>
          <p:cNvSpPr/>
          <p:nvPr/>
        </p:nvSpPr>
        <p:spPr>
          <a:xfrm>
            <a:off x="4628009" y="3702065"/>
            <a:ext cx="731886" cy="7318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0" name="ïṩḷíḋe"/>
          <p:cNvSpPr/>
          <p:nvPr/>
        </p:nvSpPr>
        <p:spPr>
          <a:xfrm>
            <a:off x="6999213" y="2625446"/>
            <a:ext cx="400739" cy="400123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1" name="íSlîḍè"/>
          <p:cNvSpPr/>
          <p:nvPr/>
        </p:nvSpPr>
        <p:spPr>
          <a:xfrm>
            <a:off x="4795116" y="3870695"/>
            <a:ext cx="400739" cy="400123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3" name="îŝlîďè"/>
          <p:cNvSpPr txBox="1"/>
          <p:nvPr/>
        </p:nvSpPr>
        <p:spPr bwMode="auto">
          <a:xfrm>
            <a:off x="673745" y="123463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01.</a:t>
            </a:r>
            <a:r>
              <a:rPr lang="en-US" altLang="en-US" sz="1800" b="1" dirty="0"/>
              <a:t>查询题目</a:t>
            </a:r>
            <a:endParaRPr lang="en-US" altLang="en-US" sz="1800" b="1" dirty="0"/>
          </a:p>
        </p:txBody>
      </p:sp>
      <p:sp>
        <p:nvSpPr>
          <p:cNvPr id="24" name="ïṩļíḑè"/>
          <p:cNvSpPr/>
          <p:nvPr/>
        </p:nvSpPr>
        <p:spPr bwMode="auto">
          <a:xfrm>
            <a:off x="673745" y="1700160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支持复杂的查询表达式</a:t>
            </a:r>
            <a:endParaRPr lang="en-US" alt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支持分页</a:t>
            </a:r>
            <a:endParaRPr lang="en-US" altLang="en-US" sz="1600" dirty="0"/>
          </a:p>
        </p:txBody>
      </p:sp>
      <p:sp>
        <p:nvSpPr>
          <p:cNvPr id="21" name="íšļide"/>
          <p:cNvSpPr txBox="1"/>
          <p:nvPr/>
        </p:nvSpPr>
        <p:spPr bwMode="auto">
          <a:xfrm>
            <a:off x="673745" y="2811134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02.</a:t>
            </a:r>
            <a:r>
              <a:rPr lang="en-US" altLang="en-US" sz="1800" b="1" dirty="0"/>
              <a:t>添加题目</a:t>
            </a:r>
            <a:endParaRPr lang="en-US" altLang="en-US" sz="1800" b="1" dirty="0"/>
          </a:p>
        </p:txBody>
      </p:sp>
      <p:sp>
        <p:nvSpPr>
          <p:cNvPr id="22" name="ïŝlïḍê"/>
          <p:cNvSpPr/>
          <p:nvPr/>
        </p:nvSpPr>
        <p:spPr bwMode="auto">
          <a:xfrm>
            <a:off x="673745" y="3276659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支持自定义字段值</a:t>
            </a:r>
            <a:endParaRPr lang="en-US" alt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000" dirty="0"/>
          </a:p>
        </p:txBody>
      </p:sp>
      <p:sp>
        <p:nvSpPr>
          <p:cNvPr id="19" name="ïśľiḑe"/>
          <p:cNvSpPr txBox="1"/>
          <p:nvPr/>
        </p:nvSpPr>
        <p:spPr bwMode="auto">
          <a:xfrm>
            <a:off x="673745" y="471172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</a:t>
            </a:r>
            <a:r>
              <a:rPr lang="en-US" altLang="en-US" sz="1800" b="1" dirty="0"/>
              <a:t>查询试卷</a:t>
            </a:r>
            <a:endParaRPr lang="en-US" altLang="en-US" sz="1800" b="1" dirty="0"/>
          </a:p>
        </p:txBody>
      </p:sp>
      <p:sp>
        <p:nvSpPr>
          <p:cNvPr id="20" name="îṥļíḑê"/>
          <p:cNvSpPr/>
          <p:nvPr/>
        </p:nvSpPr>
        <p:spPr bwMode="auto">
          <a:xfrm>
            <a:off x="695335" y="5025485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支持复杂的查询表达式</a:t>
            </a:r>
            <a:endParaRPr lang="en-US" alt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支持是否传输问题详情</a:t>
            </a:r>
            <a:endParaRPr lang="en-US" alt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支持有序题目</a:t>
            </a:r>
            <a:endParaRPr lang="en-US" altLang="en-US" sz="1600" dirty="0"/>
          </a:p>
        </p:txBody>
      </p:sp>
      <p:sp>
        <p:nvSpPr>
          <p:cNvPr id="17" name="iṩḻïḓè"/>
          <p:cNvSpPr txBox="1"/>
          <p:nvPr/>
        </p:nvSpPr>
        <p:spPr bwMode="auto">
          <a:xfrm>
            <a:off x="7865458" y="123463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04</a:t>
            </a:r>
            <a:r>
              <a:rPr lang="en-US" altLang="zh-CN" sz="1800" b="1" dirty="0"/>
              <a:t>.</a:t>
            </a:r>
            <a:r>
              <a:rPr lang="en-US" altLang="en-US" sz="1800" b="1" dirty="0"/>
              <a:t>添加试卷</a:t>
            </a:r>
            <a:endParaRPr lang="en-US" altLang="en-US" sz="1800" b="1" dirty="0"/>
          </a:p>
        </p:txBody>
      </p:sp>
      <p:sp>
        <p:nvSpPr>
          <p:cNvPr id="18" name="îṩḷíďè"/>
          <p:cNvSpPr/>
          <p:nvPr/>
        </p:nvSpPr>
        <p:spPr bwMode="auto">
          <a:xfrm>
            <a:off x="7865458" y="1700160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支持给试卷打标签</a:t>
            </a:r>
            <a:endParaRPr lang="en-US" altLang="en-US" sz="1600" dirty="0"/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题目有序</a:t>
            </a:r>
            <a:r>
              <a:rPr lang="en-US" altLang="zh-CN" sz="1600" dirty="0"/>
              <a:t>.</a:t>
            </a:r>
            <a:endParaRPr lang="en-US" altLang="zh-CN" sz="1600" dirty="0"/>
          </a:p>
        </p:txBody>
      </p:sp>
      <p:sp>
        <p:nvSpPr>
          <p:cNvPr id="15" name="îsḻíďé"/>
          <p:cNvSpPr txBox="1"/>
          <p:nvPr/>
        </p:nvSpPr>
        <p:spPr bwMode="auto">
          <a:xfrm>
            <a:off x="7865458" y="2811134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</a:t>
            </a:r>
            <a:r>
              <a:rPr lang="en-US" altLang="en-US" sz="1800" b="1" dirty="0"/>
              <a:t>5</a:t>
            </a:r>
            <a:r>
              <a:rPr lang="en-US" altLang="zh-CN" sz="1800" b="1" dirty="0"/>
              <a:t>.</a:t>
            </a:r>
            <a:r>
              <a:rPr lang="en-US" altLang="en-US" sz="1800" b="1" dirty="0"/>
              <a:t>用户信息</a:t>
            </a:r>
            <a:endParaRPr lang="en-US" altLang="en-US" sz="1800" b="1" dirty="0"/>
          </a:p>
        </p:txBody>
      </p:sp>
      <p:sp>
        <p:nvSpPr>
          <p:cNvPr id="16" name="iṧľíḓé"/>
          <p:cNvSpPr/>
          <p:nvPr/>
        </p:nvSpPr>
        <p:spPr bwMode="auto">
          <a:xfrm>
            <a:off x="7865458" y="3276659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/>
              <a:t>保留和统一用户的基础信息</a:t>
            </a:r>
            <a:r>
              <a:rPr lang="en-US" altLang="zh-CN" sz="1400" dirty="0"/>
              <a:t>.</a:t>
            </a:r>
            <a:endParaRPr lang="en-US" altLang="zh-CN" sz="1400" dirty="0"/>
          </a:p>
        </p:txBody>
      </p:sp>
      <p:sp>
        <p:nvSpPr>
          <p:cNvPr id="13" name="ïṣḻíḓe"/>
          <p:cNvSpPr txBox="1"/>
          <p:nvPr/>
        </p:nvSpPr>
        <p:spPr bwMode="auto">
          <a:xfrm>
            <a:off x="7865458" y="471172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</a:t>
            </a:r>
            <a:r>
              <a:rPr lang="en-US" altLang="en-US" sz="1800" b="1" dirty="0"/>
              <a:t>6</a:t>
            </a:r>
            <a:r>
              <a:rPr lang="en-US" altLang="zh-CN" sz="1800" b="1" dirty="0"/>
              <a:t>.</a:t>
            </a:r>
            <a:r>
              <a:rPr lang="en-US" altLang="en-US" sz="1800" b="1" dirty="0"/>
              <a:t>用户题目信息</a:t>
            </a:r>
            <a:endParaRPr lang="en-US" altLang="en-US" sz="1800" b="1" dirty="0"/>
          </a:p>
        </p:txBody>
      </p:sp>
      <p:sp>
        <p:nvSpPr>
          <p:cNvPr id="14" name="ï$lîďé"/>
          <p:cNvSpPr/>
          <p:nvPr/>
        </p:nvSpPr>
        <p:spPr bwMode="auto">
          <a:xfrm>
            <a:off x="7865458" y="5177250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每个用户每道问题的信息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6" name="ïṣḻiḓe"/>
          <p:cNvSpPr/>
          <p:nvPr/>
        </p:nvSpPr>
        <p:spPr bwMode="auto">
          <a:xfrm>
            <a:off x="4467621" y="1299492"/>
            <a:ext cx="3254778" cy="2008171"/>
          </a:xfrm>
          <a:custGeom>
            <a:avLst/>
            <a:gdLst>
              <a:gd name="T0" fmla="*/ 0 w 4932"/>
              <a:gd name="T1" fmla="*/ 3043 h 3043"/>
              <a:gd name="T2" fmla="*/ 4932 w 4932"/>
              <a:gd name="T3" fmla="*/ 3043 h 3043"/>
              <a:gd name="T4" fmla="*/ 4932 w 4932"/>
              <a:gd name="T5" fmla="*/ 0 h 3043"/>
              <a:gd name="T6" fmla="*/ 0 w 4932"/>
              <a:gd name="T7" fmla="*/ 0 h 3043"/>
              <a:gd name="T8" fmla="*/ 0 w 4932"/>
              <a:gd name="T9" fmla="*/ 3043 h 3043"/>
              <a:gd name="T10" fmla="*/ 41 w 4932"/>
              <a:gd name="T11" fmla="*/ 40 h 3043"/>
              <a:gd name="T12" fmla="*/ 4891 w 4932"/>
              <a:gd name="T13" fmla="*/ 40 h 3043"/>
              <a:gd name="T14" fmla="*/ 4891 w 4932"/>
              <a:gd name="T15" fmla="*/ 3003 h 3043"/>
              <a:gd name="T16" fmla="*/ 41 w 4932"/>
              <a:gd name="T17" fmla="*/ 3003 h 3043"/>
              <a:gd name="T18" fmla="*/ 41 w 4932"/>
              <a:gd name="T19" fmla="*/ 4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2" h="3043">
                <a:moveTo>
                  <a:pt x="0" y="3043"/>
                </a:moveTo>
                <a:lnTo>
                  <a:pt x="4932" y="3043"/>
                </a:lnTo>
                <a:lnTo>
                  <a:pt x="4932" y="0"/>
                </a:lnTo>
                <a:lnTo>
                  <a:pt x="0" y="0"/>
                </a:lnTo>
                <a:lnTo>
                  <a:pt x="0" y="3043"/>
                </a:lnTo>
                <a:close/>
                <a:moveTo>
                  <a:pt x="41" y="40"/>
                </a:moveTo>
                <a:lnTo>
                  <a:pt x="4891" y="40"/>
                </a:lnTo>
                <a:lnTo>
                  <a:pt x="4891" y="3003"/>
                </a:lnTo>
                <a:lnTo>
                  <a:pt x="41" y="3003"/>
                </a:lnTo>
                <a:lnTo>
                  <a:pt x="41" y="4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7" name="îṣľíḓé"/>
          <p:cNvSpPr/>
          <p:nvPr/>
        </p:nvSpPr>
        <p:spPr bwMode="auto">
          <a:xfrm>
            <a:off x="6079832" y="1224920"/>
            <a:ext cx="31677" cy="2969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8" name="iṧļiḓè"/>
          <p:cNvSpPr/>
          <p:nvPr/>
        </p:nvSpPr>
        <p:spPr bwMode="auto">
          <a:xfrm>
            <a:off x="3952875" y="1123950"/>
            <a:ext cx="4286249" cy="2528856"/>
          </a:xfrm>
          <a:custGeom>
            <a:avLst/>
            <a:gdLst>
              <a:gd name="T0" fmla="*/ 2333 w 2547"/>
              <a:gd name="T1" fmla="*/ 1380 h 1525"/>
              <a:gd name="T2" fmla="*/ 2333 w 2547"/>
              <a:gd name="T3" fmla="*/ 115 h 1525"/>
              <a:gd name="T4" fmla="*/ 2218 w 2547"/>
              <a:gd name="T5" fmla="*/ 0 h 1525"/>
              <a:gd name="T6" fmla="*/ 329 w 2547"/>
              <a:gd name="T7" fmla="*/ 0 h 1525"/>
              <a:gd name="T8" fmla="*/ 214 w 2547"/>
              <a:gd name="T9" fmla="*/ 115 h 1525"/>
              <a:gd name="T10" fmla="*/ 214 w 2547"/>
              <a:gd name="T11" fmla="*/ 1380 h 1525"/>
              <a:gd name="T12" fmla="*/ 0 w 2547"/>
              <a:gd name="T13" fmla="*/ 1380 h 1525"/>
              <a:gd name="T14" fmla="*/ 0 w 2547"/>
              <a:gd name="T15" fmla="*/ 1418 h 1525"/>
              <a:gd name="T16" fmla="*/ 107 w 2547"/>
              <a:gd name="T17" fmla="*/ 1525 h 1525"/>
              <a:gd name="T18" fmla="*/ 2440 w 2547"/>
              <a:gd name="T19" fmla="*/ 1525 h 1525"/>
              <a:gd name="T20" fmla="*/ 2547 w 2547"/>
              <a:gd name="T21" fmla="*/ 1418 h 1525"/>
              <a:gd name="T22" fmla="*/ 2547 w 2547"/>
              <a:gd name="T23" fmla="*/ 1380 h 1525"/>
              <a:gd name="T24" fmla="*/ 2333 w 2547"/>
              <a:gd name="T25" fmla="*/ 1380 h 1525"/>
              <a:gd name="T26" fmla="*/ 246 w 2547"/>
              <a:gd name="T27" fmla="*/ 115 h 1525"/>
              <a:gd name="T28" fmla="*/ 329 w 2547"/>
              <a:gd name="T29" fmla="*/ 32 h 1525"/>
              <a:gd name="T30" fmla="*/ 2218 w 2547"/>
              <a:gd name="T31" fmla="*/ 32 h 1525"/>
              <a:gd name="T32" fmla="*/ 2301 w 2547"/>
              <a:gd name="T33" fmla="*/ 115 h 1525"/>
              <a:gd name="T34" fmla="*/ 2301 w 2547"/>
              <a:gd name="T35" fmla="*/ 1380 h 1525"/>
              <a:gd name="T36" fmla="*/ 246 w 2547"/>
              <a:gd name="T37" fmla="*/ 1380 h 1525"/>
              <a:gd name="T38" fmla="*/ 246 w 2547"/>
              <a:gd name="T39" fmla="*/ 115 h 1525"/>
              <a:gd name="T40" fmla="*/ 1486 w 2547"/>
              <a:gd name="T41" fmla="*/ 1412 h 1525"/>
              <a:gd name="T42" fmla="*/ 1446 w 2547"/>
              <a:gd name="T43" fmla="*/ 1448 h 1525"/>
              <a:gd name="T44" fmla="*/ 1100 w 2547"/>
              <a:gd name="T45" fmla="*/ 1448 h 1525"/>
              <a:gd name="T46" fmla="*/ 1061 w 2547"/>
              <a:gd name="T47" fmla="*/ 1412 h 1525"/>
              <a:gd name="T48" fmla="*/ 1486 w 2547"/>
              <a:gd name="T49" fmla="*/ 1412 h 1525"/>
              <a:gd name="T50" fmla="*/ 2515 w 2547"/>
              <a:gd name="T51" fmla="*/ 1418 h 1525"/>
              <a:gd name="T52" fmla="*/ 2440 w 2547"/>
              <a:gd name="T53" fmla="*/ 1493 h 1525"/>
              <a:gd name="T54" fmla="*/ 107 w 2547"/>
              <a:gd name="T55" fmla="*/ 1493 h 1525"/>
              <a:gd name="T56" fmla="*/ 32 w 2547"/>
              <a:gd name="T57" fmla="*/ 1418 h 1525"/>
              <a:gd name="T58" fmla="*/ 32 w 2547"/>
              <a:gd name="T59" fmla="*/ 1412 h 1525"/>
              <a:gd name="T60" fmla="*/ 1045 w 2547"/>
              <a:gd name="T61" fmla="*/ 1412 h 1525"/>
              <a:gd name="T62" fmla="*/ 1100 w 2547"/>
              <a:gd name="T63" fmla="*/ 1464 h 1525"/>
              <a:gd name="T64" fmla="*/ 1446 w 2547"/>
              <a:gd name="T65" fmla="*/ 1464 h 1525"/>
              <a:gd name="T66" fmla="*/ 1502 w 2547"/>
              <a:gd name="T67" fmla="*/ 1412 h 1525"/>
              <a:gd name="T68" fmla="*/ 2515 w 2547"/>
              <a:gd name="T69" fmla="*/ 1412 h 1525"/>
              <a:gd name="T70" fmla="*/ 2515 w 2547"/>
              <a:gd name="T71" fmla="*/ 1418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7" h="1525">
                <a:moveTo>
                  <a:pt x="2333" y="1380"/>
                </a:moveTo>
                <a:cubicBezTo>
                  <a:pt x="2333" y="115"/>
                  <a:pt x="2333" y="115"/>
                  <a:pt x="2333" y="115"/>
                </a:cubicBezTo>
                <a:cubicBezTo>
                  <a:pt x="2333" y="51"/>
                  <a:pt x="2281" y="0"/>
                  <a:pt x="221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265" y="0"/>
                  <a:pt x="214" y="51"/>
                  <a:pt x="214" y="115"/>
                </a:cubicBezTo>
                <a:cubicBezTo>
                  <a:pt x="214" y="1380"/>
                  <a:pt x="214" y="1380"/>
                  <a:pt x="214" y="1380"/>
                </a:cubicBezTo>
                <a:cubicBezTo>
                  <a:pt x="0" y="1380"/>
                  <a:pt x="0" y="1380"/>
                  <a:pt x="0" y="1380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77"/>
                  <a:pt x="48" y="1525"/>
                  <a:pt x="107" y="1525"/>
                </a:cubicBezTo>
                <a:cubicBezTo>
                  <a:pt x="2440" y="1525"/>
                  <a:pt x="2440" y="1525"/>
                  <a:pt x="2440" y="1525"/>
                </a:cubicBezTo>
                <a:cubicBezTo>
                  <a:pt x="2499" y="1525"/>
                  <a:pt x="2547" y="1477"/>
                  <a:pt x="2547" y="1418"/>
                </a:cubicBezTo>
                <a:cubicBezTo>
                  <a:pt x="2547" y="1380"/>
                  <a:pt x="2547" y="1380"/>
                  <a:pt x="2547" y="1380"/>
                </a:cubicBezTo>
                <a:lnTo>
                  <a:pt x="2333" y="1380"/>
                </a:lnTo>
                <a:close/>
                <a:moveTo>
                  <a:pt x="246" y="115"/>
                </a:moveTo>
                <a:cubicBezTo>
                  <a:pt x="246" y="69"/>
                  <a:pt x="283" y="32"/>
                  <a:pt x="329" y="32"/>
                </a:cubicBezTo>
                <a:cubicBezTo>
                  <a:pt x="2218" y="32"/>
                  <a:pt x="2218" y="32"/>
                  <a:pt x="2218" y="32"/>
                </a:cubicBezTo>
                <a:cubicBezTo>
                  <a:pt x="2264" y="32"/>
                  <a:pt x="2301" y="69"/>
                  <a:pt x="2301" y="115"/>
                </a:cubicBezTo>
                <a:cubicBezTo>
                  <a:pt x="2301" y="1380"/>
                  <a:pt x="2301" y="1380"/>
                  <a:pt x="2301" y="1380"/>
                </a:cubicBezTo>
                <a:cubicBezTo>
                  <a:pt x="246" y="1380"/>
                  <a:pt x="246" y="1380"/>
                  <a:pt x="246" y="1380"/>
                </a:cubicBezTo>
                <a:lnTo>
                  <a:pt x="246" y="115"/>
                </a:lnTo>
                <a:close/>
                <a:moveTo>
                  <a:pt x="1486" y="1412"/>
                </a:moveTo>
                <a:cubicBezTo>
                  <a:pt x="1485" y="1432"/>
                  <a:pt x="1467" y="1448"/>
                  <a:pt x="1446" y="1448"/>
                </a:cubicBezTo>
                <a:cubicBezTo>
                  <a:pt x="1100" y="1448"/>
                  <a:pt x="1100" y="1448"/>
                  <a:pt x="1100" y="1448"/>
                </a:cubicBezTo>
                <a:cubicBezTo>
                  <a:pt x="1080" y="1448"/>
                  <a:pt x="1062" y="1432"/>
                  <a:pt x="1061" y="1412"/>
                </a:cubicBezTo>
                <a:lnTo>
                  <a:pt x="1486" y="1412"/>
                </a:lnTo>
                <a:close/>
                <a:moveTo>
                  <a:pt x="2515" y="1418"/>
                </a:moveTo>
                <a:cubicBezTo>
                  <a:pt x="2515" y="1460"/>
                  <a:pt x="2481" y="1493"/>
                  <a:pt x="2440" y="1493"/>
                </a:cubicBezTo>
                <a:cubicBezTo>
                  <a:pt x="107" y="1493"/>
                  <a:pt x="107" y="1493"/>
                  <a:pt x="107" y="1493"/>
                </a:cubicBezTo>
                <a:cubicBezTo>
                  <a:pt x="66" y="1493"/>
                  <a:pt x="32" y="1460"/>
                  <a:pt x="32" y="1418"/>
                </a:cubicBezTo>
                <a:cubicBezTo>
                  <a:pt x="32" y="1412"/>
                  <a:pt x="32" y="1412"/>
                  <a:pt x="32" y="1412"/>
                </a:cubicBezTo>
                <a:cubicBezTo>
                  <a:pt x="1045" y="1412"/>
                  <a:pt x="1045" y="1412"/>
                  <a:pt x="1045" y="1412"/>
                </a:cubicBezTo>
                <a:cubicBezTo>
                  <a:pt x="1046" y="1441"/>
                  <a:pt x="1071" y="1464"/>
                  <a:pt x="1100" y="1464"/>
                </a:cubicBezTo>
                <a:cubicBezTo>
                  <a:pt x="1446" y="1464"/>
                  <a:pt x="1446" y="1464"/>
                  <a:pt x="1446" y="1464"/>
                </a:cubicBezTo>
                <a:cubicBezTo>
                  <a:pt x="1476" y="1464"/>
                  <a:pt x="1501" y="1441"/>
                  <a:pt x="1502" y="1412"/>
                </a:cubicBezTo>
                <a:cubicBezTo>
                  <a:pt x="2515" y="1412"/>
                  <a:pt x="2515" y="1412"/>
                  <a:pt x="2515" y="1412"/>
                </a:cubicBezTo>
                <a:lnTo>
                  <a:pt x="2515" y="141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5" name="isľîḑè"/>
          <p:cNvSpPr/>
          <p:nvPr/>
        </p:nvSpPr>
        <p:spPr>
          <a:xfrm>
            <a:off x="4575145" y="1348096"/>
            <a:ext cx="3094354" cy="1906408"/>
          </a:xfrm>
          <a:prstGeom prst="rect">
            <a:avLst/>
          </a:prstGeom>
          <a:blipFill>
            <a:blip r:embed="rId1"/>
            <a:srcRect/>
            <a:stretch>
              <a:fillRect l="607" t="-2048" r="-607" b="-295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2" name="ïṡḷîḑé"/>
          <p:cNvSpPr/>
          <p:nvPr/>
        </p:nvSpPr>
        <p:spPr bwMode="auto">
          <a:xfrm>
            <a:off x="669925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题目管理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3" name="íŝḻïde"/>
          <p:cNvSpPr/>
          <p:nvPr/>
        </p:nvSpPr>
        <p:spPr bwMode="auto">
          <a:xfrm>
            <a:off x="669925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增删查改</a:t>
            </a:r>
            <a:endParaRPr lang="en-US" sz="1100" dirty="0"/>
          </a:p>
        </p:txBody>
      </p:sp>
      <p:sp>
        <p:nvSpPr>
          <p:cNvPr id="20" name="iŝ1iďê"/>
          <p:cNvSpPr/>
          <p:nvPr/>
        </p:nvSpPr>
        <p:spPr bwMode="auto">
          <a:xfrm>
            <a:off x="3444258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试卷管理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ïṥ1îḍé"/>
          <p:cNvSpPr/>
          <p:nvPr/>
        </p:nvSpPr>
        <p:spPr bwMode="auto">
          <a:xfrm>
            <a:off x="3444258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ym typeface="+mn-ea"/>
              </a:rPr>
              <a:t>增删查改</a:t>
            </a:r>
            <a:endParaRPr lang="zh-CN" altLang="en-US" sz="1100" dirty="0"/>
          </a:p>
        </p:txBody>
      </p:sp>
      <p:sp>
        <p:nvSpPr>
          <p:cNvPr id="18" name="ïšḻîḑe"/>
          <p:cNvSpPr/>
          <p:nvPr/>
        </p:nvSpPr>
        <p:spPr bwMode="auto">
          <a:xfrm>
            <a:off x="6218590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标签管理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îṡ1îḋè"/>
          <p:cNvSpPr/>
          <p:nvPr/>
        </p:nvSpPr>
        <p:spPr bwMode="auto">
          <a:xfrm>
            <a:off x="6218590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ym typeface="+mn-ea"/>
              </a:rPr>
              <a:t>增删查改</a:t>
            </a:r>
            <a:endParaRPr lang="zh-CN" altLang="en-US" sz="1100" dirty="0"/>
          </a:p>
        </p:txBody>
      </p:sp>
      <p:sp>
        <p:nvSpPr>
          <p:cNvPr id="16" name="íS1ïďê"/>
          <p:cNvSpPr/>
          <p:nvPr/>
        </p:nvSpPr>
        <p:spPr bwMode="auto">
          <a:xfrm>
            <a:off x="8992923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用户角色管理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î$ḷídê"/>
          <p:cNvSpPr/>
          <p:nvPr/>
        </p:nvSpPr>
        <p:spPr bwMode="auto">
          <a:xfrm>
            <a:off x="8992923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ym typeface="+mn-ea"/>
              </a:rPr>
              <a:t>增删查改</a:t>
            </a:r>
            <a:endParaRPr lang="zh-CN" altLang="en-US" sz="1100" dirty="0"/>
          </a:p>
        </p:txBody>
      </p:sp>
      <p:sp>
        <p:nvSpPr>
          <p:cNvPr id="11" name="i$lîḓe"/>
          <p:cNvSpPr/>
          <p:nvPr/>
        </p:nvSpPr>
        <p:spPr bwMode="auto">
          <a:xfrm>
            <a:off x="4832218" y="3712663"/>
            <a:ext cx="2527565" cy="3739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题库管理平台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" name="肘形连接符 25"/>
          <p:cNvCxnSpPr>
            <a:stCxn id="11" idx="2"/>
            <a:endCxn id="22" idx="0"/>
          </p:cNvCxnSpPr>
          <p:nvPr/>
        </p:nvCxnSpPr>
        <p:spPr>
          <a:xfrm rot="5400000">
            <a:off x="3616996" y="2403341"/>
            <a:ext cx="795718" cy="4162293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27"/>
          <p:cNvCxnSpPr>
            <a:stCxn id="11" idx="2"/>
            <a:endCxn id="16" idx="0"/>
          </p:cNvCxnSpPr>
          <p:nvPr/>
        </p:nvCxnSpPr>
        <p:spPr>
          <a:xfrm rot="16200000" flipH="1">
            <a:off x="7778494" y="2404134"/>
            <a:ext cx="795718" cy="4160705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29"/>
          <p:cNvCxnSpPr>
            <a:stCxn id="20" idx="0"/>
            <a:endCxn id="11" idx="2"/>
          </p:cNvCxnSpPr>
          <p:nvPr/>
        </p:nvCxnSpPr>
        <p:spPr>
          <a:xfrm rot="16200000">
            <a:off x="5004118" y="3790633"/>
            <a:ext cx="795655" cy="1388110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31"/>
          <p:cNvCxnSpPr>
            <a:stCxn id="18" idx="0"/>
            <a:endCxn id="11" idx="2"/>
          </p:cNvCxnSpPr>
          <p:nvPr/>
        </p:nvCxnSpPr>
        <p:spPr>
          <a:xfrm rot="16200000" flipV="1">
            <a:off x="6391328" y="3791301"/>
            <a:ext cx="795718" cy="1386372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项目架构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3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587</Words>
  <Application>WPS 演示</Application>
  <PresentationFormat>宽屏</PresentationFormat>
  <Paragraphs>176</Paragraphs>
  <Slides>12</Slides>
  <Notes>26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Arial</vt:lpstr>
      <vt:lpstr>毕业主题1</vt:lpstr>
      <vt:lpstr>林娃 黄宽波 尹翠燕 林颖欣 刘英伟 陈泽帆 </vt:lpstr>
      <vt:lpstr>题库TIKU</vt:lpstr>
      <vt:lpstr>项目介绍</vt:lpstr>
      <vt:lpstr>题库TIKU</vt:lpstr>
      <vt:lpstr>题库TIKU</vt:lpstr>
      <vt:lpstr>需求分析</vt:lpstr>
      <vt:lpstr>题库TIKU</vt:lpstr>
      <vt:lpstr>题库TIKU</vt:lpstr>
      <vt:lpstr>项目架构</vt:lpstr>
      <vt:lpstr>题库TIKU</vt:lpstr>
      <vt:lpstr>项目演示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大漠</cp:lastModifiedBy>
  <cp:revision>19</cp:revision>
  <cp:lastPrinted>2019-07-23T02:58:00Z</cp:lastPrinted>
  <dcterms:created xsi:type="dcterms:W3CDTF">2019-07-23T02:58:00Z</dcterms:created>
  <dcterms:modified xsi:type="dcterms:W3CDTF">2019-07-23T03:33:38Z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KSOProductBuildVer">
    <vt:lpwstr>2052-11.1.0.8888</vt:lpwstr>
  </property>
</Properties>
</file>