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11"/>
  </p:notesMasterIdLst>
  <p:sldIdLst>
    <p:sldId id="256" r:id="rId6"/>
    <p:sldId id="269" r:id="rId7"/>
    <p:sldId id="260" r:id="rId8"/>
    <p:sldId id="277" r:id="rId9"/>
    <p:sldId id="278" r:id="rId10"/>
  </p:sldIdLst>
  <p:sldSz cx="9144000" cy="5715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764"/>
        <p:guide pos="289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512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幻灯片图像占位符 3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512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/>
          </p:cNvSpPr>
          <p:nvPr>
            <p:ph type="sldImg"/>
          </p:nvPr>
        </p:nvSpPr>
        <p:spPr>
          <a:ln/>
        </p:spPr>
      </p:sp>
      <p:sp>
        <p:nvSpPr>
          <p:cNvPr id="1126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anchor="ctr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4876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2504" cy="3771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33500"/>
            <a:ext cx="4032504" cy="3771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482032"/>
            <a:ext cx="3655181" cy="68659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221149"/>
            <a:ext cx="3655181" cy="293690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482032"/>
            <a:ext cx="3673182" cy="68659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221149"/>
            <a:ext cx="3673182" cy="293690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3124012" cy="13335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81001"/>
            <a:ext cx="4629150" cy="450320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3124012" cy="3176323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4876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2504" cy="3771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33500"/>
            <a:ext cx="4032504" cy="3771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482032"/>
            <a:ext cx="3655181" cy="68659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221149"/>
            <a:ext cx="3655181" cy="293690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482032"/>
            <a:ext cx="3673182" cy="68659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221149"/>
            <a:ext cx="3673182" cy="293690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3124012" cy="13335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81001"/>
            <a:ext cx="4629150" cy="450320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3124012" cy="3176323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4876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2504" cy="3771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33500"/>
            <a:ext cx="4032504" cy="3771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482032"/>
            <a:ext cx="3655181" cy="68659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221149"/>
            <a:ext cx="3655181" cy="293690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482032"/>
            <a:ext cx="3673182" cy="68659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221149"/>
            <a:ext cx="3673182" cy="293690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2504" cy="3771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33500"/>
            <a:ext cx="4032504" cy="3771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3124012" cy="13335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81001"/>
            <a:ext cx="4629150" cy="450320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3124012" cy="3176323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52930" cy="4876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482032"/>
            <a:ext cx="3655181" cy="68659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221149"/>
            <a:ext cx="3655181" cy="293690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482032"/>
            <a:ext cx="3673182" cy="686593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221149"/>
            <a:ext cx="3673182" cy="293690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3124012" cy="13335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81001"/>
            <a:ext cx="4629150" cy="450320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3124012" cy="3176323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单圆角矩形 8"/>
          <p:cNvSpPr/>
          <p:nvPr/>
        </p:nvSpPr>
        <p:spPr>
          <a:xfrm flipV="1">
            <a:off x="8172450" y="4800600"/>
            <a:ext cx="863600" cy="792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2079" y="0"/>
              </a:cxn>
              <a:cxn ang="0">
                <a:pos x="864096" y="132017"/>
              </a:cxn>
              <a:cxn ang="0">
                <a:pos x="864096" y="792088"/>
              </a:cxn>
              <a:cxn ang="0">
                <a:pos x="0" y="792088"/>
              </a:cxn>
              <a:cxn ang="0">
                <a:pos x="0" y="0"/>
              </a:cxn>
            </a:cxnLst>
            <a:pathLst>
              <a:path w="864096" h="792088">
                <a:moveTo>
                  <a:pt x="0" y="0"/>
                </a:moveTo>
                <a:lnTo>
                  <a:pt x="732079" y="0"/>
                </a:lnTo>
                <a:cubicBezTo>
                  <a:pt x="804990" y="0"/>
                  <a:pt x="864096" y="59106"/>
                  <a:pt x="864096" y="132017"/>
                </a:cubicBezTo>
                <a:lnTo>
                  <a:pt x="864096" y="792088"/>
                </a:lnTo>
                <a:lnTo>
                  <a:pt x="0" y="792088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单圆角矩形 9"/>
          <p:cNvSpPr/>
          <p:nvPr/>
        </p:nvSpPr>
        <p:spPr>
          <a:xfrm>
            <a:off x="8172450" y="120650"/>
            <a:ext cx="863600" cy="4679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0077" y="0"/>
              </a:cxn>
              <a:cxn ang="0">
                <a:pos x="864096" y="144019"/>
              </a:cxn>
              <a:cxn ang="0">
                <a:pos x="864096" y="4679131"/>
              </a:cxn>
              <a:cxn ang="0">
                <a:pos x="0" y="4679131"/>
              </a:cxn>
              <a:cxn ang="0">
                <a:pos x="0" y="0"/>
              </a:cxn>
            </a:cxnLst>
            <a:pathLst>
              <a:path w="864096" h="4679131">
                <a:moveTo>
                  <a:pt x="0" y="0"/>
                </a:moveTo>
                <a:lnTo>
                  <a:pt x="720077" y="0"/>
                </a:lnTo>
                <a:cubicBezTo>
                  <a:pt x="799616" y="0"/>
                  <a:pt x="864096" y="64480"/>
                  <a:pt x="864096" y="144019"/>
                </a:cubicBezTo>
                <a:lnTo>
                  <a:pt x="864096" y="4679131"/>
                </a:lnTo>
                <a:lnTo>
                  <a:pt x="0" y="4679131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文本占位符 2"/>
          <p:cNvSpPr>
            <a:spLocks noGrp="1"/>
          </p:cNvSpPr>
          <p:nvPr>
            <p:ph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103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103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单圆角矩形 10"/>
          <p:cNvSpPr/>
          <p:nvPr/>
        </p:nvSpPr>
        <p:spPr>
          <a:xfrm flipH="1">
            <a:off x="101600" y="120650"/>
            <a:ext cx="8964613" cy="4537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96867" y="0"/>
              </a:cxn>
              <a:cxn ang="0">
                <a:pos x="8964488" y="1067621"/>
              </a:cxn>
              <a:cxn ang="0">
                <a:pos x="8964488" y="4536504"/>
              </a:cxn>
              <a:cxn ang="0">
                <a:pos x="0" y="4536504"/>
              </a:cxn>
              <a:cxn ang="0">
                <a:pos x="0" y="0"/>
              </a:cxn>
            </a:cxnLst>
            <a:pathLst>
              <a:path w="8964488" h="4536504">
                <a:moveTo>
                  <a:pt x="0" y="0"/>
                </a:moveTo>
                <a:lnTo>
                  <a:pt x="7896867" y="0"/>
                </a:lnTo>
                <a:cubicBezTo>
                  <a:pt x="8486498" y="0"/>
                  <a:pt x="8964488" y="477990"/>
                  <a:pt x="8964488" y="1067621"/>
                </a:cubicBezTo>
                <a:lnTo>
                  <a:pt x="8964488" y="4536504"/>
                </a:lnTo>
                <a:lnTo>
                  <a:pt x="0" y="4536504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11"/>
          <p:cNvSpPr/>
          <p:nvPr/>
        </p:nvSpPr>
        <p:spPr>
          <a:xfrm>
            <a:off x="101600" y="4657725"/>
            <a:ext cx="8964613" cy="876300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 anchor="ctr"/>
          <a:p>
            <a:pPr lvl="0" algn="ctr" fontAlgn="base"/>
            <a:endParaRPr lang="zh-CN" altLang="en-US" b="1" strike="noStrike" noProof="1" dirty="0">
              <a:solidFill>
                <a:srgbClr val="F4F1E3"/>
              </a:solidFill>
              <a:effectLst>
                <a:outerShdw blurRad="38100" dist="38100" dir="2700000">
                  <a:srgbClr val="000000"/>
                </a:outerShdw>
              </a:effectLst>
              <a:latin typeface="Calibri" panose="020F0502020204030204" pitchFamily="2" charset="0"/>
            </a:endParaRPr>
          </a:p>
        </p:txBody>
      </p:sp>
      <p:sp>
        <p:nvSpPr>
          <p:cNvPr id="2052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3" name="文本占位符 2"/>
          <p:cNvSpPr>
            <a:spLocks noGrp="1"/>
          </p:cNvSpPr>
          <p:nvPr>
            <p:ph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205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205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单圆角矩形 8"/>
          <p:cNvSpPr/>
          <p:nvPr/>
        </p:nvSpPr>
        <p:spPr>
          <a:xfrm flipV="1">
            <a:off x="8172450" y="4800600"/>
            <a:ext cx="863600" cy="792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2079" y="0"/>
              </a:cxn>
              <a:cxn ang="0">
                <a:pos x="864096" y="132017"/>
              </a:cxn>
              <a:cxn ang="0">
                <a:pos x="864096" y="792088"/>
              </a:cxn>
              <a:cxn ang="0">
                <a:pos x="0" y="792088"/>
              </a:cxn>
              <a:cxn ang="0">
                <a:pos x="0" y="0"/>
              </a:cxn>
            </a:cxnLst>
            <a:pathLst>
              <a:path w="864096" h="792088">
                <a:moveTo>
                  <a:pt x="0" y="0"/>
                </a:moveTo>
                <a:lnTo>
                  <a:pt x="732079" y="0"/>
                </a:lnTo>
                <a:cubicBezTo>
                  <a:pt x="804990" y="0"/>
                  <a:pt x="864096" y="59106"/>
                  <a:pt x="864096" y="132017"/>
                </a:cubicBezTo>
                <a:lnTo>
                  <a:pt x="864096" y="792088"/>
                </a:lnTo>
                <a:lnTo>
                  <a:pt x="0" y="792088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5" name="单圆角矩形 9"/>
          <p:cNvSpPr/>
          <p:nvPr/>
        </p:nvSpPr>
        <p:spPr>
          <a:xfrm>
            <a:off x="8172450" y="120650"/>
            <a:ext cx="863600" cy="4679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0077" y="0"/>
              </a:cxn>
              <a:cxn ang="0">
                <a:pos x="864096" y="144019"/>
              </a:cxn>
              <a:cxn ang="0">
                <a:pos x="864096" y="4679131"/>
              </a:cxn>
              <a:cxn ang="0">
                <a:pos x="0" y="4679131"/>
              </a:cxn>
              <a:cxn ang="0">
                <a:pos x="0" y="0"/>
              </a:cxn>
            </a:cxnLst>
            <a:pathLst>
              <a:path w="864096" h="4679131">
                <a:moveTo>
                  <a:pt x="0" y="0"/>
                </a:moveTo>
                <a:lnTo>
                  <a:pt x="720077" y="0"/>
                </a:lnTo>
                <a:cubicBezTo>
                  <a:pt x="799616" y="0"/>
                  <a:pt x="864096" y="64480"/>
                  <a:pt x="864096" y="144019"/>
                </a:cubicBezTo>
                <a:lnTo>
                  <a:pt x="864096" y="4679131"/>
                </a:lnTo>
                <a:lnTo>
                  <a:pt x="0" y="4679131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6" name="TextBox 10"/>
          <p:cNvSpPr txBox="1"/>
          <p:nvPr/>
        </p:nvSpPr>
        <p:spPr>
          <a:xfrm>
            <a:off x="8008938" y="179388"/>
            <a:ext cx="1200150" cy="1857375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pPr lvl="0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资讯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077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8" name="文本占位符 2"/>
          <p:cNvSpPr>
            <a:spLocks noGrp="1"/>
          </p:cNvSpPr>
          <p:nvPr>
            <p:ph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308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308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单圆角矩形 8"/>
          <p:cNvSpPr/>
          <p:nvPr/>
        </p:nvSpPr>
        <p:spPr>
          <a:xfrm flipV="1">
            <a:off x="8172450" y="4800600"/>
            <a:ext cx="863600" cy="792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2079" y="0"/>
              </a:cxn>
              <a:cxn ang="0">
                <a:pos x="864096" y="132017"/>
              </a:cxn>
              <a:cxn ang="0">
                <a:pos x="864096" y="792088"/>
              </a:cxn>
              <a:cxn ang="0">
                <a:pos x="0" y="792088"/>
              </a:cxn>
              <a:cxn ang="0">
                <a:pos x="0" y="0"/>
              </a:cxn>
            </a:cxnLst>
            <a:pathLst>
              <a:path w="864096" h="792088">
                <a:moveTo>
                  <a:pt x="0" y="0"/>
                </a:moveTo>
                <a:lnTo>
                  <a:pt x="732079" y="0"/>
                </a:lnTo>
                <a:cubicBezTo>
                  <a:pt x="804990" y="0"/>
                  <a:pt x="864096" y="59106"/>
                  <a:pt x="864096" y="132017"/>
                </a:cubicBezTo>
                <a:lnTo>
                  <a:pt x="864096" y="792088"/>
                </a:lnTo>
                <a:lnTo>
                  <a:pt x="0" y="792088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099" name="单圆角矩形 9"/>
          <p:cNvSpPr/>
          <p:nvPr/>
        </p:nvSpPr>
        <p:spPr>
          <a:xfrm>
            <a:off x="8172450" y="120650"/>
            <a:ext cx="863600" cy="4679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0077" y="0"/>
              </a:cxn>
              <a:cxn ang="0">
                <a:pos x="864096" y="144019"/>
              </a:cxn>
              <a:cxn ang="0">
                <a:pos x="864096" y="4679131"/>
              </a:cxn>
              <a:cxn ang="0">
                <a:pos x="0" y="4679131"/>
              </a:cxn>
              <a:cxn ang="0">
                <a:pos x="0" y="0"/>
              </a:cxn>
            </a:cxnLst>
            <a:pathLst>
              <a:path w="864096" h="4679131">
                <a:moveTo>
                  <a:pt x="0" y="0"/>
                </a:moveTo>
                <a:lnTo>
                  <a:pt x="720077" y="0"/>
                </a:lnTo>
                <a:cubicBezTo>
                  <a:pt x="799616" y="0"/>
                  <a:pt x="864096" y="64480"/>
                  <a:pt x="864096" y="144019"/>
                </a:cubicBezTo>
                <a:lnTo>
                  <a:pt x="864096" y="4679131"/>
                </a:lnTo>
                <a:lnTo>
                  <a:pt x="0" y="4679131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0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1" name="文本占位符 2"/>
          <p:cNvSpPr>
            <a:spLocks noGrp="1"/>
          </p:cNvSpPr>
          <p:nvPr>
            <p:ph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103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  <p:sp>
        <p:nvSpPr>
          <p:cNvPr id="103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ctrTitle" idx="4294967295"/>
          </p:nvPr>
        </p:nvSpPr>
        <p:spPr>
          <a:xfrm>
            <a:off x="468313" y="1055688"/>
            <a:ext cx="7772400" cy="1225550"/>
          </a:xfrm>
          <a:ln/>
        </p:spPr>
        <p:txBody>
          <a:bodyPr vert="horz" wrap="square" anchor="ctr"/>
          <a:lstStyle>
            <a:lvl1pPr lvl="0">
              <a:buClrTx/>
              <a:buSzTx/>
              <a:buFontTx/>
              <a:defRPr/>
            </a:lvl1pPr>
          </a:lstStyle>
          <a:p>
            <a:pPr lvl="0">
              <a:buSzTx/>
            </a:pPr>
            <a:r>
              <a:rPr lang="zh-CN" altLang="zh-CN" b="1">
                <a:solidFill>
                  <a:srgbClr val="40404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拓胜实习</a:t>
            </a:r>
            <a:br>
              <a:rPr lang="zh-CN" altLang="zh-CN" b="1">
                <a:solidFill>
                  <a:srgbClr val="40404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</a:br>
            <a:r>
              <a:rPr lang="en-US" altLang="zh-CN" b="1">
                <a:solidFill>
                  <a:srgbClr val="40404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—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团队介绍</a:t>
            </a:r>
            <a:endParaRPr lang="zh-CN" altLang="en-US" b="1">
              <a:solidFill>
                <a:srgbClr val="40404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cxnSp>
        <p:nvCxnSpPr>
          <p:cNvPr id="6146" name="直接连接符 9"/>
          <p:cNvCxnSpPr/>
          <p:nvPr/>
        </p:nvCxnSpPr>
        <p:spPr>
          <a:xfrm>
            <a:off x="6480175" y="4657725"/>
            <a:ext cx="0" cy="28892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7" name="直接连接符 11"/>
          <p:cNvCxnSpPr/>
          <p:nvPr/>
        </p:nvCxnSpPr>
        <p:spPr>
          <a:xfrm>
            <a:off x="7772400" y="4686300"/>
            <a:ext cx="0" cy="28892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8" name="TextBox 12"/>
          <p:cNvSpPr txBox="1"/>
          <p:nvPr/>
        </p:nvSpPr>
        <p:spPr>
          <a:xfrm>
            <a:off x="3440113" y="16875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6149" name="Picture 9" descr="http://pica.nipic.com/2008-05-08/200858142654232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050" y="3289300"/>
            <a:ext cx="4273550" cy="1552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文本框 3"/>
          <p:cNvSpPr txBox="1"/>
          <p:nvPr/>
        </p:nvSpPr>
        <p:spPr>
          <a:xfrm>
            <a:off x="993775" y="2444750"/>
            <a:ext cx="2382838" cy="20304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latin typeface="Calibri" panose="020F0502020204030204" pitchFamily="2" charset="0"/>
                <a:ea typeface="宋体" panose="02010600030101010101" pitchFamily="2" charset="-122"/>
              </a:rPr>
              <a:t>小组成员</a:t>
            </a:r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pitchFamily="2" charset="0"/>
                <a:ea typeface="宋体" panose="02010600030101010101" pitchFamily="2" charset="-122"/>
              </a:rPr>
              <a:t>PM</a:t>
            </a:r>
            <a:r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  <a:t>： 林娃</a:t>
            </a:r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pitchFamily="2" charset="0"/>
                <a:ea typeface="宋体" panose="02010600030101010101" pitchFamily="2" charset="-122"/>
              </a:rPr>
              <a:t>T  L</a:t>
            </a:r>
            <a:r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  <a:t>： 刘英玮</a:t>
            </a:r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pitchFamily="2" charset="0"/>
                <a:ea typeface="宋体" panose="02010600030101010101" pitchFamily="2" charset="-122"/>
              </a:rPr>
              <a:t>S  E</a:t>
            </a:r>
            <a:r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  <a:t>： 陈泽帆、黄宽波</a:t>
            </a:r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pitchFamily="2" charset="0"/>
                <a:ea typeface="宋体" panose="02010600030101010101" pitchFamily="2" charset="-122"/>
              </a:rPr>
              <a:t>T M</a:t>
            </a:r>
            <a:r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  <a:t>：林颖欣</a:t>
            </a:r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pitchFamily="2" charset="0"/>
                <a:ea typeface="宋体" panose="02010600030101010101" pitchFamily="2" charset="-122"/>
              </a:rPr>
              <a:t>T  E</a:t>
            </a:r>
            <a:r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  <a:t>：尹翠燕</a:t>
            </a:r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69" name="灯片编号占位符 3"/>
          <p:cNvSpPr txBox="1">
            <a:spLocks noGrp="1"/>
          </p:cNvSpPr>
          <p:nvPr/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/>
            <a:fld id="{9A0DB2DC-4C9A-4742-B13C-FB6460FD3503}" type="slidenum">
              <a:rPr lang="zh-CN" altLang="en-US" sz="12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0" name="单圆角矩形 4"/>
          <p:cNvSpPr/>
          <p:nvPr/>
        </p:nvSpPr>
        <p:spPr>
          <a:xfrm flipV="1">
            <a:off x="4610100" y="227013"/>
            <a:ext cx="4357688" cy="5307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35120" y="0"/>
              </a:cxn>
              <a:cxn ang="0">
                <a:pos x="4357974" y="422854"/>
              </a:cxn>
              <a:cxn ang="0">
                <a:pos x="4357974" y="5307513"/>
              </a:cxn>
              <a:cxn ang="0">
                <a:pos x="0" y="5307513"/>
              </a:cxn>
              <a:cxn ang="0">
                <a:pos x="0" y="0"/>
              </a:cxn>
            </a:cxnLst>
            <a:pathLst>
              <a:path w="4357974" h="5307513">
                <a:moveTo>
                  <a:pt x="0" y="0"/>
                </a:moveTo>
                <a:lnTo>
                  <a:pt x="3935120" y="0"/>
                </a:lnTo>
                <a:cubicBezTo>
                  <a:pt x="4168656" y="0"/>
                  <a:pt x="4357974" y="189318"/>
                  <a:pt x="4357974" y="422854"/>
                </a:cubicBezTo>
                <a:lnTo>
                  <a:pt x="4357974" y="5307513"/>
                </a:lnTo>
                <a:lnTo>
                  <a:pt x="0" y="5307513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1" name="单圆角矩形 5"/>
          <p:cNvSpPr/>
          <p:nvPr/>
        </p:nvSpPr>
        <p:spPr>
          <a:xfrm flipH="1">
            <a:off x="3968750" y="962025"/>
            <a:ext cx="3816350" cy="1263650"/>
          </a:xfrm>
          <a:custGeom>
            <a:avLst/>
            <a:gdLst>
              <a:gd name="txL" fmla="*/ 0 w 3816424"/>
              <a:gd name="txT" fmla="*/ 0 h 1263290"/>
              <a:gd name="txR" fmla="*/ 3816424 w 3816424"/>
              <a:gd name="txB" fmla="*/ 1263290 h 1263290"/>
            </a:gdLst>
            <a:ahLst/>
            <a:cxnLst>
              <a:cxn ang="0">
                <a:pos x="0" y="0"/>
              </a:cxn>
              <a:cxn ang="0">
                <a:pos x="3402671" y="0"/>
              </a:cxn>
              <a:cxn ang="0">
                <a:pos x="3816424" y="413753"/>
              </a:cxn>
              <a:cxn ang="0">
                <a:pos x="3816424" y="1263290"/>
              </a:cxn>
              <a:cxn ang="0">
                <a:pos x="0" y="1263290"/>
              </a:cxn>
              <a:cxn ang="0">
                <a:pos x="0" y="0"/>
              </a:cxn>
            </a:cxnLst>
            <a:rect l="txL" t="txT" r="txR" b="txB"/>
            <a:pathLst>
              <a:path w="3816424" h="1263290">
                <a:moveTo>
                  <a:pt x="0" y="0"/>
                </a:moveTo>
                <a:lnTo>
                  <a:pt x="3402671" y="0"/>
                </a:lnTo>
                <a:cubicBezTo>
                  <a:pt x="3631180" y="0"/>
                  <a:pt x="3816424" y="185244"/>
                  <a:pt x="3816424" y="413753"/>
                </a:cubicBezTo>
                <a:lnTo>
                  <a:pt x="3816424" y="1263290"/>
                </a:lnTo>
                <a:lnTo>
                  <a:pt x="0" y="126329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 anchor="ctr"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目录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CONTENTS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72" name="矩形 6"/>
          <p:cNvSpPr/>
          <p:nvPr/>
        </p:nvSpPr>
        <p:spPr>
          <a:xfrm>
            <a:off x="3995738" y="1577975"/>
            <a:ext cx="144462" cy="64770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3" name="TextBox 7"/>
          <p:cNvSpPr txBox="1"/>
          <p:nvPr/>
        </p:nvSpPr>
        <p:spPr>
          <a:xfrm>
            <a:off x="6146800" y="2497138"/>
            <a:ext cx="703263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组名</a:t>
            </a:r>
            <a:endParaRPr lang="en-US" altLang="zh-CN" b="1" dirty="0">
              <a:solidFill>
                <a:srgbClr val="262626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口号</a:t>
            </a:r>
            <a:endParaRPr lang="en-US" altLang="zh-CN" b="1" dirty="0">
              <a:solidFill>
                <a:srgbClr val="262626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62626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logo</a:t>
            </a:r>
            <a:endParaRPr lang="en-US" altLang="zh-CN" b="1" dirty="0">
              <a:solidFill>
                <a:srgbClr val="262626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262626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74" name="TextBox 8"/>
          <p:cNvSpPr txBox="1"/>
          <p:nvPr/>
        </p:nvSpPr>
        <p:spPr>
          <a:xfrm>
            <a:off x="7629525" y="2522538"/>
            <a:ext cx="309563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3</a:t>
            </a:r>
            <a:endParaRPr lang="en-US" altLang="zh-CN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4</a:t>
            </a:r>
            <a:endParaRPr lang="en-US" altLang="zh-CN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5</a:t>
            </a:r>
            <a:endParaRPr lang="en-US" altLang="zh-CN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单圆角矩形 12"/>
          <p:cNvSpPr/>
          <p:nvPr/>
        </p:nvSpPr>
        <p:spPr>
          <a:xfrm flipH="1" flipV="1">
            <a:off x="250825" y="3001963"/>
            <a:ext cx="7777163" cy="2592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45849" y="0"/>
              </a:cxn>
              <a:cxn ang="0">
                <a:pos x="7777906" y="432057"/>
              </a:cxn>
              <a:cxn ang="0">
                <a:pos x="7777906" y="2592288"/>
              </a:cxn>
              <a:cxn ang="0">
                <a:pos x="0" y="2592288"/>
              </a:cxn>
              <a:cxn ang="0">
                <a:pos x="0" y="0"/>
              </a:cxn>
            </a:cxnLst>
            <a:pathLst>
              <a:path w="7777906" h="2592288">
                <a:moveTo>
                  <a:pt x="0" y="0"/>
                </a:moveTo>
                <a:lnTo>
                  <a:pt x="7345849" y="0"/>
                </a:lnTo>
                <a:cubicBezTo>
                  <a:pt x="7584467" y="0"/>
                  <a:pt x="7777906" y="193439"/>
                  <a:pt x="7777906" y="432057"/>
                </a:cubicBezTo>
                <a:lnTo>
                  <a:pt x="7777906" y="2592288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4" name="灯片编号占位符 3"/>
          <p:cNvSpPr txBox="1">
            <a:spLocks noGrp="1"/>
          </p:cNvSpPr>
          <p:nvPr/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/>
            <a:fld id="{9A0DB2DC-4C9A-4742-B13C-FB6460FD3503}" type="slidenum"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195" name="矩形 5"/>
          <p:cNvSpPr/>
          <p:nvPr/>
        </p:nvSpPr>
        <p:spPr>
          <a:xfrm>
            <a:off x="8029575" y="265113"/>
            <a:ext cx="1106488" cy="16160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组名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196" name="Text Box 8"/>
          <p:cNvSpPr txBox="1"/>
          <p:nvPr/>
        </p:nvSpPr>
        <p:spPr>
          <a:xfrm>
            <a:off x="176213" y="481013"/>
            <a:ext cx="347503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码农翻身做主人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197" name="Text Box 10"/>
          <p:cNvSpPr txBox="1"/>
          <p:nvPr/>
        </p:nvSpPr>
        <p:spPr>
          <a:xfrm>
            <a:off x="395288" y="3578225"/>
            <a:ext cx="7489825" cy="1800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希望经过这次实训，我们的编码、沟通等能力能有所提升，实现从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“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码农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”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“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主人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”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的飞跃。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198" name="Rectangle 14"/>
          <p:cNvSpPr/>
          <p:nvPr/>
        </p:nvSpPr>
        <p:spPr>
          <a:xfrm>
            <a:off x="269875" y="3106738"/>
            <a:ext cx="3238500" cy="366712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anchor="ctr"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组名解释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单圆角矩形 12"/>
          <p:cNvSpPr/>
          <p:nvPr/>
        </p:nvSpPr>
        <p:spPr>
          <a:xfrm flipH="1" flipV="1">
            <a:off x="250825" y="3001963"/>
            <a:ext cx="7777163" cy="2592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45849" y="0"/>
              </a:cxn>
              <a:cxn ang="0">
                <a:pos x="7777906" y="432057"/>
              </a:cxn>
              <a:cxn ang="0">
                <a:pos x="7777906" y="2592288"/>
              </a:cxn>
              <a:cxn ang="0">
                <a:pos x="0" y="2592288"/>
              </a:cxn>
              <a:cxn ang="0">
                <a:pos x="0" y="0"/>
              </a:cxn>
            </a:cxnLst>
            <a:pathLst>
              <a:path w="7777906" h="2592288">
                <a:moveTo>
                  <a:pt x="0" y="0"/>
                </a:moveTo>
                <a:lnTo>
                  <a:pt x="7345849" y="0"/>
                </a:lnTo>
                <a:cubicBezTo>
                  <a:pt x="7584467" y="0"/>
                  <a:pt x="7777906" y="193439"/>
                  <a:pt x="7777906" y="432057"/>
                </a:cubicBezTo>
                <a:lnTo>
                  <a:pt x="7777906" y="2592288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18" name="灯片编号占位符 3"/>
          <p:cNvSpPr txBox="1">
            <a:spLocks noGrp="1"/>
          </p:cNvSpPr>
          <p:nvPr/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/>
            <a:fld id="{9A0DB2DC-4C9A-4742-B13C-FB6460FD3503}" type="slidenum"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矩形 5"/>
          <p:cNvSpPr/>
          <p:nvPr/>
        </p:nvSpPr>
        <p:spPr>
          <a:xfrm>
            <a:off x="8029575" y="265113"/>
            <a:ext cx="1106488" cy="16160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口号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220" name="Text Box 8"/>
          <p:cNvSpPr txBox="1"/>
          <p:nvPr/>
        </p:nvSpPr>
        <p:spPr>
          <a:xfrm>
            <a:off x="176213" y="481013"/>
            <a:ext cx="67437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一根毛都不留，一个</a:t>
            </a:r>
            <a:r>
              <a:rPr lang="en-US" altLang="zh-CN" sz="32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bug</a:t>
            </a: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都不漏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221" name="Text Box 10"/>
          <p:cNvSpPr txBox="1"/>
          <p:nvPr/>
        </p:nvSpPr>
        <p:spPr>
          <a:xfrm>
            <a:off x="395288" y="3578225"/>
            <a:ext cx="7489825" cy="1800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希望</a:t>
            </a:r>
            <a:r>
              <a:rPr 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在这次项目工作中，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我们</a:t>
            </a:r>
            <a:r>
              <a:rPr 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小组成员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能以</a:t>
            </a:r>
            <a:r>
              <a:rPr 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努力和魄力，甚至不惜付出掉光头发的代价，争取把bug全部解决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zh-CN" sz="2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9222" name="Rectangle 14"/>
          <p:cNvSpPr/>
          <p:nvPr/>
        </p:nvSpPr>
        <p:spPr>
          <a:xfrm>
            <a:off x="269875" y="3106738"/>
            <a:ext cx="3238500" cy="366712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anchor="ctr"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口号解释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单圆角矩形 12"/>
          <p:cNvSpPr/>
          <p:nvPr/>
        </p:nvSpPr>
        <p:spPr>
          <a:xfrm flipH="1" flipV="1">
            <a:off x="250825" y="3001963"/>
            <a:ext cx="7777163" cy="2592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45849" y="0"/>
              </a:cxn>
              <a:cxn ang="0">
                <a:pos x="7777906" y="432057"/>
              </a:cxn>
              <a:cxn ang="0">
                <a:pos x="7777906" y="2592288"/>
              </a:cxn>
              <a:cxn ang="0">
                <a:pos x="0" y="2592288"/>
              </a:cxn>
              <a:cxn ang="0">
                <a:pos x="0" y="0"/>
              </a:cxn>
            </a:cxnLst>
            <a:pathLst>
              <a:path w="7777906" h="2592288">
                <a:moveTo>
                  <a:pt x="0" y="0"/>
                </a:moveTo>
                <a:lnTo>
                  <a:pt x="7345849" y="0"/>
                </a:lnTo>
                <a:cubicBezTo>
                  <a:pt x="7584467" y="0"/>
                  <a:pt x="7777906" y="193439"/>
                  <a:pt x="7777906" y="432057"/>
                </a:cubicBezTo>
                <a:lnTo>
                  <a:pt x="7777906" y="2592288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2" name="灯片编号占位符 3"/>
          <p:cNvSpPr txBox="1">
            <a:spLocks noGrp="1"/>
          </p:cNvSpPr>
          <p:nvPr/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/>
            <a:fld id="{9A0DB2DC-4C9A-4742-B13C-FB6460FD3503}" type="slidenum"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矩形 5"/>
          <p:cNvSpPr/>
          <p:nvPr/>
        </p:nvSpPr>
        <p:spPr>
          <a:xfrm>
            <a:off x="8029575" y="265113"/>
            <a:ext cx="1106488" cy="2262187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LOGO</a:t>
            </a:r>
            <a:endParaRPr lang="en-US" altLang="zh-CN" sz="60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244" name="Text Box 10"/>
          <p:cNvSpPr txBox="1"/>
          <p:nvPr/>
        </p:nvSpPr>
        <p:spPr>
          <a:xfrm>
            <a:off x="395288" y="3578225"/>
            <a:ext cx="7489825" cy="1800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努力打码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-&gt;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-&gt;ma-&gt;M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发挥愚公移山🔺的精神，克服所有难题。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245" name="Rectangle 14"/>
          <p:cNvSpPr/>
          <p:nvPr/>
        </p:nvSpPr>
        <p:spPr>
          <a:xfrm>
            <a:off x="269875" y="3106738"/>
            <a:ext cx="3238500" cy="366712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anchor="ctr"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LOGO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解释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24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" y="342900"/>
            <a:ext cx="2185988" cy="2184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WPS 演示</Application>
  <PresentationFormat/>
  <Paragraphs>53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76" baseType="lpstr">
      <vt:lpstr>Arial</vt:lpstr>
      <vt:lpstr>宋体</vt:lpstr>
      <vt:lpstr>Wingdings</vt:lpstr>
      <vt:lpstr>Calibri</vt:lpstr>
      <vt:lpstr>微软雅黑</vt:lpstr>
      <vt:lpstr>华文细黑</vt:lpstr>
      <vt:lpstr>Gulim</vt:lpstr>
      <vt:lpstr>Malgun Gothic</vt:lpstr>
      <vt:lpstr>HY헤드라인M</vt:lpstr>
      <vt:lpstr>Verdana</vt:lpstr>
      <vt:lpstr>Arial Black</vt:lpstr>
      <vt:lpstr>Times New Roman</vt:lpstr>
      <vt:lpstr>HY견명조</vt:lpstr>
      <vt:lpstr>HY견고딕</vt:lpstr>
      <vt:lpstr>GulimChe</vt:lpstr>
      <vt:lpstr>HY각헤드라인M</vt:lpstr>
      <vt:lpstr>Impact</vt:lpstr>
      <vt:lpstr>DotumChe</vt:lpstr>
      <vt:lpstr>Batang</vt:lpstr>
      <vt:lpstr>Constantia</vt:lpstr>
      <vt:lpstr>Tahoma</vt:lpstr>
      <vt:lpstr>새굴림</vt:lpstr>
      <vt:lpstr>휴먼견출새내기체</vt:lpstr>
      <vt:lpstr>Futura Hv</vt:lpstr>
      <vt:lpstr>Segoe Print</vt:lpstr>
      <vt:lpstr>Dotum</vt:lpstr>
      <vt:lpstr>Palatino</vt:lpstr>
      <vt:lpstr>Palatino Linotype</vt:lpstr>
      <vt:lpstr>HY신문명조</vt:lpstr>
      <vt:lpstr>Book Antiqua</vt:lpstr>
      <vt:lpstr>견고딕</vt:lpstr>
      <vt:lpstr>가는으뜸체</vt:lpstr>
      <vt:lpstr>Helvetica</vt:lpstr>
      <vt:lpstr>Monotype Sorts</vt:lpstr>
      <vt:lpstr>Wingdings</vt:lpstr>
      <vt:lpstr>楷体_GB2312</vt:lpstr>
      <vt:lpstr>新宋体</vt:lpstr>
      <vt:lpstr>PMingLiU</vt:lpstr>
      <vt:lpstr>MingLiU-ExtB</vt:lpstr>
      <vt:lpstr>黑体</vt:lpstr>
      <vt:lpstr>Arial Narrow</vt:lpstr>
      <vt:lpstr>Lucida Sans Unicode</vt:lpstr>
      <vt:lpstr>신명조</vt:lpstr>
      <vt:lpstr>╜┼╕φ┴╢</vt:lpstr>
      <vt:lpstr>_x000B__x000C_</vt:lpstr>
      <vt:lpstr>Latha</vt:lpstr>
      <vt:lpstr>方正超粗黑简体</vt:lpstr>
      <vt:lpstr>Haettenschweiler</vt:lpstr>
      <vt:lpstr>Mistral</vt:lpstr>
      <vt:lpstr>Arial Unicode MS</vt:lpstr>
      <vt:lpstr>MS PGothic</vt:lpstr>
      <vt:lpstr>Rockwell</vt:lpstr>
      <vt:lpstr>方正粗宋简体</vt:lpstr>
      <vt:lpstr>MS UI Gothic</vt:lpstr>
      <vt:lpstr>华文楷体</vt:lpstr>
      <vt:lpstr>方正静蕾简体</vt:lpstr>
      <vt:lpstr>AjiwaiPro</vt:lpstr>
      <vt:lpstr>Yu Gothic</vt:lpstr>
      <vt:lpstr>微软雅黑 UI</vt:lpstr>
      <vt:lpstr>Calibri Light</vt:lpstr>
      <vt:lpstr>Adobe Myungjo Std M</vt:lpstr>
      <vt:lpstr>CANDY INC.</vt:lpstr>
      <vt:lpstr>幼圆</vt:lpstr>
      <vt:lpstr>Kozuka Mincho Pr6N R</vt:lpstr>
      <vt:lpstr>Adobe Myungjo Std M</vt:lpstr>
      <vt:lpstr>Kozuka Mincho Pr6N R</vt:lpstr>
      <vt:lpstr>Arial Unicode MS</vt:lpstr>
      <vt:lpstr>Office 主题​​</vt:lpstr>
      <vt:lpstr>1_Office 主题​​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行业观察站</dc:title>
  <dc:creator>Sophie</dc:creator>
  <cp:lastModifiedBy>大漠</cp:lastModifiedBy>
  <cp:revision>31</cp:revision>
  <dcterms:created xsi:type="dcterms:W3CDTF">2011-05-05T08:45:17Z</dcterms:created>
  <dcterms:modified xsi:type="dcterms:W3CDTF">2019-07-01T05:13:29Z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