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8" r:id="rId8"/>
    <p:sldId id="264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2320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ivedivorce.com/common-reasons-for-divorce#8" TargetMode="External"/><Relationship Id="rId2" Type="http://schemas.openxmlformats.org/officeDocument/2006/relationships/hyperlink" Target="https://herstontennesseefamilylaw.com/2016/10/05/biggest-factor-in-divorce-is-husbands-employment-status-says-harvard-stud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programs-surveys/acs/abou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power of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Benjamin Dragenice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CTEC 298-101 Spring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2E8F-6EB1-4ADF-8650-B2AA7134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E851-97A1-431A-9DCC-4EF7C6C6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Topics to be covered:</a:t>
            </a:r>
          </a:p>
          <a:p>
            <a:pPr marL="0" indent="0">
              <a:buNone/>
            </a:pPr>
            <a:r>
              <a:rPr lang="en-US" sz="2400" dirty="0"/>
              <a:t>	- Summary of CTEC 128 paper</a:t>
            </a:r>
          </a:p>
          <a:p>
            <a:pPr marL="0" indent="0">
              <a:buNone/>
            </a:pPr>
            <a:r>
              <a:rPr lang="en-US" sz="2400" dirty="0"/>
              <a:t>	- CTEC material submitted</a:t>
            </a:r>
          </a:p>
          <a:p>
            <a:pPr marL="0" indent="0">
              <a:buNone/>
            </a:pPr>
            <a:r>
              <a:rPr lang="en-US" sz="2400" dirty="0"/>
              <a:t>	- Plot deliverables</a:t>
            </a:r>
          </a:p>
          <a:p>
            <a:pPr marL="0" indent="0">
              <a:buNone/>
            </a:pPr>
            <a:r>
              <a:rPr lang="en-US" sz="2400" dirty="0"/>
              <a:t>	- Conclusion</a:t>
            </a:r>
          </a:p>
          <a:p>
            <a:pPr marL="0" indent="0">
              <a:buNone/>
            </a:pPr>
            <a:r>
              <a:rPr lang="en-US" sz="2400" dirty="0"/>
              <a:t>	- References</a:t>
            </a:r>
          </a:p>
        </p:txBody>
      </p:sp>
    </p:spTree>
    <p:extLst>
      <p:ext uri="{BB962C8B-B14F-4D97-AF65-F5344CB8AC3E}">
        <p14:creationId xmlns:p14="http://schemas.microsoft.com/office/powerpoint/2010/main" val="3605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2CB6-0D93-480C-B339-42C0B6C5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CTEC 128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B8C7-E87C-4622-B965-D109662A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paper covers the various data techniques that were used</a:t>
            </a:r>
          </a:p>
          <a:p>
            <a:r>
              <a:rPr lang="en-US" sz="2400" dirty="0"/>
              <a:t>Talked about using data ingestion to retrieve our data for the project</a:t>
            </a:r>
          </a:p>
          <a:p>
            <a:r>
              <a:rPr lang="en-US" sz="2400" dirty="0"/>
              <a:t>Talked about data wrangling to narrow down our dataset</a:t>
            </a:r>
          </a:p>
          <a:p>
            <a:r>
              <a:rPr lang="en-US" sz="2400" dirty="0"/>
              <a:t>The paper was to see what factors play a part in creating a successful marriage</a:t>
            </a:r>
          </a:p>
          <a:p>
            <a:r>
              <a:rPr lang="en-US" sz="2400" dirty="0"/>
              <a:t>It was determined that employment status, race, and education level were the biggest factors in a marriage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C297246-B9F8-47DB-B7E2-513C5101D6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78904" y="325374"/>
            <a:ext cx="3848101" cy="192405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A0DF-5519-436C-AC66-DD6B62CE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CTEC Material Submitted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C7CDD40-01F3-4370-85B2-A4769234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29" y="198783"/>
            <a:ext cx="2906367" cy="3875156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787D1E1-9ED6-4382-9467-1DB94473A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615" y="4952675"/>
            <a:ext cx="3909158" cy="1579951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BCE3C16-6982-43B2-86C4-343D554F6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04" y="2591330"/>
            <a:ext cx="2450592" cy="245059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7FA6FB4-22C7-4CCE-974E-404E0B07C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04" y="4608577"/>
            <a:ext cx="3848101" cy="21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DC401F1-A9AB-4A50-AD16-6E65CD56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Plot Deliverables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93F65C7-2D2D-459C-926E-B2A32594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73136"/>
            <a:ext cx="6368756" cy="404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931EA86-6634-4A47-8CF0-16A8EEDE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55" y="2159097"/>
            <a:ext cx="4317145" cy="40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4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DC401F1-A9AB-4A50-AD16-6E65CD56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Plot Deliverables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0B01026-6FF7-432A-818A-11124F07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2105024"/>
            <a:ext cx="5075146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0176973-F065-4E61-85CE-ABAFCD88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6" y="2105024"/>
            <a:ext cx="5241924" cy="368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96BE-20D7-465B-BC65-946CEDA4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BD6F-1262-4053-96B0-6CD014BA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Learned python through Dataquest tutorials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Matplotlib and pandas are powerful tools for data science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are many tools that can be used in regard to data science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6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704C-EFF7-4E77-AA74-96DD46B0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3811-180C-4156-9006-122D72B9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Herston, K. (2016, September 30). Biggest Factor in Divorce Is Husband's Employment Status, Says Harvard Study. Retrieved December 20, 2020, from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https://herstontennesseefamilylaw.com/2016/10/05/biggest-factor-in-divorce-is-husbands-employment-status-says-harvard-study/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Crowley, J. C. (2020, November 3). What Are Common Reasons for Divorce? Survive Divorce.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https://www.survivedivorce.com/common-reasons-for-divorce#8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 Census Bureau. (2020a, October 16). About the Survey. The United States Census Bureau.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https://www.census.gov/programs-surveys/acs/about.html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Marriage. Retrieved December 20, 2020, from https://www.britannica.com/topic/marriage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{9C1FD61E-DC6F-422D-B08B-A0680E422BE5}tf78438558_win32</Template>
  <TotalTime>118</TotalTime>
  <Words>277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Times New Roman</vt:lpstr>
      <vt:lpstr>SavonVTI</vt:lpstr>
      <vt:lpstr>The power of Data Science</vt:lpstr>
      <vt:lpstr>Introduction</vt:lpstr>
      <vt:lpstr>Summary of CTEC 128 Paper</vt:lpstr>
      <vt:lpstr>CTEC Material Submitted</vt:lpstr>
      <vt:lpstr>Plot Deliverables</vt:lpstr>
      <vt:lpstr>Plot Deliverables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Successful Marriages</dc:title>
  <dc:creator>Benjamin Dragenice</dc:creator>
  <cp:lastModifiedBy>Benjamin Dragenice</cp:lastModifiedBy>
  <cp:revision>10</cp:revision>
  <dcterms:created xsi:type="dcterms:W3CDTF">2021-03-11T21:44:24Z</dcterms:created>
  <dcterms:modified xsi:type="dcterms:W3CDTF">2021-03-11T23:43:20Z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