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88e341e40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88e341e40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88e341e40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8e341e4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8e341e4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88e341e4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1c292e5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1c292e5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b1c292e50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c292e50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1c292e50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b1c292e50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c292e50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c292e50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b1c292e50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88e341e40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88e341e40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88e341e40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D83F16"/>
              </a:gs>
              <a:gs pos="25000">
                <a:srgbClr val="D83F16"/>
              </a:gs>
              <a:gs pos="94000">
                <a:srgbClr val="494429"/>
              </a:gs>
              <a:gs pos="100000">
                <a:srgbClr val="494429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Sheton , Tarik, Benjamin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920825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79% of people in the US as of 2019 that were employed had a successful marriage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US citizens’ highest level of education is a high school diploma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73% of these people had a successful marriage in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However, people with a master’s degree had the highest successful marriage rate in 2019 which is 85%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78% of white people in 2019 had a successful marriage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54% of black people in 2019 had a successful marriage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many factors that can create a successful marriage, but after heavy research we narrowed it down to three: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Employment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Educational attainment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People who are employed have the highest chances of attaining a successful marriage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People with a master’s degree have the highest chance of attaining a successful marriage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White people have the highest chance of attaining a successful marriage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234330" y="803325"/>
            <a:ext cx="53145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Project Overview 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0" y="-2008"/>
            <a:ext cx="5609220" cy="5840278"/>
          </a:xfrm>
          <a:custGeom>
            <a:rect b="b" l="l" r="r" t="t"/>
            <a:pathLst>
              <a:path extrusionOk="0" h="5840278" w="560922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-1" l="25034" r="10970" t="0"/>
          <a:stretch/>
        </p:blipFill>
        <p:spPr>
          <a:xfrm>
            <a:off x="2" y="-2"/>
            <a:ext cx="5441859" cy="5654940"/>
          </a:xfrm>
          <a:custGeom>
            <a:rect b="b" l="l" r="r" t="t"/>
            <a:pathLst>
              <a:path extrusionOk="0" h="5654940" w="5441859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234329" y="2279018"/>
            <a:ext cx="5314543" cy="3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Research Question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What are the factors that lead to a successful marriage and do they actually make a difference?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Objective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To use data that demonstrates success in a marriage comes with multiple different aspects.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rgbClr val="E84C22">
                  <a:alpha val="81960"/>
                </a:srgbClr>
              </a:gs>
              <a:gs pos="25000">
                <a:srgbClr val="E84C22">
                  <a:alpha val="60000"/>
                </a:srgbClr>
              </a:gs>
              <a:gs pos="94000">
                <a:srgbClr val="C4BD97"/>
              </a:gs>
              <a:gs pos="100000">
                <a:srgbClr val="C4BD97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5922655" y="720000"/>
            <a:ext cx="4977976" cy="821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Background 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4236" r="11546" t="0"/>
          <a:stretch/>
        </p:blipFill>
        <p:spPr>
          <a:xfrm>
            <a:off x="312050" y="1828800"/>
            <a:ext cx="40593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5614876" y="2050207"/>
            <a:ext cx="5285755" cy="408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There are many factors that can be considered in what creates a successful marriage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 narrowed it down to three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Educational attainment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Employment status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Race (Black and White)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of the biggest reasons why a couple gets a divorce is due to the man’s employment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According to Herston Law Group, since 1975 everything has changed about divorce except for one 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That one thing is how the man spends his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Studies have shown that for a long time people with a college degree are more likely to have a successful marriage than people with 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believe that it is because of the potential and the value that a degree brings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Many different cultures view marriage differently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America, foreigners are more likely to have a successful marriage than people who were born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very hard to determine what can create a successful marriage if we don’t separate the different races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B4351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E84C22">
                  <a:alpha val="45882"/>
                </a:srgbClr>
              </a:gs>
              <a:gs pos="100000">
                <a:srgbClr val="E84C2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E84C22">
                  <a:alpha val="28627"/>
                </a:srgbClr>
              </a:gs>
              <a:gs pos="2000">
                <a:srgbClr val="E84C2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E84C2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F19279">
                  <a:alpha val="10980"/>
                </a:srgbClr>
              </a:gs>
              <a:gs pos="100000">
                <a:srgbClr val="F19279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Used 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used data from The ACS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Our data range is a group of 50,000 people throughout the entire nation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used data from the year 2019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Wrangling Techniques 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were missing entries in one of our data sets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narrowed the racial status to black and white due to missing information and the outstanding number of people.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didn’t require any other wrangling due to the factors that we chose and organization of ACS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Pie Charts </a:t>
            </a:r>
            <a:endParaRPr/>
          </a:p>
        </p:txBody>
      </p:sp>
      <p:pic>
        <p:nvPicPr>
          <p:cNvPr id="168" name="Google Shape;168;p23" title="Marriage Status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425" y="1380475"/>
            <a:ext cx="7353375" cy="454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