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>
      <p:cViewPr varScale="1">
        <p:scale>
          <a:sx n="79" d="100"/>
          <a:sy n="79" d="100"/>
        </p:scale>
        <p:origin x="92" y="44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devdocs/api/_as_gen/matplotlib.axes.Axes.plot.html#matplotlib.axes.Axes.plot" TargetMode="External"/><Relationship Id="rId3" Type="http://schemas.openxmlformats.org/officeDocument/2006/relationships/hyperlink" Target="https://docs.scipy.org/doc/numpy/reference/generated/numpy.arange.html#numpy.arange" TargetMode="External"/><Relationship Id="rId7" Type="http://schemas.openxmlformats.org/officeDocument/2006/relationships/hyperlink" Target="https://matplotlib.org/devdocs/api/_as_gen/matplotlib.pyplot.subplots.html#matplotlib.pyplot.subplots" TargetMode="External"/><Relationship Id="rId12" Type="http://schemas.openxmlformats.org/officeDocument/2006/relationships/hyperlink" Target="https://matplotlib.org/devdocs/api/_as_gen/matplotlib.pyplot.show.html#matplotlib.pyplot.show" TargetMode="External"/><Relationship Id="rId2" Type="http://schemas.openxmlformats.org/officeDocument/2006/relationships/hyperlink" Target="https://docs.scipy.org/doc/numpy/reference/generated/numpy.ndarray.html#numpy.ndarra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devdocs/api/figure_api.html#matplotlib.figure.Figure" TargetMode="External"/><Relationship Id="rId11" Type="http://schemas.openxmlformats.org/officeDocument/2006/relationships/hyperlink" Target="https://matplotlib.org/devdocs/api/figure_api.html#matplotlib.figure.Figure.savefig" TargetMode="External"/><Relationship Id="rId5" Type="http://schemas.openxmlformats.org/officeDocument/2006/relationships/hyperlink" Target="https://docs.python.org/3/library/functions.html#float" TargetMode="External"/><Relationship Id="rId10" Type="http://schemas.openxmlformats.org/officeDocument/2006/relationships/hyperlink" Target="https://matplotlib.org/devdocs/api/_as_gen/matplotlib.axes.Axes.grid.html#matplotlib.axes.Axes.grid" TargetMode="External"/><Relationship Id="rId4" Type="http://schemas.openxmlformats.org/officeDocument/2006/relationships/hyperlink" Target="https://docs.scipy.org/doc/numpy/reference/generated/numpy.ufunc.html#numpy.ufunc" TargetMode="External"/><Relationship Id="rId9" Type="http://schemas.openxmlformats.org/officeDocument/2006/relationships/hyperlink" Target="https://matplotlib.org/devdocs/api/_as_gen/matplotlib.artist.Artist.set.html#matplotlib.artist.Artist.se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iCyTcudoSE" TargetMode="External"/><Relationship Id="rId2" Type="http://schemas.openxmlformats.org/officeDocument/2006/relationships/hyperlink" Target="https://matplotlib.org/devdocs/gallery/lines_bars_and_markers/simple_plo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Plot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Benjamin Dragenice</a:t>
            </a:r>
            <a:br>
              <a:rPr lang="en-US" dirty="0"/>
            </a:br>
            <a:r>
              <a:rPr lang="en-US" dirty="0"/>
              <a:t>CTEC 298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5A3C-2549-46E3-B02B-C0EC3F50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Plot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5470B-9957-413D-8B6A-B41C18E78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purpose of plotting data is to show a visualization of the relation between the data set.</a:t>
            </a:r>
          </a:p>
          <a:p>
            <a:r>
              <a:rPr lang="en-US" sz="2800" dirty="0"/>
              <a:t>A line graph is a chart used to display a series of data points connected by straight solid line segments. In a line graph, the solid points are called "markers" and the line segments are often drawn chronologically.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147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F384-5B0B-4247-B128-DE68625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When would a simple plot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1449D-81A5-4F79-BF88-6924E4370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determine relationships between two different things. The x-axis is used to measure one even and the y-axis is used to measure the other.</a:t>
            </a:r>
          </a:p>
          <a:p>
            <a:r>
              <a:rPr lang="en-US" sz="3200" dirty="0"/>
              <a:t>Also used to track changes over short and long periods of time.</a:t>
            </a:r>
          </a:p>
        </p:txBody>
      </p:sp>
    </p:spTree>
    <p:extLst>
      <p:ext uri="{BB962C8B-B14F-4D97-AF65-F5344CB8AC3E}">
        <p14:creationId xmlns:p14="http://schemas.microsoft.com/office/powerpoint/2010/main" val="198309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4ABB-D562-417B-8716-33FD83DD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Plot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91B0-857D-4B5B-9E0E-BE68C7F5E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matplotlib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Data for plotting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numpy.ndarray"/>
              </a:rPr>
              <a:t>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numpy.arange"/>
              </a:rPr>
              <a:t>np.arange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(0.0, 2.0, 0.01)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numpy.ndarray"/>
              </a:rPr>
              <a:t>s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 +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4" tooltip="numpy.ufunc"/>
              </a:rPr>
              <a:t>np.sin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 *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5" tooltip="builtins.float"/>
              </a:rPr>
              <a:t>np.pi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numpy.ndarray"/>
              </a:rPr>
              <a:t>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6" tooltip="matplotlib.figure.Figure"/>
              </a:rPr>
              <a:t>fig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ax =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7" tooltip="matplotlib.pyplot.subplots"/>
              </a:rPr>
              <a:t>plt.subplots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u="sng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8" tooltip="matplotlib.axes.Axes.plot"/>
              </a:rPr>
              <a:t>ax.plot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numpy.ndarray"/>
              </a:rPr>
              <a:t>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numpy.ndarray"/>
              </a:rPr>
              <a:t>s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u="sng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9" tooltip="matplotlib.artist.Artist.set"/>
              </a:rPr>
              <a:t>ax.set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='time (s)',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='voltage (mV)',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title=‘Simple Plot')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u="sng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10" tooltip="matplotlib.axes.Axes.grid"/>
              </a:rPr>
              <a:t>ax.grid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u="sng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11" tooltip="matplotlib.figure.Figure.savefig"/>
              </a:rPr>
              <a:t>fig.savefig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(“simpleplot.png")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u="sng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12" tooltip="matplotlib.pyplot.show"/>
              </a:rPr>
              <a:t>plt.show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4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C8BB-7057-44B1-A758-5CB09DE2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Simple Plot Graphic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49A3E62-36A6-4E2A-94DD-2303A8B40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1828800"/>
            <a:ext cx="5689600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589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9D0D-3BED-4102-BD75-A3E1310D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FEEFC-22DD-42AF-8541-9DDD2CE53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Matplotlib.pyplot.plot</a:t>
            </a:r>
            <a:r>
              <a:rPr lang="en-US" dirty="0">
                <a:effectLst/>
              </a:rPr>
              <a:t>¶. (n.d.). Retrieved February 25, 2021, from https://matplotlib.org/devdocs/api/_as_gen/matplotlib.pyplot.plot.html#matplotlib.pyplot.plot</a:t>
            </a:r>
          </a:p>
          <a:p>
            <a:r>
              <a:rPr lang="en-US" dirty="0">
                <a:effectLst/>
              </a:rPr>
              <a:t>Simple plot¶. (n.d.). Retrieved February 25, 2021, from </a:t>
            </a:r>
            <a:r>
              <a:rPr lang="en-US" dirty="0">
                <a:effectLst/>
                <a:hlinkClick r:id="rId2"/>
              </a:rPr>
              <a:t>https://matplotlib.org/devdocs/gallery/lines_bars_and_markers/simple_plot.html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Line graph - when to use it? (n.d.). Retrieved February 25, 2021, from https://www.edrawsoft.com/chart/when-to-use-line-graph.html</a:t>
            </a:r>
          </a:p>
          <a:p>
            <a:r>
              <a:rPr lang="en-US" dirty="0">
                <a:effectLst/>
                <a:hlinkClick r:id="rId3"/>
              </a:rPr>
              <a:t>https://www.youtube.com/watch?v=SiCyTcudoSE</a:t>
            </a:r>
            <a:r>
              <a:rPr lang="en-US" dirty="0">
                <a:effectLst/>
              </a:rPr>
              <a:t>  - </a:t>
            </a:r>
            <a:r>
              <a:rPr lang="en-US" b="1" dirty="0"/>
              <a:t>Python Tutorial : Basic plots with python matplotlib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1928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9814</TotalTime>
  <Words>366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Candara</vt:lpstr>
      <vt:lpstr>Consolas</vt:lpstr>
      <vt:lpstr>Courier New</vt:lpstr>
      <vt:lpstr>Tech Computer 16x9</vt:lpstr>
      <vt:lpstr>Simple Plot</vt:lpstr>
      <vt:lpstr>Simple Plot Discussion</vt:lpstr>
      <vt:lpstr>When would a simple plot be used</vt:lpstr>
      <vt:lpstr>Simple Plot Python Code</vt:lpstr>
      <vt:lpstr>Simple Plot Graphic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Plot with 2 Graphs</dc:title>
  <dc:creator>Benjamin Dragenice</dc:creator>
  <cp:lastModifiedBy>Benjamin Dragenice</cp:lastModifiedBy>
  <cp:revision>7</cp:revision>
  <dcterms:created xsi:type="dcterms:W3CDTF">2021-02-25T21:00:45Z</dcterms:created>
  <dcterms:modified xsi:type="dcterms:W3CDTF">2021-03-04T16:34:53Z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