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CFC5D-BFF8-46C6-9EBB-636FA5E9618E}" v="1" dt="2023-08-06T07:24:04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A8DCFC5D-BFF8-46C6-9EBB-636FA5E9618E}"/>
    <pc:docChg chg="modSld">
      <pc:chgData name="Le Nhat Tung" userId="77b0905b33e1f80d" providerId="LiveId" clId="{A8DCFC5D-BFF8-46C6-9EBB-636FA5E9618E}" dt="2023-08-06T07:24:04.775" v="0"/>
      <pc:docMkLst>
        <pc:docMk/>
      </pc:docMkLst>
      <pc:sldChg chg="addSp">
        <pc:chgData name="Le Nhat Tung" userId="77b0905b33e1f80d" providerId="LiveId" clId="{A8DCFC5D-BFF8-46C6-9EBB-636FA5E9618E}" dt="2023-08-06T07:24:04.775" v="0"/>
        <pc:sldMkLst>
          <pc:docMk/>
          <pc:sldMk cId="1071881999" sldId="257"/>
        </pc:sldMkLst>
        <pc:inkChg chg="add">
          <ac:chgData name="Le Nhat Tung" userId="77b0905b33e1f80d" providerId="LiveId" clId="{A8DCFC5D-BFF8-46C6-9EBB-636FA5E9618E}" dt="2023-08-06T07:24:04.775" v="0"/>
          <ac:inkMkLst>
            <pc:docMk/>
            <pc:sldMk cId="1071881999" sldId="257"/>
            <ac:inkMk id="2" creationId="{0048EBC8-230B-10EF-EB75-F8A537D0B81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8-06T07:23:06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12129 9549 1052 0,'0'0'158'0,"0"0"6"0,0 0-1 15,0 0 9-15,-2 0 5 0,2 1 9 0,2 0 4 16,3 3 9 0,5-1 0-16,3 3 0 0,4 0 5 0,3 4 0 15,5 1 0-15,2 1 0 0,5 3 1 0,5 1-1 16,-3 0 0-16,7 3-149 0,2 4-6 15,3-4-4-15,6 2-1 0,0 4-9 16,3-3-3-16,6 3-10 0,2-1-4 0,3 2-10 16,4 2 1-16,1-3-1 0,6 3-5 0,-3 1 5 15,7-2 1-15,-3 1 3 0,5 2 5 16,3-2 1-16,-1 1 3 0,2-1-3 16,1 0 3-16,-2 1 2 0,1-1 4 0,1 0 1 15,-4 1-1-15,4-1 4 0,-4-1 1 16,1-1-1-16,-4 0 0 0,0 1 1 15,-5-3-1-15,1-2-4 0,-4 2 0 0,-2-3-10 16,-4-1-4-16,0 1-10 0,-2-5-13 16,-4 3-17-16,-2-6-27 0,-1 1-31 0,-2-2-120 15,-5-2-742-15,-3-6 0 0,-4-1 0 0,-2-2 0 16</inkml:trace>
  <inkml:trace contextRef="#ctx0" brushRef="#br0" timeOffset="799.86">11426 9455 1184 0,'0'0'197'16,"0"1"2"-16,0 0-1 0,0 1 0 0,0 4 1 16,0 1 0-16,4 3 5 0,1 1 0 15,6 2 4-15,10 4 1 0,7 5 0 16,4 2 1-16,11-2 0 0,3 1 4 16,9 2 0-16,4 0 1 0,6 1-1 0,6-1 0 15,-4 1-198-15,1-1-1 0,4 5 1 16,-1-2-1-16,4 3 0 0,-1 0 0 0,5 2-5 15,-3-1 4-15,1 1-4 0,5-1 0 16,-1 1-1-16,3-2 0 0,0 0 1 0,4-1-1 16,0 0 0-16,0-2-4 0,-1 1 0 15,1-2 0-15,-3-1 5 0,5 1-5 16,-1-1 0-16,-1-3-9 0,-2-2-9 16,0 0-18-16,-2-3-39 0,4 1-99 0,0-9-796 15,-1 1 0-15,-1-4 0 0,-6-3 0 0</inkml:trace>
  <inkml:trace contextRef="#ctx0" brushRef="#br0" timeOffset="3380.63">18670 9530 1117 0,'0'1'164'0,"0"0"1"16,0 1 4-16,0-1 4 15,0 1 5-15,0 3 1 0,1-1-1 0,0 0 0 16,4 1 1-16,-1 1-1 0,2-2 5 0,1 0 0 16,2 2 1-16,2-4 3 0,0 2 1 15,-1 0-1-15,4 1 0 0,-2 0-159 16,2-2-5-16,-1 2 0 0,2 1-4 0,0-1 0 16,4 0-4-16,0 3 5 15,4-3 0-15,3 2 4 0,-1-2 1 16,2 1 5-16,-2 1-5 0,4-2 0 15,1-2 1-15,-2 1-5 0,0 1 0 0,1-1 2 16,0-3-1-16,1 1 5 0,2-1 0 16,3-1 0-16,-1 1-1 0,1-1-3 0,4 0-2 15,-2 0-4-15,2 0 0 0,-1 0-6 16,4 0 0-16,-3 0-5 0,0 0 0 16,1 0-1-16,-1 0 5 0,0 0-2 15,2 0 0-15,-1 0-1 0,0 1 4 0,1-1-9 16,1 3-1-16,-3-2 4 0,1 1 1 15,2 0-2-15,-2-2 0 0,1 3 0 0,1-2 3 16,0-1 1-16,-2 1-1 0,4-1-1 0,-1 0 1 16,3 0 3-16,-1 0-5 0,4-1-4 15,-1-2 4-15,1 2 0 0,0-3-4 16,0-1 5-16,1 1-2 0,-2-1-3 0,1 0-1 16,-3 0 0-16,2 0 0 0,-2 1 0 15,2-1-1-15,-3 3 1 0,4-2 0 0,-3 0-1 16,2 0 1-16,-2 2-4 0,2 0 1 15,-1-1 4-15,-2 1-4 0,3 0 1 0,-4-3-1 16,0 4 1-16,0 1-1 0,0-1 1 16,0 0 0-16,0 1 0 0,1 0 0 0,-4 0 1 15,3 0-4-15,-1 0 1 0,-2 0 0 16,1 0 0-16,-1 0 1 0,1 0 0 16,-1 0 0-16,2 0 1 0,-1 0-1 0,0 0 1 15,1 0 4-15,1 0 0 0,0 0 0 16,-2 0-4-16,3 0 5 0,-5 0 0 0,2 0 1 15,-2 0 0-15,1 0 0 0,-2 0 5 16,-1 0 0-16,-1 0 5 0,1 0-1 16,-4 0 0-16,1 1 1 0,0-1 3 0,-2 1 1 15,2-1-1-15,-1 1-4 0,-1 2 1 0,-1-1-1 16,1-2 6-16,0 2-6 0,2-1 2 16,0-1-2-16,0 1 2 0,-1-1-1 15,3-1-5-15,1 0 5 0,-2-1-4 0,2 0 0 16,-2-2 0-16,3 0 0 0,-2 0-5 15,0 0 0-15,-4 0 1 0,3 1-1 16,-4 1 1-16,1 1-1 0,-2-1 1 0,-3 2-1 16,0 0 0-16,-4 0 1 0,-1 0-5 0,-1 2-18 15,-2-2-31-15,0 0-70 0,-4 0-898 16,-1 0 0-16,-5-5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FE84C-6D99-402B-B2DB-DACB899FF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89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FE84C-6D99-402B-B2DB-DACB899FF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10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FE84C-6D99-402B-B2DB-DACB899FF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78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FE84C-6D99-402B-B2DB-DACB899FF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76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FE84C-6D99-402B-B2DB-DACB899FF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169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FE84C-6D99-402B-B2DB-DACB899FF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16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FE84C-6D99-402B-B2DB-DACB899FF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545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FE84C-6D99-402B-B2DB-DACB899FF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80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FE84C-6D99-402B-B2DB-DACB899FF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40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FE84C-6D99-402B-B2DB-DACB899FF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7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FE84C-6D99-402B-B2DB-DACB899FF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112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E12FE84C-6D99-402B-B2DB-DACB899FF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442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E0AC-5DB2-BBE1-B031-08BE538CD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Thực hành AOP</a:t>
            </a:r>
            <a:br>
              <a:rPr lang="en-US"/>
            </a:br>
            <a:r>
              <a:rPr lang="en-US"/>
              <a:t>Before Advice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9DC7B-AB54-7080-69D4-104339453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955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72483C-502D-4D36-CE81-FCD1FC28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dự án với dependency</a:t>
            </a:r>
            <a:endParaRPr lang="pl-P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A4A40E-BCF4-D7F1-33FA-BC2129A2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81" y="2042498"/>
            <a:ext cx="9216437" cy="23788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48EBC8-230B-10EF-EB75-F8A537D0B812}"/>
                  </a:ext>
                </a:extLst>
              </p14:cNvPr>
              <p14:cNvContentPartPr/>
              <p14:nvPr/>
            </p14:nvContentPartPr>
            <p14:xfrm>
              <a:off x="4113360" y="3403800"/>
              <a:ext cx="4480200" cy="42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48EBC8-230B-10EF-EB75-F8A537D0B8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4000" y="3394440"/>
                <a:ext cx="4498920" cy="4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88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78F6-B961-1D10-27B1-521CEC1E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Ghi log trước khi lưu Student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3CD01-6940-ED7C-1573-85435CEE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77886"/>
            <a:ext cx="7462709" cy="4302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3EC24-0D03-1495-58E8-5504B76CF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5978202"/>
            <a:ext cx="7462709" cy="68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3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C2DE-E4FC-2FFD-096F-7210B952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Advice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FDD49-6F0E-5FEF-2590-432D2864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3368414"/>
            <a:ext cx="11345858" cy="3134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A2379-112E-4739-CF39-F34F2A26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5" y="2033195"/>
            <a:ext cx="11425150" cy="10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0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580AA4-0794-D636-3AAE-F243EC58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25" y="453508"/>
            <a:ext cx="10079253" cy="56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5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A7F594-343C-7153-7D2D-EA1F3C17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40" y="500685"/>
            <a:ext cx="5509896" cy="1337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83512-5993-88B0-1F19-D920FFCF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11" y="500685"/>
            <a:ext cx="5534797" cy="2381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0E0277-9C90-9681-9706-B9C94A456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40" y="3103866"/>
            <a:ext cx="11216168" cy="313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134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01-01. Chào mừng các bạn đến với khóa học</Template>
  <TotalTime>25</TotalTime>
  <Words>19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Lato</vt:lpstr>
      <vt:lpstr>Montserrat</vt:lpstr>
      <vt:lpstr>Focus</vt:lpstr>
      <vt:lpstr>Thực hành AOP Before Advice</vt:lpstr>
      <vt:lpstr>Tạo dự án với dependency</vt:lpstr>
      <vt:lpstr>Ghi log trước khi lưu Student</vt:lpstr>
      <vt:lpstr>Before Advice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AOP Before Advice</dc:title>
  <dc:creator>Le Nhat Tung</dc:creator>
  <cp:lastModifiedBy>Le Nhat Tung</cp:lastModifiedBy>
  <cp:revision>3</cp:revision>
  <dcterms:created xsi:type="dcterms:W3CDTF">2023-08-05T19:24:56Z</dcterms:created>
  <dcterms:modified xsi:type="dcterms:W3CDTF">2023-08-06T07:24:04Z</dcterms:modified>
</cp:coreProperties>
</file>