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4" r:id="rId6"/>
    <p:sldId id="259" r:id="rId7"/>
    <p:sldId id="260" r:id="rId8"/>
    <p:sldId id="261" r:id="rId9"/>
    <p:sldId id="262"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997512-BCCB-4C39-880C-CED63CBDF193}" v="1" dt="2023-08-06T08:16:11.0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46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61997512-BCCB-4C39-880C-CED63CBDF193}"/>
    <pc:docChg chg="modSld">
      <pc:chgData name="Le Nhat Tung" userId="77b0905b33e1f80d" providerId="LiveId" clId="{61997512-BCCB-4C39-880C-CED63CBDF193}" dt="2023-08-06T08:16:11.013" v="0"/>
      <pc:docMkLst>
        <pc:docMk/>
      </pc:docMkLst>
      <pc:sldChg chg="addSp">
        <pc:chgData name="Le Nhat Tung" userId="77b0905b33e1f80d" providerId="LiveId" clId="{61997512-BCCB-4C39-880C-CED63CBDF193}" dt="2023-08-06T08:16:11.013" v="0"/>
        <pc:sldMkLst>
          <pc:docMk/>
          <pc:sldMk cId="496191671" sldId="259"/>
        </pc:sldMkLst>
        <pc:inkChg chg="add">
          <ac:chgData name="Le Nhat Tung" userId="77b0905b33e1f80d" providerId="LiveId" clId="{61997512-BCCB-4C39-880C-CED63CBDF193}" dt="2023-08-06T08:16:11.013" v="0"/>
          <ac:inkMkLst>
            <pc:docMk/>
            <pc:sldMk cId="496191671" sldId="259"/>
            <ac:inkMk id="3" creationId="{8FEB52C0-5674-5E0B-939E-505C107BBCCC}"/>
          </ac:inkMkLst>
        </pc:inkChg>
      </pc:sldChg>
      <pc:sldChg chg="addSp">
        <pc:chgData name="Le Nhat Tung" userId="77b0905b33e1f80d" providerId="LiveId" clId="{61997512-BCCB-4C39-880C-CED63CBDF193}" dt="2023-08-06T08:16:11.013" v="0"/>
        <pc:sldMkLst>
          <pc:docMk/>
          <pc:sldMk cId="2459818027" sldId="260"/>
        </pc:sldMkLst>
        <pc:inkChg chg="add">
          <ac:chgData name="Le Nhat Tung" userId="77b0905b33e1f80d" providerId="LiveId" clId="{61997512-BCCB-4C39-880C-CED63CBDF193}" dt="2023-08-06T08:16:11.013" v="0"/>
          <ac:inkMkLst>
            <pc:docMk/>
            <pc:sldMk cId="2459818027" sldId="260"/>
            <ac:inkMk id="3" creationId="{ACCE43C1-31C9-8336-256E-24DE69B45715}"/>
          </ac:inkMkLst>
        </pc:inkChg>
      </pc:sldChg>
      <pc:sldChg chg="addSp">
        <pc:chgData name="Le Nhat Tung" userId="77b0905b33e1f80d" providerId="LiveId" clId="{61997512-BCCB-4C39-880C-CED63CBDF193}" dt="2023-08-06T08:16:11.013" v="0"/>
        <pc:sldMkLst>
          <pc:docMk/>
          <pc:sldMk cId="3098740699" sldId="261"/>
        </pc:sldMkLst>
        <pc:inkChg chg="add">
          <ac:chgData name="Le Nhat Tung" userId="77b0905b33e1f80d" providerId="LiveId" clId="{61997512-BCCB-4C39-880C-CED63CBDF193}" dt="2023-08-06T08:16:11.013" v="0"/>
          <ac:inkMkLst>
            <pc:docMk/>
            <pc:sldMk cId="3098740699" sldId="261"/>
            <ac:inkMk id="3" creationId="{648231A7-FA75-3DE8-0BED-813A69DF1865}"/>
          </ac:inkMkLst>
        </pc:inkChg>
      </pc:sldChg>
      <pc:sldChg chg="addSp">
        <pc:chgData name="Le Nhat Tung" userId="77b0905b33e1f80d" providerId="LiveId" clId="{61997512-BCCB-4C39-880C-CED63CBDF193}" dt="2023-08-06T08:16:11.013" v="0"/>
        <pc:sldMkLst>
          <pc:docMk/>
          <pc:sldMk cId="698567948" sldId="262"/>
        </pc:sldMkLst>
        <pc:inkChg chg="add">
          <ac:chgData name="Le Nhat Tung" userId="77b0905b33e1f80d" providerId="LiveId" clId="{61997512-BCCB-4C39-880C-CED63CBDF193}" dt="2023-08-06T08:16:11.013" v="0"/>
          <ac:inkMkLst>
            <pc:docMk/>
            <pc:sldMk cId="698567948" sldId="262"/>
            <ac:inkMk id="3" creationId="{C455EF9E-9C5C-CB58-30C4-269A7711CB30}"/>
          </ac:inkMkLst>
        </pc:inkChg>
      </pc:sldChg>
      <pc:sldChg chg="addSp">
        <pc:chgData name="Le Nhat Tung" userId="77b0905b33e1f80d" providerId="LiveId" clId="{61997512-BCCB-4C39-880C-CED63CBDF193}" dt="2023-08-06T08:16:11.013" v="0"/>
        <pc:sldMkLst>
          <pc:docMk/>
          <pc:sldMk cId="1106775547" sldId="263"/>
        </pc:sldMkLst>
        <pc:inkChg chg="add">
          <ac:chgData name="Le Nhat Tung" userId="77b0905b33e1f80d" providerId="LiveId" clId="{61997512-BCCB-4C39-880C-CED63CBDF193}" dt="2023-08-06T08:16:11.013" v="0"/>
          <ac:inkMkLst>
            <pc:docMk/>
            <pc:sldMk cId="1106775547" sldId="263"/>
            <ac:inkMk id="3" creationId="{E7897EEF-79C3-648B-2578-DDB87E9F3055}"/>
          </ac:inkMkLst>
        </pc:inkChg>
      </pc:sldChg>
      <pc:sldChg chg="addSp">
        <pc:chgData name="Le Nhat Tung" userId="77b0905b33e1f80d" providerId="LiveId" clId="{61997512-BCCB-4C39-880C-CED63CBDF193}" dt="2023-08-06T08:16:11.013" v="0"/>
        <pc:sldMkLst>
          <pc:docMk/>
          <pc:sldMk cId="1562262789" sldId="265"/>
        </pc:sldMkLst>
        <pc:inkChg chg="add">
          <ac:chgData name="Le Nhat Tung" userId="77b0905b33e1f80d" providerId="LiveId" clId="{61997512-BCCB-4C39-880C-CED63CBDF193}" dt="2023-08-06T08:16:11.013" v="0"/>
          <ac:inkMkLst>
            <pc:docMk/>
            <pc:sldMk cId="1562262789" sldId="265"/>
            <ac:inkMk id="3" creationId="{5B2E7317-5698-A667-1CC8-AD33ADACD03F}"/>
          </ac:inkMkLst>
        </pc:ink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8-06T08:09:40.935"/>
    </inkml:context>
    <inkml:brush xml:id="br0">
      <inkml:brushProperty name="width" value="0.05292" units="cm"/>
      <inkml:brushProperty name="height" value="0.05292" units="cm"/>
      <inkml:brushProperty name="color" value="#00B050"/>
    </inkml:brush>
  </inkml:definitions>
  <inkml:trace contextRef="#ctx0" brushRef="#br0">21334 3680 857 0,'-3'0'160'0,"-2"0"18"0,-1 0 13 16,0 0 9-16,-3 0 9 0,-1 0 4 16,0 0 8-16,-2 0 6 0,-1 0 3 15,3 0 5-15,0 0 0 0,0 0 4 16,1 0 0-16,0 0 4 0,2 0 1 0,1 0 4 15,1 0 0-15,2 0-138 0,0 0-17 0,2 0-19 16,-1 0-12-16,2 3-6 0,0-3-7 16,2 0-1-16,2 1-9 0,0 0 1 0,4 0-6 15,3 1-3-15,2 0 0 0,3 0-5 16,5 0 0-16,1 1-3 0,6 0-1 16,0 1-4-16,5-1 4 0,-1 1 0 0,3-2-5 15,3 3 1-15,0-3-1 0,3 1-4 16,1-1-1-16,2-2-5 0,-3 1 1 0,3-1-6 15,-3 0 1-15,2-1 0 0,-4-1-1 16,1-1 1-16,-3 1 0 0,-3-3-1 16,-1 0 1-16,-3-2 0 0,0 0-4 0,-2-1-1 15,-1 1 2-15,-4-1-1 0,-1 2 0 16,-2 1 0-16,-2 1 1 0,-4 3 0 0,-2-2 1 16,-5 2 4-16,-4 1 0 0,0 0 1 0,-2 0-1 15,-1 1 0-15,-4-1 0 0,-1 2 0 16,0 0 0-16,-5 0 0 0,-1 2-1 15,-2-1 0-15,-1 5 1 0,-6-2-1 0,-1 3 1 16,-1-1-1-16,-2 3 0 0,0 0 0 16,-1-1 0-16,0 3-5 0,1-1 0 0,0 0 0 15,1 0-1-15,2 2 1 0,0-1-1 16,2 0 0-16,1 0-1 0,3-1 1 0,2 2 0 16,1 0 0-16,1 0 0 0,0-2 1 15,4 1-1-15,-1-2 1 0,2 0 0 0,2-3 1 16,-3 3-1-16,3-3 1 0,0-1 1 15,-2 0-1-15,2-1 2 0,-2-1-1 0,2-1 1 16,-1 2 0-16,1-3-4 16,3-2 0-16,-5 2-5 0,4-3-4 0,1 0-1 15,0 0-3-15,-1 0-1 0,1-1 0 0,-1-2 0 16,1 0-1-16,-1-2 1 0,1 0-1 16,0 0 1-16,-3-2-1 0,3-2-1 0,1-1 1 15,-2 0-1-15,2-3 0 0,0 0 5 16,-1-1-1-16,2-3 5 0,-1 0 4 15,0-2 0-15,0 0 4 0,0-4 0 0,0 1 0 16,0-1 0-16,0 1 0 0,2-2 0 16,-2 0 1-16,0 1-1 0,0-2 1 0,0 2 0 15,0 0 4-15,0 1 1 0,0 0 0 16,0 1 0-16,0 2 0 0,0 0 5 16,0 4 0-16,0 0 4 0,0 4 0 0,0 2 0 15,0-1 1-15,0 5-1 0,0 0 0 0,0 1 0 16,0 2 5-16,0 2-5 0,0-2 4 15,0 2 0-15,0 2-4 0,0 3-1 0,0 0 1 16,0 1-1-16,1 3 0 16,3 0-4-16,-2 3 0 0,3 2-5 0,0 2 0 0,4 2 0 15,0 1 0-15,0 2 0 0,2 0 0 16,0 3-1-16,1 0-5 0,2 1 5 16,-2 1-5-16,1 1 0 0,0-1 0 0,0 3 0 15,0-2-5-15,0 0 1 0,-1-1 0 16,-1-2 0-16,-1 1 0 0,0-4 0 15,-1-2-4-15,-1 3 1 0,-1-6-5 0,-1-1 1 16,-1-1 0-16,-2-3 0 0,1 1 1 0,-2-1-5 16,1-2 1-16,-2-2-1 0,-1-2 1 15,2-1 0-15,-1-2 5 0,-1 1-1 16,2-2 1-16,-2-1-1 0,0 0 0 0,0-4 0 16,0 1 5-16,0-2-1 0,0-3 4 15,0 2 0-15,0-3 0 0,-2-2 4 0,2-2 0 16,-3-1 5-16,-1 2-1 0,-1 0 0 15,-2 1 0-15,-3-1-1 0,-2-2 1 0,0 4-1 16,-4 0-1-16,-3-2 1 0,1 3-1 16,-2 0 0-16,0-2 0 0,-2 1 0 15,1 1 1-15,-1 3-1 0,2-3 6 0,-3 2-5 16,1-1 1-16,2-2-5 0,-3 1 1 16,-6-1 1-16,0-1 4 0,0 0 1 15,-1 3 0-15,-2-2 1 0,-1 4-1 16,-2 1 2-16,0-1-1 0,1 2 1 15,3 4-1-15,0-2 5 0,0 2 0 0,2 0-1 16,4 0-4-16,0 0 1 0,4-1-1 0,4 0 4 16,2-1 1-16,4 1-1 15,2-2-5-15,5 0 1 0,0 2-1 0,1-3 0 16,3 1 1-16,0 1-10 0,-1-3-9 0,2 1-14 16,2 0-35-16,3-3-133 0,0 2-861 15,-1-2 0-15,2-1 0 0,2 1 0 16</inkml:trace>
  <inkml:trace contextRef="#ctx0" brushRef="#br0" timeOffset="1201.34">22934 3591 1206 0,'-2'0'185'0,"2"0"4"15,0 0 9-15,0 0 1 0,0 0 4 16,0 0 4-16,0 0 4 0,0 0 1 0,-1 0 4 16,2 0 5-16,1 0 4 0,3 0 4 15,0 0 0-15,4 0 5 0,2 0-1 0,4 0 5 16,5 0 0-16,3 0-172 0,4 0-9 16,3 0-3-16,1 0-10 0,6 0 1 15,1-2-4-15,1 2-5 0,1-1-4 0,-1 1 0 16,2-1-5-16,-3 1-4 0,2-1-9 15,-2 1-4-15,-4 0-4 0,-1 0-10 0,-1 0-4 16,-3 1-18-16,-1-1-13 0,-4 0-27 16,-5 0-43-16,0 0-91 0,-5 0-781 15,-1 0 0-15,-4-1 0 0,-2-1 0 0</inkml:trace>
  <inkml:trace contextRef="#ctx0" brushRef="#br0" timeOffset="1482.18">23515 3401 938 0,'0'0'155'0,"0"0"1"16,0-1 0-16,0-1 9 0,0 1 4 0,0-1 5 15,2-1 8-15,1 0 5 0,3-1 0 16,2 1 4-16,2-1 0 0,1 2 4 16,4 1 0-16,2-2 4 0,0 3 0 0,5 0 1 15,-1 0-1-15,4 5 1 0,-2 0-156 16,2 3 4-16,1 2 1 0,-2 2-5 0,-1 3 1 15,-4 4-5-15,-2 2-4 0,-5 2-4 16,-4 1 4-16,-4 1-4 0,0 1 0 0,-8 1-4 16,-4 1 0-16,-3 0-5 0,-7 1 0 15,1-1-1-15,-5 0 0 0,1-3-4 16,-3-2-24-16,0-3-62 0,1-5-885 0,7-5 0 16,0-2 0-16,8-7 0 0</inkml:trace>
  <inkml:trace contextRef="#ctx0" brushRef="#br0" timeOffset="2882.98">24664 2863 982 0,'-2'-2'163'0,"2"-4"10"0,-4-1 8 16,1-3 10-16,-2-2 8 0,1-3 4 16,-2-3 1-16,1 0 4 0,-4-1 4 0,4 3 4 15,-4 1 5-15,5 4 5 0,0 1 3 16,-1 4 1-16,3 2-1 0,-2 3 5 15,0 1 0-15,1 7 0 0,2 5-164 0,-1 4-8 16,-1 5-9-16,2 7-9 0,-1 7-9 16,2 7-4-16,-1 10-1 0,1 7-3 0,0 4-5 15,0 4-5-15,0 11-8 0,1 2-5 16,1-2-3-16,-1-4-1 0,3-3 1 16,-1-4-5-16,1-8 0 0,2-6-1 15,-4-7 1-15,3-15-1 0,-3-7 0 16,0-5 0-16,0-5-5 0,-1-5 0 0,-1-3 0 15,0-4 1-15,0-2-5 0,0-5 0 0,0-4 4 16,0-1 0-16,0-5 1 0,0-2-1 16,0-1 1-16,0-5 0 0,0-1 0 0,0-1 0 15,0 0 1-15,0 0-1 0,0 1 1 16,0-1 0-16,0 2 5 0,0 1 5 16,3 0-1-16,1 2 0 0,3 0 5 0,0 1-1 15,3 3 5-15,5 1 0 0,1 3 0 16,2 3 4-16,4 4-1 0,0 2 0 0,1 3 0 15,1 3 4-15,-2 6 0 0,2 8 0 16,-5 3 0-16,0 3-1 0,-3 3 1 16,-3 0-5-16,-6 6 0 0,-2 0 0 0,-2 1 0 15,-3 0 0-15,-8-2-5 0,-3 2 0 0,-4-4-4 16,-4 2-9-16,-5-1-5 0,-1-3-3 16,-1-2-9-16,-2-4-13 0,1-2-22 0,3-5-40 15,4-4-84-15,4-4-780 0,7-1 0 16,2-6 0-16,6-5 0 0</inkml:trace>
  <inkml:trace contextRef="#ctx0" brushRef="#br0" timeOffset="3697.94">25293 3631 1004 0,'0'0'176'0,"0"0"13"15,0 0 10-15,-2 0 8 0,1-1 5 0,-3 0 4 16,-4-2 5-16,1 0 4 0,-7 1 4 15,3-3 5-15,-8 3 0 0,-1-1 0 0,-3 2 0 16,-1-1 5-16,-2 1-1 16,-1 2 0-16,-1 4 0 0,0 2 0 0,3 3-176 15,-4 4-14-15,4 4-10 0,2 3-8 16,6 3-6-16,-1 3-4 0,6 1-5 0,3 0-9 16,4-3-4-16,2-2-5 0,4-3 0 15,4-5 1-15,5-3-1 0,0-7-4 0,3 0 0 16,4-4 1-16,2-2 0 0,6-7 0 15,0-4 0-15,0-2 1 0,2-6 0 0,0 0 5 16,-3-3 1-16,-1-4 5 0,-1-2 0 16,-4-1 9-16,-2 4 0 0,-1 0 5 0,-3 5 0 15,-5 2 5-15,0 5-1 0,-3 3 1 16,1 3-1-16,-1 3 0 0,-3 4 0 0,2 4 1 16,-1 4-1-16,1 4-1 15,1 1 1-15,-1 5-5 0,3 3 0 0,0 0-5 0,2 3-1 16,-2 2-5-16,1-1-4 0,2 1-5 15,1-3-4-15,0-2-10 0,5-4-4 16,-3 0-5-16,4-4-4 0,2-4-5 16,-4-1-4-16,5-3-6 0,0-5-8 0,1-3-4 0,-2-5-13 15,-2-1-5-15,0-8 0 0,0-1-4 16,-3-3 1-16,0-4 0 0,-2-5 5 16,-2-2 4-16,-3-4 14 0,0-1 14 0,-2-3 14 15,-4-1 17-15,2-3 8 0,-2-2 15 16,0-1 4-16,-2 2 8 0,2 2 14 0,0 0 5 15,0 4 12-15,0 3 10 0,0 5-1 16,0 10 5-16,0 3 0 0,0 7-1 16,0 3 1-16,0 6-6 0,0 7-4 0,0 7-10 15,0 8-12-15,0 8-15 0,0 4-3 0,0 7-9 16,2 7-1-16,3 4-7 0,-1 8-4 16,1-1-1-16,4 0-4 0,-2-1-4 15,2-2-5-15,1-1-4 0,-2-6-5 16,-2-5-9-16,-1-4-4 0,-1-7 0 0,-2-7-9 15,-1-5-17-15,1-5-19 0,-4-6-3 0,-1-5-1 16,-1-7 5-16,-1-5 8 0,1-8 17 16,-5-4 10-16,2-2 8 0,0-6 19 15,-2-3 3-15,2-3 14 0,0 1 9 0,3 0 5 16,0 3 13-16,4 4 9 0,-2 0 4 0,2 7 5 16,2 1 18-16,5 5 26 0,-1 1 5 15,3 1 0-15,2 0-4 0,0 1-9 16,3 2-13-16,2-4-14 0,0 0-9 0,-1 2-17 15,1-2-10-15,-5 3-12 0,3-3-10 16,-5 2-10-16,-1 4-12 0,-3-1-19 0,0 5-26 16,-3 2-36-16,-2-2-80 0,2 2-836 15,-2 1 0-15,-2 2 0 0,0-1 0 16</inkml:trace>
  <inkml:trace contextRef="#ctx0" brushRef="#br0" timeOffset="3946.27">25064 3444 1316 0,'-2'-3'219'0,"2"-4"6"0,0-6 8 15,0 1 5-15,0-5 5 0,2-7 3 0,3 1 1 16,1-5 4-16,2-3 0 15,3 5 0-15,1 2 0 0,2 4 0 0,4 1-5 16,0 6-4-16,2 4-13 0,0 4-14 0,1 2-26 16,-2 3-63-16,0 4-1219 0,0 1 0 15,-5 4 0-15,0 1 0 0</inkml:trace>
  <inkml:trace contextRef="#ctx0" brushRef="#br0" timeOffset="4113.82">25424 2772 1346 0,'-3'-3'228'16,"2"-4"2"-16,1-1-1 0,-2 0 1 15,0-2 4-15,2 0-4 0,-1 2 0 0,0 3 5 16,1-1-1-16,-2 13 1 0,4 7-5 0,-4 10-12 16,2 9-32-16,0 9-101 0,0 9-961 15,0 5 0-15,-2 7 0 0</inkml:trace>
  <inkml:trace contextRef="#ctx0" brushRef="#br0" timeOffset="4613.29">26930 2971 1238 0,'-2'-3'206'0,"0"1"6"0,0-3 0 0,1 0 4 16,-1 0 5-16,0 0 4 0,-2 0 1 0,4-2 0 16,-4 4-1-16,4 0 1 15,0 2 5-15,-3 4-1 0,3 5 0 0,0 2 1 16,0 8-1-16,0 4 0 0,3 6 1 0,1 10-1 15,0 6-203-15,0 10-4 16,3 8 0-16,1 2-4 0,-2 4-5 0,3 2-4 16,0 3 0-16,0-1-1 0,-2-3 0 0,-1-5-5 15,-1-3-8-15,2-7-5 0,-3-8-9 16,-1-6-13-16,-1-7-14 0,2-9-30 0,0-7-59 16,-1-5-887-16,-3-6 0 0,2-2 0 15,0-9 0-15</inkml:trace>
  <inkml:trace contextRef="#ctx0" brushRef="#br0" timeOffset="5396.75">27294 3234 1140 0,'0'0'190'16,"0"0"4"-16,0 0 13 0,0 0 10 15,0 0 8-15,0 0-1 0,0 0 5 0,-2 1 1 16,-2 1-1-16,-3 5-4 0,-5 4 0 15,-1 4 0-15,-7 3 1 0,-2 6 0 0,-5 2 0 16,-3 4-4-16,-3 6 1 0,-1 0-5 16,-2 0-190-16,6 0-9 0,-1-2-13 0,5-2-8 15,1 0-14-15,4-5 0 0,8-2-4 16,-1-3-1-16,8-6 1 0,3-4 3 0,3-1 1 16,1-6-1-16,7 0 0 0,4-4 0 15,1 0-1-15,6-2 5 0,0-4-1 0,4 3 5 16,6-3 0-16,3 1 5 0,-3-1-1 15,4 1 0-15,-3 0 4 0,1 0 5 0,2 2 0 16,-3 0 0-16,-1 1-5 0,1 1 1 16,-4 0 0-16,-1 1 0 0,-3-1 0 0,-1 0 0 15,1 0 0-15,-7 0 4 16,0 0 1-16,-2-1 4 0,-1-1 0 0,-1 0 0 16,-1-2 0-16,0 0 1 0,-1-3 0 0,-3 0-4 15,1-1 4-15,-3-2 0 0,-2 1 5 16,3 0 5-16,-2-2-1 0,-1 2 0 15,-2 1 5-15,0 1 0 0,0 0-1 0,0 2-4 16,0 0 0-16,0 3-5 0,0 0 0 0,0 1 1 16,0 1 3-16,0 0-4 0,0 3 4 15,0 1-4-15,0 3-5 0,0 4 0 16,2 1-4-16,-2 3-10 0,4 3-4 0,-3 2 0 16,1 5-5-16,2-2 0 0,3 0-5 0,2 0 0 15,-2-2 1-15,5-3-1 0,0-2-4 16,2-5 0-16,0-3-5 0,3-3 1 15,2 0-5-15,-2-4 4 0,3-2 0 0,1-4 0 16,-2 0 5-16,2-5 4 0,-2 1 5 16,-4-1 3-16,1-3 1 0,-3-2 5 0,-2-1 8 15,-1 0 5-15,-4-1 5 0,-1 3-1 16,-2 0 10-16,-2 2 0 0,1 3 0 16,-4 3 8-16,2 2 1 0,0-1 0 0,0 7-1 15,0 2 1-15,-1 4 0 0,1 5-4 16,0 2-1-16,0 3-3 0,0 2-1 0,0 3-4 15,-1 6-5-15,3 0-4 0,0 4-5 16,0-2 1-16,-2 3-5 0,4 0 0 0,-1 0 4 16,-2-1-4-16,1 1 0 0,-2-4 5 15,0-1-1-15,0-2 0 0,-3-1 1 0,-1-6 4 16,-1-3 1-16,-1-3-1 0,-1-5 1 16,-2-1-5-16,-2-5-4 0,1 0-4 0,-4-4-5 15,2-4-9-15,0-4-13 16,-2-4-31-16,2-5-94 0,0-4-867 0,3-6 0 15,-2-6 0-15,2-8 0 0</inkml:trace>
  <inkml:trace contextRef="#ctx0" brushRef="#br0" timeOffset="5578.25">27767 3017 1128 0,'1'0'192'0,"2"0"14"0,3 0 13 15,-1 0 9-15,6 0 4 0,5 0 4 16,4 0 10-16,2 0 3 0,5 4 9 0,5-1 5 15,1-1 0-15,6 2 5 16,-1-2-1-16,4 4-4 0,-3-4-4 0,1 0-8 0,-3 0-24 16,0-1-44-16,-1-1-415 0,-4 0-809 15,-2-1 0-15,-2 0 0 0,-1 0 0 0</inkml:trace>
  <inkml:trace contextRef="#ctx0" brushRef="#br0" timeOffset="62621.43">6691 4126 849 0,'-1'2'126'0,"-1"0"4"0,0 2 10 0,0 4 13 15,-1-2 9-15,2 3 8 0,-2 0 10 16,1 2 4-16,1 0 9 0,1 3 4 0,0-1 9 16,0 2 0-16,1 1 5 0,2 4 4 15,1-1 0-15,1 0 4 0,1 1 1 16,2 2-123-16,1-4-3 0,1-1-2 0,1-3-8 15,1-4-10-15,0-4-3 0,1-2-6 0,0-3-8 16,1-5 0-16,-1-5-8 0,0-4-1 16,2-5-8-16,-5-3 4 0,2-7-4 15,-1-1-4-15,-3-6 0 0,0-3 0 16,-3-4 0-16,-2 2 1 0,-1-3-1 0,-1 3 1 16,-2-2 0-16,-4 0-5 0,1 3-4 15,-5 2-5-15,-1 2 4 0,0 5-4 0,-2 3 0 16,-3 4-5-16,-4 4 5 0,0 7-5 0,-2 4 0 15,-3 6-1-15,-1 5 0 16,-1 9-5-16,0 4 0 0,-2 6-1 0,1 8 1 16,0 3-5-16,2 9 1 0,3 3 0 0,4 7 0 15,0 4 0-15,5 3-5 0,3 7 1 16,5-1-1-16,1 3 1 0,3 4-5 0,1-2 0 16,3 1 0-16,-1 0 1 0,8-3-1 0,-1-1 1 15,1-4 0-15,5-3 0 0,-1-7 0 16,7-5-5-16,0-4 0 0,1-6 1 15,5-7 0-15,-1-3 0 0,4-8 0 0,1-4 0 16,1-5 0-16,1-4 1 16,1-4-1-16,0-1 1 0,2-5-5 0,1-4-5 15,0-5-4-15,0-3-5 0,-1-2-9 16,0-5-9-16,2-2-4 0,-4-2-1 0,0-6 1 16,-3 1 0-16,-3 0-1 0,-1-2 1 15,-5-1-5-15,-2 2 4 0,-4 1 1 0,-3 1 4 16,-4-2 4-16,-2 4 1 0,-3 0 8 0,-2 4 9 15,-1 0 5-15,-2 4 10 0,-1 3 8 16,-3 1 14-16,1 4 5 0,-3 5 4 16,0 3-1-16,-2 3 1 0,-2 6-1 0,-1 6 0 15,-2 7 4-15,0 4-5 0,-2 7 1 0,1 3-6 16,1 5-3-16,-1 3-1 0,5 3-5 16,-2 1-4-16,4-3-1 0,1-2-4 15,2-2-1-15,1-6-3 0,3-4-1 0,-1-6 0 16,2-5 0-16,2-4 1 0,-1-6-1 15,5-3 1-15,-2-7 4 0,3-6 0 0,2-5 0 16,1-2 0-16,2-6 1 0,0 0 0 16,2-3 0-16,-1 1-3 0,1 0 4 15,-2 4 1-15,-2 4 0 0,3 5 0 0,-3 5 0 16,3 4 0-16,0 8 1 0,0 3-1 16,3 6 0-16,1 2 0 0,1 1-4 0,2 3 0 15,-1 4-1-15,2-2 0 0,1-1 0 16,1-2 0-16,0-7 0 0,0 0 3 0,0-3-4 15,1-4-1-15,-1-5 0 0,-1-5 0 16,2-7 0-16,-1-3-1 0,-3-5 0 0,2-6 0 16,-2-6 1-16,-1-4-1 0,0-7 1 15,-5-5 0-15,0-3 1 0,-4-5-1 0,-1-4 5 16,-2-2-1-16,-4-3 1 16,0-3 4-16,-3-1 1 0,0-4 4 0,-2 1 1 15,1 2 0-15,0 2 4 0,-1 4 0 0,0 2 1 16,-1 8-1-16,0 5 4 0,-2 6 0 15,1 9 0-15,-1 7-1 0,0 7 5 0,-2 4 0 16,2 7-5-16,0 5 1 0,-2 3 0 16,2 8-5-16,-1 6-1 0,-2 9-4 0,-1 8-4 15,1 9 0-15,0 8-5 0,-1 12 2 16,1 9-1-16,0 11 1 0,0 8-5 16,0 2 1-16,4 4-1 0,0-1 1 0,1 1-9 15,-2-3 0-15,4-4 0 0,1-3 0 0,-1-9-1 16,1-7 1-16,1-6 0 0,2-5 0 15,4-10 5-15,2-2-1 0,0-8-5 16,4-5 1-16,0-8-1 0,3-3-4 0,-1-8 0 16,4-4 0-16,-3-6-4 0,0-4-5 15,1-7-4-15,-1-6-9 0,1-3-5 0,-2-3-4 16,2-6-4-16,-3-1-5 0,3 0-5 16,-5-3-3-16,3 1-6 0,-2-2-8 15,0 2 5-15,1 0-5 0,0 1 0 0,0 2 4 16,1 1 0-16,0 2 1 0,0-1 4 15,2 2 9-15,-1 2 18 0,-1 1 17 0,1 1 13 16,-3 2 14-16,-1 2 9 0,0 2 14 16,-2 0 8-16,-1 4 14 0,-5 2 9 0,1 3 8 15,-4 1 5-15,0 2 9 0,-1 0-1 16,0 1 1-16,-1 1-1 0,-2 2 1 0,0 1-1 16,-3 3-5-16,0 2-8 0,0 1-9 15,-2 3-9-15,1 4-9 0,1 3-4 16,-2 3-9-16,4 3-5 0,0 3-8 0,3 1-5 15,-1 1-1-15,2 2-4 0,0-1-9 0,3-3 0 16,1-2 0-16,0-1 0 16,1-5 1-16,1-6-6 0,1-4 1 0,4-4 0 15,4-5-1-15,-1-3 0 0,2-3-1 16,1-5 1-16,2-4-1 0,1-4 0 0,2-2 0 16,-1-2 0-16,1-1-4 0,-1-3 0 15,-2-2 5-15,-1 2 0 0,-2-1 0 0,-3 4 0 16,-4-2 5-16,-2 4 4 0,-1 4 5 15,-4 0 0-15,0 6 1 0,-2 2-1 0,-2 2 0 16,2 6 1-16,0 6 5 0,-1 6 0 16,1 7 0-16,0 5 0 0,0 6 5 0,0 3-2 15,0 3 1-15,0 2-5 0,1 1-1 16,3-1 1-16,0-6-5 0,0-4 1 0,4-4-5 16,0-5-5-16,-1-3 1 0,3-6-5 15,1-4 1-15,0-5-1 0,1-2-4 16,-1-5 0-16,1-6 0 0,0-4 0 15,1-2 0-15,-3-5 0 0,0 0 1 0,0-3 4 16,-2 0 0-16,-2-2 4 0,0 3 0 0,0 4 0 16,-4 4 0-16,0 3 5 0,1 7-1 15,-1 0 5-15,0 8 0 0,-1 8-1 0,3 4 0 16,0 5 0-16,2 0 0 0,1 2 1 16,-1 3-1-16,0 0 1 0,2 1 0 0,1-4 0 15,-1-1-1-15,3-5-3 0,-1-3-1 16,0-3 0-16,2-2 0 0,-1-1 0 0,0-5 0 15,3-3-5-15,0-6-4 0,1-2-5 16,-1-3-9-16,3-3-9 0,-1-5-9 16,2-2-4-16,1-6-5 0,0-3 0 0,-1-3 0 15,0 0 0-15,-1-4-1 0,-2-1 1 16,-3-1 4-16,-1-2 9 0,-3-2 5 0,-4-2 4 16,0-2 9-16,-4-1 4 0,0-1 9 15,-3-2 10-15,-1-1 8 0,-2 2 14 16,2-3 10-16,-4 6 8 0,0 3 5 0,0 3 0 15,1 6 0-15,-2 7 5 0,1 3-1 16,1 8 0-16,1 5 1 0,-2 5-10 0,4 4-4 16,-4 3-4-16,0 6-9 0,0 3 1 15,4 4-5-15,-2 6-4 0,2 9 1 0,1 6-6 16,-2 9 0-16,3 12-4 0,0 11 0 16,2 7-1-16,0 8 0 0,0 7-8 0,0 5 0 15,-2 2-1-15,2-1-4 0,2-4 0 16,1-5-1-16,1-5 0 0,2-7 1 0,3-8-5 15,1-7-5-15,1-7-4 0,3-9-5 16,1-6 1-16,2-10-6 0,0-3-3 16,1-10-5-16,0-3 1 0,-1-3 0 0,2-9 4 0,1-3 0 15,0-6 1-15,-1-1-1 16,0-4 2-16,-1-2-1 0,1-4 0 0,1-4 0 16,-1-3 9-16,0 1 3 0,1-2 5 15,-1 1 5-15,1-3-1 0,1 3 5 16,-2-1 9-16,-2 0 9 0,-3 7 4 0,-1 0 5 15,-3 3 3-15,-3 2 6 0,-2 4-1 0,-2 3 4 16,-1 3 1-16,-2 3 0 0,-4 1-1 16,0 2 5-16,-2 3-4 0,0 0 0 15,-1 2 0-15,-3 4 0 0,0 4 1 0,-2 0-1 16,0 7-4-16,0 3-5 0,-1 5-5 0,4 1-8 16,-1 3-5-16,2 4-9 0,2-1-5 15,0 0-5-15,3-5 1 0,0-2 0 16,1-6-5-16,2-2-3 0,0-6-1 0,0-1 0 15,2-7 0-15,1-5 0 0,1-5-1 16,2-3 1-16,1-2 4 0,-1-3 0 16,3-1 0-16,-1 0 5 0,1 2 0 0,0 1 5 15,0 3 4-15,0 6 0 0,0 6 0 16,3 5 4-16,-1 7 4 0,2 4 0 0,0 1 0 16,3 5 0-16,0 1 0 0,1-1 0 15,2-2-4-15,-3 2 0 0,2-7-5 0,0-7-5 16,-1 0 1-16,1-3-5 0,1-5-4 15,-1-5-9-15,0-6-9 0,-1-2-9 0,-1-5-9 16,1-2-8-16,-1-1-5 0,0-4 1 16,-2-5-1-16,1-2 1 0,-3-1 0 0,-1 0-1 15,-4-5 11-15,0-2 3 0,-1-1 10 16,-3-1 9-16,0-4 8 0,-2-1 14 16,-2-2 9-16,0 0 14 0,-2 1 12 0,-2 2 14 15,1 3 8-15,-1 6 10 0,1 4 4 16,0 7 0-16,-2 8 0 0,2 7 0 0,3 9 0 15,-1 12-1-15,0 7-5 0,2 10-4 16,-1 9-9-16,4 3-9 0,0 7-13 0,1 5-9 16,4 3-8-16,0 4-10 0,-1-3-4 15,1-1-8-15,2-1-1 0,-3-3-8 0,0-2-10 16,-2 0-23-16,-3-3-21 0,0-2-36 16,-2-2-58-16,0-3-106 0,0 0-634 15,0-9 0-15,0 0 0 0,-2-4 0 0</inkml:trace>
  <inkml:trace contextRef="#ctx0" brushRef="#br0" timeOffset="63289.9">9678 4899 1126 0,'0'-4'196'0,"0"-1"10"0,0-1 8 16,4-3 5-16,-1-1 4 0,5-3 5 16,0 0-1-16,2-1 5 0,2-1 1 0,0 3-1 15,3 4 5-15,-1 1 0 0,-2 2 0 16,0 3 0-16,-1 1 0 0,0 1 1 0,-4 1-1 15,1 3 1-15,-1 2-197 0,-1 3-14 16,1 2-8-16,-1 3-5 0,-2 3-5 0,2 6-4 16,0 5 0-16,1 3-5 0,-1 3 0 15,1 0-1-15,1 0-4 0,-3 0-4 0,3-1 0 16,0-5 0-16,1-2 0 0,1-7 0 16,-3-3 0-16,3-7-1 0,-1-2 1 15,1-3 4-15,0-3 0 0,-1-3 5 0,1-3 0 16,-2-6 0-16,1-1-1 0,2-3 1 15,-1-3 0-15,1-2 0 0,-2-4-1 0,0-2 9 16,0-2-5-16,-1-1 5 0,-3 2-1 16,-2-1-4-16,-2 0 5 0,-2 3 0 0,-4 1 0 15,-3 4 0-15,-1 3-4 0,-4 3-4 16,1 5 0-16,-2 3 0 0,-1 2 0 16,0 4 0-16,-1 1 1 0,3 3 0 0,1 2 0 15,3-1-4-15,1-2 4 0,4-1-8 0,1 1-1 16,2-1 5-16,-1-1-5 0,4-1 5 15,2 0-1-15,2 0 0 0,3 0 5 16,3 0-1-16,3 0 1 0,5 0-1 0,5 3-1 16,1 1 1-16,3 2-1 0,1 6 0 15,-1 0 0-15,-2 6-1 0,-4 1 1 0,-3 6 4 16,-5-2-1-16,-3 5 1 0,-6-3 0 16,-1 1-5-16,-3-5 0 0,-2 0 0 15,0-6 5-15,-2-3 0 0,-1-5-1 0,0-2 1 0,-2-5 0 16,2-5 4-16,0-5 1 0,0-5-1 15,-2-5 5-15,3-5 0 0,0-3 5 16,0-6 0-16,4-5 1 0,1-1-1 16,4-3 1-16,5 0 4 0,-1 2 1 0,7 0 0 15,3 3-5-15,4 0 1 0,4 3-1 16,4 4 1-16,3 2 0 0,4 2-5 0,1 7 0 16,0 2 1-16,4 3-10 0,-1 5-9 15,-3 5-8-15,-1 5-6 0,-6 4-4 0,-2 7-14 16,-6 4-27-16,-5 4-71 0,-4 1-116 15,-7 4-771-15,-1 0 0 0,-2 1 0 0,-3-2 0 16</inkml:trace>
  <inkml:trace contextRef="#ctx0" brushRef="#br0" timeOffset="63554.74">10704 5142 1404 0,'-1'1'234'0,"1"-1"2"0,0 0 0 16,0 0 0-16,0 1 0 0,3-1-7 15,-2 0-14-15,2 0-23 0,0 0-44 0,0-2-102 16,1-1-728-16,-1-2 0 0,3 1 0 0,-3-1 0 16</inkml:trace>
  <inkml:trace contextRef="#ctx0" brushRef="#br0" timeOffset="64837.34">11834 4724 926 0,'-3'1'158'0,"0"-1"10"16,-1 0 13-16,-2 2 10 0,1-1 8 16,-5 0 9-16,0 1 9 0,2 0 9 15,-3 0 4-15,2-1 5 0,1 1 4 0,3-1 1 16,0-1 3-16,2 0 1 0,2 1 0 16,-1-1-1-16,2 0 1 0,0 0 0 0,3 0-160 15,3 0-3-15,0 0-14 0,4 0-10 16,3 0-8-16,4 0-9 0,4 0-9 15,3 0-8-15,4 0-2 0,3 0-3 0,5 0-6 0,0-1 1 16,0 0-5-16,2-1 0 0,2 1 0 16,1-2 5-16,-1-1 0 0,0 1 0 0,-3 1 0 15,-1 0-4-15,-1 1 0 16,-1 0 0-16,-5-1 0 0,1 2-1 0,-7 0 0 16,-2 2-4-16,-2 2-4 0,-4-2 0 0,1 4 1 15,-7-1-1-15,-3 4 0 0,-1 0-5 16,-5 4 1-16,0 0-6 0,-5 2 1 15,-1 1 0-15,-5 3-1 0,-3-1 0 0,1 3 0 16,-8 0 0-16,2 4 1 0,-4-1-1 16,-4 3 1-16,0 1-1 0,0 0 1 0,-2 1 0 15,1 1-1-15,0-2 1 0,1-2 0 16,0-2 5-16,2-4 0 0,0-2-1 0,5-5 0 16,2-3 0-16,0-5 0 0,7-3 0 15,-2-1 0-15,3-3-1 0,6-7 1 0,-2 0 0 16,3-6 0-16,1-2 4 0,0-2 0 15,2-5-1-15,-2-1 1 0,2-7-1 16,2 2 0-16,-2-1 0 0,0-1 0 0,2 1 1 16,0-1 0-16,1 0 0 0,3-1 0 0,0 0 1 15,4 1 0-15,-1-4 0 0,1 1 0 16,2-1 0-16,0-2 0 0,0 1 0 16,1 0 1-16,-3 2-1 0,2-1 1 15,-4 5 5-15,1 2-1 0,-2 5 5 0,-2 0 0 16,-1 8 0-16,-1 4 4 0,-1 2 1 15,-2 5-1-15,2 3 0 0,-2 1-1 0,0 2 1 16,0 5 0-16,2 5 0 0,-2 1-1 0,1 4 1 16,1 5 0-16,2 3-1 0,0 4 1 15,0 6-4-15,6 1 0 0,-4 2-5 16,4 1 0-16,3 3 1 0,0 3-5 0,1 0-1 16,2-1 1-16,2 3 0 0,-3 1 0 15,4-2 0-15,-6-1-1 0,3-1-4 0,-3-1 0 16,3-5-4-16,-3-2-5 0,-4-3-4 0,3-5 0 15,-4-5-4-15,-1-1-6 0,-1-4 1 16,2-7-1-16,-5-2-4 0,1-1 0 16,-2-5-4-16,0 2-1 0,-2-5-4 15,0-2 0-15,0-1 1 0,-2-1-1 0,-2-5 5 16,1 2 0-16,-7-6 4 0,2-3 4 16,-3-1 10-16,-1-5-1 0,-3 0 9 0,-5-5 4 15,2 1 0-15,-5-1 4 0,0-2 5 16,-3 2 0-16,1 1 9 0,-2-1 0 0,-2 3 9 15,0 1 0-15,-2 1-1 0,1 5 0 16,-3 1 1-16,3 2-1 0,1 1 0 0,0 4 1 16,2 0-5-16,0 2 0 0,4 0-12 15,3 0-19-15,0 0-61 0,7-3-139 0,-4 1-753 16,2-2 0-16,3-2 0 0,4-2 0 16</inkml:trace>
  <inkml:trace contextRef="#ctx0" brushRef="#br0" timeOffset="67851.78">11091 5071 1173 0,'-2'2'171'15,"-1"1"5"-15,-2-1 5 0,0-1-1 0,-2 1 1 16,0 0 4-16,0 0 1 0,0-1-1 15,2 1 0-15,-1-2-4 0,3 0 0 16,0 0-1-16,0 0 1 0,0 0 0 0,0 0 0 16,2-2 0-16,-1 2-1 0,0 0-170 15,1 0-1-15,1-1-9 0,-1 1-9 0,1 0-10 16,0-1-12-16,0 1-18 0,1 0-14 0,0 1-9 16,3-1 1-16,-3 3 5 15,2 0-6-15,-2 2 1 0,3-1 0 0,-2 1 5 16,0 2-1-16,-1-1 1 0,-1 1-1 15,0-2 1-15,0-1 0 0,0-1 10 0,0 0 3 16,0-1 14-16,0-2 18 0,-1 1 17 16,1-1 18-16,-2 0 18 0,0 0 13 0,-2 0 9 15,2 0 9-15,-3 0 8 0,-1 0 5 0,-1 0 0 16,2 0 5-16,-1 0 3 0,1 0 5 16,0 0 4-16,-3 0 0 0,4 0-5 15,0 0 1-15,-1 0-5 0,2 1-5 16,1 0-4-16,-1 3-4 0,1 0-9 0,0 2-14 15,1 0-8-15,0 4-4 0,1-2-10 0,0 1-3 16,0 0-6-16,0 0-3 0,0-4-5 16,0 1-5-16,0-2 1 0,0-2 4 15,0-1 5-15,0-1 4 0,0 2 5 0,0-2 4 16,0 0 0-16,0-2 0 0,0 1 5 16,0-3-1-16,0-2 1 0,0 1-1 0,0-1 0 15,0-2 4-15,0 2 1 0,0-3-1 16,0 4 1-16,-3 0 4 0,3 1-5 0,0 3-4 15,-1 0-5-15,0 1-4 0,-1 0-5 16,0 1-4-16,2-1 0 0,-1 0 0 0,1 1-5 16,-1 2 1-16,1 0-1 0,0 0 1 15,0 2-1-15,0 0-4 0,2 0 1 16,0-1-1-16,0 1 1 0,0-1-5 0,1 0 0 16,-1-3 1-16,3 0-1 0,-2-1 5 15,1 0 0-15,-1 0 1 0,0 1-1 16,2-1 0-16,-3-1 1 0,4-3 3 0,-3 2 1 15,0-4-1-15,-2 0 0 0,1 2 0 16,-1-4 0-16,-1 3 5 0,2 0-1 0,-4-2 0 16,2 5 1-16,0 0-1 0,-1 2 0 15,-1 0-4-15,2-2 0 0,-1 4-1 0,1-2 0 16,-2 0 1-16,2 1-1 0,-1 0-3 16,1 3-1-16,0-2 0 0,1 4 1 0,1-3-1 15,1 1 1-15,0-2-12 0,-1 0 8 16,2 0-1-16,0 1 5 0,2-4 4 0,-2-1 1 15,-2-2 4-15,2 0-1 0,-3-1 6 16,-1-2-1-16,2 2 0 0,-2-1 0 16,0-3 0-16,0 1-1 0,-2 2 1 0,2 1-5 15,-3 3-8-15,1 0-10 0,0 4-11 16,-1 1-47-16,-3 7-134 0,1 2-925 0,-3 3 0 16,1-3 0-16,-2 1 0 0</inkml:trace>
  <inkml:trace contextRef="#ctx0" brushRef="#br0" timeOffset="70183.35">14166 3688 1379 0,'-6'0'197'0,"1"0"0"16,-6 0 0-16,0 1 0 0,-4 2 4 15,-2 1 0-15,-5 1 1 0,-6 5-1 16,-1 2 0-16,-2 3 0 0,-5 5-1 0,0 5 1 15,-2 4 4-15,-3 4 0 0,1 3 5 0,0 3 5 16,-3 6 5-16,5 1-193 0,2 4 4 16,4 2 1-16,-1 5 4 0,4 0 4 15,0 6 1-15,6 1-1 0,1 3 5 0,4 2 0 16,1 1 0-16,4 3 1 0,3-1 0 16,2 1-1-16,6 3-4 0,0-5 0 0,6 1-5 15,6-2-4-15,1-2-6 0,5-2-3 16,1-5-5-16,6-3-4 0,4-8-5 0,2-4-13 15,3-9-13-15,3-2-14 0,1-8-36 16,7-4-107-16,0-7-885 0,-1-3 0 0,4-6 0 16,-4-2 0-16</inkml:trace>
  <inkml:trace contextRef="#ctx0" brushRef="#br0" timeOffset="76329.55">14349 4833 897 0,'0'0'154'0,"0"-1"14"16,0-1 12-16,0 0 10 0,-3 1 8 16,3 0 5-16,-2 0 5 0,0 1-1 15,-2-1 0-15,-2 1 5 0,2 0 0 0,-1 1 5 16,-3 1-1-16,3 1 0 0,-4 0 5 16,5 1 0-16,-1 1 0 0,1-1-137 0,3 4-16 15,-1-2-16-15,1 3-12 0,1-2-9 0,1 1-9 16,1-1-5-16,-1 4-4 15,1-4 0-15,4 2 0 0,-4-2-1 0,3 1 1 0,2-4-1 16,-2-2 5-16,-1 1 4 16,5-2 1-16,0-1 4 0,-4-4-1 0,3-2 1 15,1-3 4-15,1-1 1 0,-1-2 0 16,-3-3-1-16,1 0 1 0,-1-3 4 0,-1 0 0 16,-2 2 0-16,-1-1 0 0,-2 2-3 0,0 3-1 15,-2 0-5-15,-1 3-3 16,-6 2-6-16,4 2-3 0,-5 2-5 15,1 2 1-15,-5 2-1 0,3 4-4 0,-3 3 0 16,1 1 1-16,6 5-1 0,-3 2 0 16,6 1-4-16,-2 0 0 0,6 3 0 0,-2-1-1 15,2-3 1-15,0-3-1 0,2 0 1 16,0-5-1-16,3-3 5 0,-2-2 0 16,3-2 3-16,1-3 5 0,-3-2 0 0,4-4 1 0,-3 2-2 15,-3-4 6-15,1 0-1 0,-1-1 0 16,-4-1 1-16,-1 2-5 0,-1-1-5 15,1 1-3-15,-5 5-5 0,4 0-14 16,-1 2-12-16,-2 3-19 0,4 1-30 0,1 6-50 16,0 1-129-16,0 1-745 0,4 4 0 15,1-1 0-15,3 1 0 0</inkml:trace>
  <inkml:trace contextRef="#ctx0" brushRef="#br0" timeOffset="77262.92">15331 4700 504 0,'-1'0'84'0,"-1"0"0"0,0 2 0 0,-1 0 0 15,-2-1 0-15,0 0 0 0,1 2 0 0,-2 0 0 16,-1-1 4-16,0 1 9 16,1 1 14-16,-1-1 17 0,1 0 14 0,1-1 13 0,-3 1 14 15,4-2 13-15,-1 1 8 0,1-1 5 16,1-1-75-16,0 2 0 0,2-2 5 0,0 0 4 16,-1 0 0-16,2 0 3 0,0 0 1 15,-2 1 0-15,2-1-4 0,0 0-5 16,-1 0-14-16,1 0-17 0,-3 0-9 0,2 0-9 15,1 0-8-15,-1 0-15 0,1 0-3 16,-2 0-1-16,2 0-8 0,0 0-1 0,-1 0 1 16,1 0-5-16,0 0 0 0,0 0-4 15,0 0 5-15,-2 0-1 0,2 0 1 16,-1 0-5-16,1 0 0 0,0 0 0 0,0 3-4 16,0 0-5-16,-2 1-4 0,2 5 0 15,0 1-5-15,0 0-4 0,0 2 0 0,2 1 0 16,-2 2-5-16,1-3 1 0,2-1-1 15,-1-2 1-15,0-4-1 0,2-1 5 16,1-2 4-16,-1-1 5 0,-1-3 4 0,0-2 0 16,-1-2 5-16,2-4 5 0,-2-2-1 0,-1 0 1 15,-1-2 4-15,0-1 0 0,0-3 0 16,0 2 0-16,0 2 4 0,-1 2 1 0,-1 4-1 16,-2 1 1-16,2 3-5 0,-2 1-5 15,-1 3-5-15,-1 4-3 0,0 2-6 0,0 3 1 16,1 2-5-16,0 1-4 0,2 1-1 15,-1 0 1-15,3 1-5 0,-1 0-1 16,2-4 1-16,0 0-1 0,2-3-3 16,1 0-1-16,0-3 0 0,0-3 1 0,1 0 4 15,1 0 0-15,2-2 1 0,2 0-1 0,-1-4 1 16,-1 0-2-16,1-1 3 0,0-1-1 16,-2 0-4-16,-3-1-14 0,0-2-18 0,-6 2-26 15,0 0-45-15,-5 3-88 16,-2 1-892-16,-4 0 0 0,-1 3 0 0</inkml:trace>
  <inkml:trace contextRef="#ctx0" brushRef="#br0" timeOffset="77811.67">15973 3622 1084 0,'-2'0'180'0,"-3"0"5"0,0 0 9 16,-3 1 9-16,2-1 5 0,-1 0 3 16,-1 2 10-16,1-2-1 0,-1 1 0 0,5 1 5 15,0 0-1-15,2 2 1 0,1 1 0 0,1 1-1 16,4 3 1-16,0 1 0 0,3 3-1 15,5 2 1-15,-2 1-181 0,5 4-5 16,3 1-9-16,3 2-9 0,2 3-4 0,1 3-4 16,2 3-9-16,-1 4 4 0,2 3-4 0,-1 5 0 15,-1 4 0-15,0 4-1 0,-3 0 0 16,-1 8 0-16,-4 0 0 0,-4 2 0 16,-2 3-1-16,-4 4-3 0,-4-1-1 0,-3 4 1 15,-6 2-5-15,-5 1 0 0,-4 2 1 16,-6 2-1-16,-1 2 0 0,-7-2-3 0,-2 0 4 15,-5 1-4-15,-2-4 1 0,-2-3-1 16,3-3 1-16,-2-3-17 0,2-7-32 16,-1-4-111-16,2-6-796 0,0-6 0 0,3-9 0 15,2-8 0-15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8-06T08:11:31.823"/>
    </inkml:context>
    <inkml:brush xml:id="br0">
      <inkml:brushProperty name="width" value="0.05292" units="cm"/>
      <inkml:brushProperty name="height" value="0.05292" units="cm"/>
      <inkml:brushProperty name="color" value="#00B050"/>
    </inkml:brush>
  </inkml:definitions>
  <inkml:trace contextRef="#ctx0" brushRef="#br0">1973 5568 900 0,'-2'0'125'0,"-5"1"-4"0,0 1 0 0,-3 0 0 16,-1 3 0-16,-3 0 0 0,-2 3-1 16,-3-1 5-16,0 2 9 0,-4 4 4 0,3-2 5 15,-2 3 8-15,1 1 5 0,-1 1 8 16,3 0 5-16,-1 2 5 0,1 4 3 0,-2 1-119 16,0 2-1-16,1 5 4 0,1 1 1 15,-2 3-1-15,2 0 1 0,2 4 0 16,1 4 9-16,2 3-4 0,3 1-5 0,4 2-5 15,-2 1 1-15,4-1-10 0,2 1-3 16,1 2-9-16,0 1-4 0,2-1-5 0,0 1-5 16,0 2-3-16,0 0-1 0,0-1 0 15,0 2 0-15,0-2-1 0,0-1 0 0,0-3 1 16,0-4-10-16,0-1-4 0,4-5-4 16,-1-3 0-16,3 1-9 0,4-4-13 15,2-3-23-15,3-1-40 0,2-1-155 0,0-2-553 16,4-4 0-16,-2-3 0 0</inkml:trace>
  <inkml:trace contextRef="#ctx0" brushRef="#br0" timeOffset="14523.02">26486 5091 989 0,'0'-2'141'16,"0"1"5"-16,0-1 9 0,0 0 8 0,0 1 14 15,0-1 8-15,0 0 5 0,0 1 4 16,0 1 5-16,0 0 4 0,0 0 4 16,0 0 5-16,0 0-1 0,0 0 1 0,0 0 0 15,0 2-1-15,0 2 5 0,0 0-141 16,0 4 0-16,0 4-4 0,0-1-9 0,0 5-9 15,2 8-8-15,0 3-9 16,0 2-5-16,-2-1-4 0,2 4-4 16,-1-1-5-16,-1 1-4 0,2-2-4 0,-2 0-1 15,0-7 1-15,0-2 0 0,2-2 0 0,-2-1-5 16,0-4 0-16,3-2-5 0,-3-2-4 16,2-2-5-16,0-2-9 0,0-1-13 0,-2-4-4 15,0 2-5-15,3-3-5 0,-3 1-4 16,0-1-8-16,0-1-6 0,2 0-12 15,-2-2-14-15,0-1-26 0,2-2-107 0,-2 0-570 16,0-3 0-16,-2-1 0 0</inkml:trace>
  <inkml:trace contextRef="#ctx0" brushRef="#br0" timeOffset="17122.68">25397 4293 588 0,'0'2'98'0,"0"2"4"0,0 1 18 16,0 0 8-16,0 2 14 0,0-4 8 16,0 1 9-16,0 0 9 0,0 0 9 0,2-4 4 15,2-7 4-15,-1-3 5 0,3-4 8 16,-2-6 5-16,4-1 4 0,-4-2 5 0,-1-5 3 16,0-2 6-16,-2-1-99 0,1 1 0 15,-4 2-17-15,-1 0-5 0,-3 2-12 0,0 4-5 16,-2 2-8-16,0 3-5 0,-1 3-9 15,-7 4-4-15,0 5-4 16,-2 1-4-16,0 4-9 0,2 5-4 0,0 5-5 16,3 3-3-16,2 8-5 0,-1 3-4 0,8 6 0 15,-1 4-4-15,4 8 0 16,2-1-5-16,6 3 0 0,0 2-5 0,3-4 0 16,2 1-5-16,6-5 0 0,2-3 0 15,5-6 4-15,2-4-1 0,5-5 1 0,1-3 0 16,1-6-1-16,1-3 1 0,2-4-1 0,1 0 1 15,-2-4-1-15,0-4 1 0,-2-4-1 16,-1-3 1-16,-1-6 0 0,-1 0 0 16,-2-5 0-16,0-4 1 0,-4-6 0 0,0-4 0 15,-2-2 0-15,-3-6 1 0,0-1 0 0,-4-2 0 16,2-3 3-16,0-2 0 0,-5 2 0 16,0 0-1-16,-3 1 0 0,-4 2 5 15,-1 3-1-15,-5 4 1 0,0 2-1 0,-3 5 1 16,-3 5-1-16,-2 4 1 0,-2 2 0 15,1 3 0-15,-2 3-4 0,-1 2-1 16,-1 3 1-16,-1 3 0 0,-1 1-4 0,3 1 0 16,-1 4 1-16,0 0 0 0,1-1 1 15,3 7-6-15,-2 2 2 0,2 9-2 16,0 6 1-16,-1 7 0 0,2 9-1 16,3 8 1-16,-1 8-1 0,-1 10-5 15,5 2 1-15,-2 3 0 0,4 1 3 0,-2-1 1 16,4-4-1-16,0-3 0 0,2-7-1 15,3-5 1-15,-1-6-1 0,4-7 1 0,-1-4-5 16,4-6 0-16,1-5 0 0,-1-6 0 16,-2-3 0-16,3-5 0 0,1-4 0 0,-3-2 4 15,3-5 0-15,-1-4 0 0,-1-4-5 16,1-3 4-16,-1-3 0 0,-2-4 1 0,3-2-1 16,-1-4-4-16,-1 1 0 0,-1 0 0 15,0 0 6-15,-3 8-1 0,2 0 0 0,-3 6 0 16,-3 4 0-16,0 4 1 0,2 8 0 0,-2 4 0 15,-2 6 0-15,0 6-1 16,-2 1 1-16,3 1-4 0,1 6 0 0,-2-3 1 16,5 2-1-16,-2-2 4 0,0-2 1 0,1-4-5 15,2-3 0-15,-1-2 0 0,3-7 0 16,1-2 0-16,-2-4 0 0,5-5-1 16,1-5 1-16,1-5 0 0,4-3 4 0,-2-5 0 15,4-2 1-15,-4 0 0 0,2-4 0 16,-3 0 5-16,-2 0 0 0,-1 4-1 0,-3 0 2 15,-5 4 3-15,-3 3 1 0,-1 2-1 16,0 2 0-16,-2 1 0 0,-4 6 1 0,1 0 0 16,-3 5-1-16,1-1 1 0,-1 6-5 15,-4 1 0-15,1 5 0 0,-1 1-1 0,0 2 0 16,1 3-4-16,3 0-1 0,-1 4 1 16,0 1-1-16,4 0-1 0,1-1 1 0,0 1-1 15,2-2 0-15,0 0 1 0,0-3-2 16,2 0 1-16,0-1 0 0,1-3-1 0,-1-2 0 15,3-2 1-15,-2-2-1 0,1-2 1 16,4-1-1-16,-1-4 1 0,-1-2 0 16,4-3-1-16,-1-4 1 0,-1-1 0 0,2-2 1 15,-1-2 0-15,-2 0 0 0,1-2 0 16,0 1 0-16,-4 4 0 0,-2 1 1 0,0 2-1 16,0 4 1-16,-2 2 0 0,1 2-4 15,1 2-1-15,0 6 0 0,-2 1 5 16,2 5 0-16,-2 2-4 0,2 1-1 0,-2 1 0 15,0 0-1-15,0 3 1 16,0-3-1-16,0 0-4 0,0-4 0 0,3-6 0 16,2-2-1-16,-1 1 0 0,1-5 0 0,5-3 1 15,0-5 3-15,-1-2 1 0,2-2 0 0,0-1-5 16,0-1 0-16,-2-1 5 0,0-1-1 16,0 0 2-16,-2 1-1 0,-1 3 0 15,-1 2 0-15,-3 0 4 0,1 0 1 0,-1 2 0 16,-2 1 1-16,2-1-1 0,-2-1 1 15,0 3-1-15,0-3 1 0,-2 1-1 0,2 0 1 16,0 0-1-16,0 0 1 0,0-1 0 16,0 0 0-16,0 1 4 0,-2 1 0 0,-1 0 1 15,1 2-1-15,-1-1 0 0,-1 2 0 16,0 2 0-16,2 1 0 0,-1-2 0 0,-3 2 0 16,6-2 1-16,-5 2-1 0,5 0 0 15,-2-1 1-15,1 1-1 0,1 0 0 0,-2 0 0 16,2 1 0-16,0-1-5 0,0-1 0 15,0 2 1-15,0 0-1 0,-2 0-4 0,0 0 0 16,2 3 0-16,-2-1 0 16,2 3 0-16,0 4 0 0,-4 2-1 0,3 1 1 15,-1 4 0-15,0 3-1 0,2 1 0 0,-2 1 0 16,2 2 0-16,0 0 1 0,0-2-2 16,-2 1 1-16,4-4 0 0,-2-1-1 0,2-1 4 15,0-1 1-15,5-3 0 0,-3-1-1 16,6-2 0-16,-1-2 0 0,1 1 1 15,2-2-1-15,-3 1 0 0,2-2 0 0,-1 0 5 16,-4 1 0-16,1 0-1 0,-5 0 1 16,2 2 0-16,-4-2 1 0,-2 1-1 0,-2 2 1 15,-3-2 0-15,1 1 1 0,-4-2-1 16,-1 1 1-16,-3-1-4 0,-1 0-5 0,-1-3-8 16,3-1-13-16,2-2-23 0,-1-1-39 15,3-1-75-15,2-4-787 0,3-3 0 0,2-3 0 16,-1-1 0-16</inkml:trace>
  <inkml:trace contextRef="#ctx0" brushRef="#br0" timeOffset="17204.65">26697 4242 688 0,'0'0'105'0,"0"-2"-26"0,6-1-43 0,-3 0-217 16,1-4 0-16,1 2 0 0,0 0 0 16</inkml:trace>
  <inkml:trace contextRef="#ctx0" brushRef="#br0" timeOffset="17621.66">26869 4078 1048 0,'0'0'179'0,"-2"0"4"15,0 0 10-15,-4 0 4 0,3-1 4 16,-3 1 5-16,-3 0-1 0,-1 0 1 0,0 1 4 0,-1 0 0 16,-1 3 0-16,-1 3 3 0,-1-2 1 15,5 4 0-15,-2 0 0 0,2 2-1 0,4 2 1 16,1-2 4-16,2 4-179 15,4 0-1-15,2 1-8 0,5 1-5 0,3-1 1 16,1 2-1-16,3 0 0 0,-1-2 5 16,3 3-4-16,-2-1 4 0,-2-1 0 0,-5-1-3 15,-3 1 3-15,-2 0 1 0,-6 2-1 0,-7-1 0 16,-3 1 0-16,-11-3-8 0,0-1-5 16,-6-1-14-16,-3-2-8 0,-1 0-13 15,-1-5-27-15,1-1-53 0,3-3-127 0,1-2-755 16,6 0 0-16,6-2 0 0,3 0 0 15</inkml:trace>
  <inkml:trace contextRef="#ctx0" brushRef="#br0" timeOffset="18637.99">27876 5767 946 0,'-2'0'162'0,"2"-3"4"16,0-2 5-16,0-5 5 0,0-4 8 15,0-3 4-15,2-5 5 0,0-5 3 16,3-6 2-16,0-4 3 0,1-2 1 0,1-2 4 16,4-3 4-16,0 2 1 0,1-3 4 15,-1-2 5-15,4 1 0 0,-1-3 4 0,2 0-162 16,-1-1-5-16,5-2-3 0,-3-3-5 15,3 1-8-15,0 0-1 0,2-2-3 0,-2 4-4 16,3-1-1-16,0 1-3 0,-2 4-1 16,-2 4-5-16,1 4-4 0,-5 5 0 0,0 7-6 15,-4 4-4-15,-2 6 0 0,-2 6 0 16,-5 6 0-16,0 2 1 0,0 1-1 0,-2 1-1 16,-4 5 1-16,2 1-5 15,-3 0-9-15,-2 2-13 0,2 0-23 0,-1-2-52 16,1-1-164-16,-4 0-680 0,0-1 0 0,0-2 0 15,0-3 0-15</inkml:trace>
  <inkml:trace contextRef="#ctx0" brushRef="#br0" timeOffset="19853.83">28885 3758 654 0,'0'-2'126'0,"0"-4"28"0,0-2 17 16,0-1 13-16,0-2 14 15,0-2 12-15,0 0 10 0,-2 0 9 0,2-3 8 16,0 3 9-16,-1 3 5 0,-1 2 0 0,2 2 0 16,0 2-1-16,-1 1 1 0,-1 2 0 0,1 2 0 15,-1 6 0-15,-1 4-127 0,1 6-27 16,-1 3-18-16,-1 6-13 0,-1 4-13 15,1 4-13-15,-2 4-10 0,2 2-8 16,-4-3-9-16,4-3-9 0,-1-3-4 0,0-3 0 16,1-7 0-16,-3-3 0 0,4-3 0 15,0-5 0-15,1-5 0 0,0-1 4 0,-1-2 1 16,3-2-5-16,0-1 0 0,0-3 1 16,0-2 4-16,0-5 0 0,0-3-1 0,-2-4 1 15,2-7 0-15,2-3-1 0,-2-4 0 16,3-7 0-16,-1-2 0 0,3-1 5 0,-2-2-1 15,4-1 5-15,-2 3 0 0,1 4-4 16,0 1 0-16,-1 7 8 0,0 4 1 0,-1 7 0 16,-1 4-5-16,-1 5-4 0,0 5 0 15,-2 2 0-15,1 6 0 0,0 5 1 16,1 3-1-16,-1 4 0 0,1 3 1 0,-2 5-5 16,4 3-1-16,-1 2-3 0,1 5-1 0,0 1-1 15,-1-1 1-15,2-3-6 0,1-3 1 16,-1-2-5-16,4-3 0 0,-2-7 5 15,2-2 0-15,0-6-1 0,2-4 1 0,2-4-1 16,1-6 0-16,1 0 0 0,4-5 0 16,-2-5-1-16,2-2 1 0,-2 0 0 0,0-4 0 15,1-2 4-15,-4 2 1 0,-1 0 0 16,-2 1 0-16,-3 5 4 0,0 3 5 0,-4 1 0 16,0 5 0-16,-1 3 0 0,-3 2 1 15,1 2-1-15,-1 3 1 0,0 5 0 16,-1 4-1-16,1 3 1 0,0 4 0 0,0 3 0 15,1 3 0-15,0 3-5 0,3 3 0 0,-2 0 0 16,3-1 0-16,1-3 0 0,1-5-5 16,0 1 1-16,0-5 0 0,2-2 0 15,2-3-5-15,0-6 1 0,0-1 0 0,5-2 5 16,0-2-5-16,2-2 1 0,4-8 3 16,0-1 2-16,4-4-1 0,0-5 0 15,1-1 0-15,-1-1 1 0,0-5-1 0,-4-1 0 16,0-1 1-16,-3 3-1 0,-5 0 0 0,-4 3 0 15,-2 2 9-15,-2 6-1 0,-3 0 1 16,-1 3-5-16,-2 5 4 0,0 0 1 16,-2 3-5-16,-1 3-1 0,-1 3 1 0,0 3 1 15,-5 3-1-15,2 2 0 0,0 4 0 16,0 1 0-16,-3 3 0 0,4 2-1 0,1 1 0 16,1 0 1-16,2-1-5 0,2 1 0 15,3-1-1-15,2-2 1 0,-1-2 0 0,3-2-1 16,3-1 1-16,-2-2-1 0,2-3-4 15,2-4 0-15,2-1 1 0,1-2-6 0,1-5 0 16,3-5 1-16,-1 2-1 0,0-4 0 16,2-4 0-16,1 0 0 0,-3-1-5 0,3-4 0 15,-7 1 1-15,2-2-1 0,-5-1 0 16,-2-1 1-16,1 1-1 0,-4-3 1 16,-2 1 4-16,-1-3 1 0,0 2 4 0,-1-2 4 15,-2 0 1-15,0 1 0 0,0 5 1 16,0 2-1-16,0 3 1 0,0 6 0 15,-2 2 4-15,2 5 1 0,0 8-1 0,0 7 0 16,0 10 1-16,0 2-1 0,0 6 0 16,0 6-1-16,0 3 1 0,0 4-1 0,0 2-14 15,0 0 1-15,0-2-9 0,0-5-14 16,0-3-17-16,2-7-30 0,-1-1-41 0,1-7-114 16,-1-4-732-16,1-6 0 0,-2-6 0 15,1-1 0-15</inkml:trace>
  <inkml:trace contextRef="#ctx0" brushRef="#br0" timeOffset="21087.27">29730 3868 1168 0,'0'0'194'16,"0"-3"0"-16,0 0 0 0,1-1 0 15,2 0 3-15,4-3 6 0,3 0-1 0,2-1 4 16,5 0 5-16,5 0 0 0,0-2 0 16,5 1 1-16,1-1-1 0,0 0 1 0,0 0 0 15,-1-1 0-15,-1 0 1 0,-4-1-1 16,-2-1-193-16,-2 0-1 0,-3-1 1 0,1-1 0 15,-4-1-3-15,-2 1-6 0,0-3 1 16,-3 0-4-16,0-1-5 0,-2-1 0 0,-1 1 5 16,-1-2-1-16,0-1 5 0,-2 1 3 15,-1 0 0-15,-1 3 6 0,-2-1 2 0,-3 3 1 16,0 2 0-16,-1 5-1 0,-2 0 0 16,-2 7 0-16,-2 1 0 0,-5 2 1 15,2 4-1-15,0 6 0 0,-1 3 0 0,0 4 0 16,2 0-5-16,0 7 0 0,1 0-4 15,2 3-4-15,0 4 0 0,5 0-6 0,-2 1-3 16,5 0-1-16,0 0 0 0,2-3 0 16,1 1 1-16,-1-5-1 0,4-1 0 15,-1-4 0-15,2-3 0 0,0-3 0 0,0-4-4 16,2-4-1-16,0 0 2 0,1-5-1 16,3 1 0-16,-1-6 0 0,4-4 0 0,-2 1 0 15,2-6 0-15,2 1 0 0,-2-3 1 16,0-1-1-16,-2-3 1 0,1 1 5 0,-2 0-1 15,-1 3 1-15,-2 2-1 0,-2 2 5 16,-1 2 4-16,0 4 1 0,-3 4-1 0,1 3 0 16,-1 6-1-16,0 4 1 0,0 2 0 15,-1 4 1-15,1-1-1 0,0 5 0 16,0-1 1-16,0-1-1 0,1 0 0 0,2-6-9 16,1-3 1-16,1-2-1 0,1-3 1 15,2-2-10-15,3-2 1 0,1-4-1 0,4-2 1 16,0-5 3-16,0 2 1 0,1-5-1 15,2-3 0-15,-2-1 0 0,2-1-1 0,-1-2 5 16,-2 1 0-16,-1 0-1 0,-2 3 1 16,-4 0 3-16,0 6 1 0,-4 2-1 15,0 3 0-15,-3 3 5 0,0 4-1 0,0 5 1 16,-2 2-1-16,0 2-4 0,3 1 0 0,2 1 1 16,2 0 0-16,0 2 1 0,4-3-1 15,3-2-3-15,-2-3 0 0,2-2 1 0,-2-5 3 16,-1 0 6-16,0-2 0 0,-3-2 4 15,-4-2 0-15,-1-5 5 0,-1 2 0 16,-2-4 0-16,0-2 0 0,-3 1-1 0,0-3 1 16,-3 0 0-16,0 3-1 0,-2-2 0 15,0 5 0-15,-2 1 0 0,-4 4-6 16,-1-1 1-16,-2 2-10 0,1 2-8 0,-1 2-5 16,2 2-8-16,-2 0-5 0,4 0-9 15,0 0-8-15,3-2-14 0,4 0-4 0,3 0-9 16,1 0-3-16,4 2-10 0,5-6-13 0,4 3-17 15,3-2-23-15,5 0-22 0,2-1-3 16,7 0-5-16,1 0 5 0,4 2 4 16,2-2 5-16,-1 2 9 0,0-1 14 0,-3 2 21 15,0 0 26-15,-2 0 32 0,-3 2 22 16,-3-4 23-16,-3 2 12 0,-6-1 18 0,-1 0 22 16,-3 0 32-16,-2-1 30 0,-4 1 22 15,-2-3 14-15,-2-1 7 0,-4 3 1 0,-1-2 5 16,-2 0-1-16,-3 0-5 0,-2 3-8 15,0-1-18-15,0 2-18 0,-5 3-18 16,2 5-18-16,0 1-13 0,-2 5-9 0,2 3-9 16,1 3-9-16,1 0-13 0,1 4-14 15,4 0-4-15,3 0-4 0,1-3-9 0,4-3 0 16,3-3-9-16,3-6 0 0,2-2 0 16,5-5 1-16,-1-4-1 0,4-6 0 0,-2-5 1 15,5-3-1-15,-3-5 1 0,1-5-1 16,-2 0 1-16,-2-4-1 0,-3-3 1 15,-1-1 8-15,-1-2 10 0,-2 0-1 0,-2 1 10 16,-2 0-1-16,-1-1 10 0,-1 1-1 16,0-2 5-16,0 2-1 0,-1-1 5 0,-2 2 0 15,0 3-1-15,-1 3 5 0,0 4 0 16,-1 4 0-16,-1 4 0 0,-1 5 0 0,0 4 0 16,-3 11-5-16,3 1-4 0,-1 10-1 15,2 4-4-15,1 6 1 0,0 7-6 0,1 4 1 16,4 4-4-16,1 7-1 0,8 1-4 15,2 3 1-15,7 1 0 0,-2-2-6 16,4-1 1-16,2-4 0 0,2 1 0 0,2-4-4 16,0-3-10-16,0-2-3 0,0-7-11 15,-6-1-11-15,4-2-23 0,-2-6-54 0,1-4-142 16,-1-3-809-16,0-5 0 0,1-4 0 16,-1-6 0-16</inkml:trace>
  <inkml:trace contextRef="#ctx0" brushRef="#br0" timeOffset="38023.91">26373 7293 893 0,'0'0'128'0,"0"2"0"15,0-2-1-15,0 1 1 0,0-1 0 16,0 1-1-16,0 0 1 0,0 2 0 16,0-2-1-16,2 1 1 0,4-2 4 0,0 1 0 15,1-1 5-15,2 1-1 0,4-1 1 16,-2 0 4-16,8 0 0 0,-4 0-128 0,3 0 0 16,-2 0 1-16,4 0-1 0,1 0 0 0,0-1 0 15,0 1 0-15,4-1 0 0,2-1 0 16,-3 1 0-16,5 0 0 0,3-1-5 15,2 0 1-15,-2 1-5 0,5-1 0 0,-1-1 1 16,2 2-5-16,0-3 0 0,3 1 0 0,-1-1 0 16,1 0 0-16,4 0 0 15,-1-2 0-15,2 3 0 0,1-3 0 0,0 2 1 16,7-1 0-16,0-3 0 16,-1 3 0-16,1-1-1 0,-4 0 1 0,4-1 0 15,-3 0 0-15,-1 0-1 0,1-1-4 16,-5 0-4-16,-1-1-10 0,2-1-12 0,-2-1-32 15,-3-2-66-15,3 0-483 0,-4 0 0 0,-3-3 0 16,-2-1 0-16</inkml:trace>
  <inkml:trace contextRef="#ctx0" brushRef="#br0" timeOffset="39457.14">9907 8769 1328 0,'0'1'190'0,"0"2"-4"0,0-2 1 16,0 1-1-16,0 3 1 0,0 1 0 16,0 0-4-16,1 3 0 0,1-3-5 15,1 4 1-15,0-1-5 0,1 1-4 0,1-3-4 16,1 2-5-16,2 0-4 0,1-5-1 15,-2-1 1-15,3 0-190 0,-2-2-1 0,1 0 5 16,0-1-1-16,1 0 0 0,-4 0 0 16,1-1 0-16,-2 2-1 0,-1-1-12 0,0 0-23 15,-3 0-80-15,1-2-616 0,-2-1 0 16,-2 0 0-16,0-4 0 0</inkml:trace>
  <inkml:trace contextRef="#ctx0" brushRef="#br0" timeOffset="39672.33">9826 8834 1092 0,'-1'0'182'0,"-1"-1"4"0,0 0 0 0,-3-2 4 16,1-1 5-16,-2 2 4 0,1-1 0 15,-3 1 4-15,1-2 5 0,1 0 4 0,-1 3 4 16,3-2 0-16,1 3 1 0,0-1-1 16,1 1 0-16,1-1 0 0,1 1 1 15,1 1-1-15,1 4-182 0,2 5-3 0,2 7-1 16,4 13 1-16,0 6-5 15,1 11-4-15,0 7 1 0,0 10-6 0,0 9-8 16,0 2-13-16,-4 5-36 0,-2 4-57 16,-3-7-875-16,-6 1 0 0,-4-2 0 15,-13 0 0-15</inkml:trace>
  <inkml:trace contextRef="#ctx0" brushRef="#br0" timeOffset="49498.67">14458 4972 277 0,'0'-3'55'0,"3"0"6"0,-1-1-1 0,2-3 4 16,-1 1 5-16,-1-1 9 0,2-1 8 0,-1 0 10 16,0 2 17-16,0 1 22 0,-3 1 17 15,0 2 14-15,2 0 14 0,-2 2 7 0,0-2 5 16,-2 2 9-16,-1 2 5 0,-3-1-44 15,-2 2-7-15,1 3-2 0,-3 0 6 16,0 3-6-16,-3-1 1 0,0 4-9 0,0 0-8 16,-1 3-10-16,1-2-17 0,0 3-17 15,-3 2-18-15,2-2-13 0,-1 3-13 0,1 1-9 16,1 2 0-16,0 0-8 0,-3 2-4 16,4 3-4-16,-1-2-1 0,2 1-3 15,-3 2-5-15,5-3 0 0,3 0-4 0,-3-1 0 16,2 0 0-16,0-3 0 0,4 0 0 0,-3-1-5 15,2-2 0-15,2-3 0 0,-1 1 0 16,2-3-6-16,-3-1-8 0,4-1-4 16,0-2-6-16,-2 0-4 0,4-4-9 15,-4 1-5-15,4-1-8 0,-4-2-14 0,2-1-9 0,2-2-13 16,-4 2-8-16,2-2-15 0,0 0-8 16,0 1-9-16,2-1-13 15,-2 0-12-15,0-1-19 0,0 1-17 0,0-2-9 0,0 0-27 16,0-1-303-16,0 0 0 0,0-3 0 15</inkml:trace>
  <inkml:trace contextRef="#ctx0" brushRef="#br0" timeOffset="49831.78">14079 5367 494 0,'-2'0'86'0,"2"0"10"0,0-1 9 0,-1 1 4 15,-1 0 8-15,0 0 5 0,2 0 9 16,-2 0 4-16,-2 0 5 0,4 0 4 16,-3 0 4-16,1 0 5 0,-3 1 0 0,5 1 0 15,0 2-1-15,0 3 5 0,-2 1 0 16,2 3 0-16,0 2-86 0,0 6-10 0,0 1-9 16,2 3-4-16,-2 2-8 0,0 4-5 15,2 0-9-15,3 2-5 0,-2 2-4 0,-3 1-5 16,6 1-4-16,-4-1-4 0,3 0 0 15,-3-4 5-15,4-3 0 0,2-2 0 0,-2-5 4 16,1-3 1-16,1-3 4 0,2-5 1 16,1-5 3-16,0 0 1 0,1-4 0 0,1-5-5 15,1-7-8-15,1-3-49 0,3-8-72 16,0-4-558-16,0-4 0 0,0-8 0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8-06T08:12:48.087"/>
    </inkml:context>
    <inkml:brush xml:id="br0">
      <inkml:brushProperty name="width" value="0.05292" units="cm"/>
      <inkml:brushProperty name="height" value="0.05292" units="cm"/>
      <inkml:brushProperty name="color" value="#00B050"/>
    </inkml:brush>
  </inkml:definitions>
  <inkml:trace contextRef="#ctx0" brushRef="#br0">22359 5616 886 0,'0'1'131'0,"-1"-1"5"0,-2 2 8 16,2-2 9-16,-1 1 5 0,1-1 3 0,-3 0 1 15,3 1 4-15,0-1 1 0,-2-1 3 16,3-3 5-16,-1 0 5 0,1-3 4 0,0-1 0 16,0-2 4-16,0-3 1 0,0 0 4 15,0-2-123-15,0-1-3 0,1 0-6 0,2-2-3 16,-2 1-9-16,4-3-5 0,-2 1-4 16,2-3 4-16,1 0-4 0,1-1 0 15,2-2-4-15,-2 0-5 0,0-3-5 16,2 2-4-16,3-4-1 0,-2-1-3 0,1 1-1 15,1-1-5-15,1-1-4 0,1 1 0 0,1 0 1 16,-1 4-5-16,1-2 0 0,0 1 4 16,0 4 1-16,-1 2-4 0,-1 2 0 0,2 4 0 15,-3 1 0-15,-1 1 1 0,0 4 4 16,-2 2 1-16,0 3-1 0,0 0 1 16,-1 2 0-16,1 2 1 0,-2 0 0 0,0 1-5 15,0 0-1-15,1 0-7 0,-2 0-6 0,1 0-17 16,-1 0-22-16,2 0-32 0,-2 0-65 15,-2 0-715-15,1 0 0 0,0-1 0 0</inkml:trace>
  <inkml:trace contextRef="#ctx0" brushRef="#br0" timeOffset="367.01">22325 4666 980 0,'-2'2'167'0,"1"0"1"0,-1-1 0 16,2 0 5-16,-2 1 4 0,2-1 5 0,0 0 4 15,0 1 4-15,7-1 9 0,0 0 4 16,6-1 0-16,3-2 5 0,4-2-1 0,2-5 0 16,5 1 0-16,4-3 0 0,2-2 1 15,0-3-1-15,3 0-167 0,-3-2 0 0,2 1-1 16,-1 0-4-16,0 2-4 0,-1 2-5 15,2 1-5-15,-2 2-4 0,-1 1-9 16,1 3-4-16,-1 3-1 0,-2 1-4 0,-1 1 0 16,-3 2 4-16,-2 2 1 0,-4 5-1 15,-2 5 0-15,-5 2 0 0,-5 4 1 0,-3 4-1 16,-2 6 0-16,-5 4 0 0,-2 2 0 16,-5 3 1-16,0 2-1 0,-5 0-3 0,-1-2-5 15,0 1-13-15,-1-3-17 0,0-4-30 16,3-1-70-16,-1-3-763 0,0-5 0 15,3-2 0-15</inkml:trace>
  <inkml:trace contextRef="#ctx0" brushRef="#br0" timeOffset="3150.82">23496 4522 1188 0,'0'0'170'0,"-2"2"0"0,2-2 0 0,-1 0 5 16,-1 1 0-16,1 3 0 0,-1 1 0 16,1 4 0-16,1 1 0 0,-1 3 1 15,1 3-1-15,0 2 1 0,0 2 4 16,0 4 0-16,0-4-1 0,0 2 1 0,0-3 0 15,0-1-170-15,0-2 1 0,0-2-1 16,0-4 4-16,0-1-4 0,0-4 0 0,0-1 8 16,0-2 5-16,0-1 1 0,0 1 3 15,0-4 0-15,-2 1 0 0,-1-5 0 0,2 0-4 16,0-4-1-16,-2-4 5 0,1-2 1 16,-1-5-1-16,1-3-1 0,0-5 5 0,0-1-1 15,1-1-5-15,1-1 0 0,1 1 1 0,1 1-10 16,1 5-9-16,1-1-4 0,6 5-14 15,-3 3-12-15,4 6-19 0,2-1-34 0,1 8-56 16,3 2-756-16,-1-1 0 0,3 3 0 16,-1 1 0-16</inkml:trace>
  <inkml:trace contextRef="#ctx0" brushRef="#br0" timeOffset="3663.46">23731 4611 982 0,'-1'1'163'0,"-2"2"1"16,3-2 0-16,-1 2-1 0,-1 0 1 15,2-1 0-15,0 0 4 0,-2 1 4 0,4-2 5 16,0 0 5-16,4-2 4 0,2-2 4 15,-1-2 5-15,3-2-1 0,3-2 6 0,-1-5-1 16,3 1 0-16,-1-2 0 0,-2-2-163 16,0-1-1-16,-2 2 1 0,0-1 0 15,-3 3-1-15,-2 1 1 0,-1 2-5 16,-1-1-5-16,0 1-3 0,-3 1-6 0,2 2 1 16,-2 0-4-16,0 1-6 0,-2 2 1 0,-1 0-4 15,0 1-5-15,-1 3 0 0,-2 0 0 16,2 1-1-16,-4 1 1 0,0 3-1 15,1 2-3-15,-1-1-1 0,2 5 0 0,1-1 0 16,1 3 0-16,2 3 0 0,1 2 0 16,-1 0-4-16,1 4 0 0,2 0 1 15,2 2-1-15,2-3 0 0,1 0 6 0,2 0-1 16,1-3 1-16,3 1 0 0,0-4 0 0,3-4 1 16,0-1 3-16,1-2 2 0,0-3-1 15,0-1 0-15,0-2 0 0,0 0 0 16,0-2-4-16,0-2-5 0,-2-1-9 0,1-3-4 15,-1-3-14-15,-3 3-18 0,1-6-17 0,0 0-14 16,-2-4-22-16,0 0-27 0,-1-3-65 16,-1 0-560-16,1-1 0 0,-1 0 0 15,1-2 0-15</inkml:trace>
  <inkml:trace contextRef="#ctx0" brushRef="#br0" timeOffset="3896.83">24182 4132 990 0,'-1'-2'169'0,"-3"0"9"16,0 0 4-16,0-4 5 0,-2-1 9 0,-4 1 4 15,3-2 4-15,-2 2 5 0,-1-3 5 16,3 4-1-16,1 0 5 0,2 0-5 0,0 3 1 16,1 1-1-16,2 2 0 0,1 5 1 15,0 1-1-15,0 6 1 0,0 4-170 0,0 5-9 16,0 5-4-16,1 5 0 0,2 4-10 16,1 7-5-16,-2 1-4 0,3 3-5 15,-1-1-9-15,4 1 1 0,0-2-5 16,-2-2 0-16,0-6-9 0,0-2-8 0,-2-7-14 15,3-6-21-15,-3-7-35 0,1-4-75 0,-3-6-720 16,2-1 0-16,-1-5 0 0,-2-3 0 16</inkml:trace>
  <inkml:trace contextRef="#ctx0" brushRef="#br0" timeOffset="4482.32">24056 4460 970 0,'0'-2'174'0,"-1"-1"10"15,1 0 3-15,0-2 9 0,0 0 9 16,0-1 3-16,0 0 6 0,0-3-1 0,0 1 4 15,1 0 5-15,0 1-1 0,4 0 6 16,2 0-1-16,-1 0 0 0,3 1 0 16,1 1 0-16,1-3 0 0,2 3 0 0,1 1-175 15,0 1-9-15,-3-4-4 0,5 5-8 0,-3-2-9 16,1 2-9-16,0-2-9 16,0 2-5-16,-2 1-7 0,-1 0-6 0,2 1-3 15,-4 0-5-15,-2 0 1 0,3 0-1 16,-4 2 0-16,-2 4 1 0,1-3-1 0,-3 4 1 15,1 1-1-15,-1 3 1 0,1 2-1 0,-2 2 0 16,0 2 1-16,1-1 4 0,-1 0 5 16,2 1 4-16,0-1 5 0,2-1 0 15,0-1 4-15,1 0 1 0,2-2-1 0,-3-1 1 16,3 0 0-16,-3-3 0 0,1 0-1 16,1-3 1-16,0 0 1 0,-3-3 0 0,5 0 1 15,-4-1-6-15,5-4 1 0,-3-4 0 16,3-2-5-16,0-2 0 0,0-3-4 0,-2-2-1 15,1-3 0-15,-1-2 0 0,-2-3 0 0,1 1 0 16,-4-1 0-16,0 3 4 16,-2-2 0-16,2 2 0 0,-3 3 5 0,0 2 3 15,0 1 1-15,-3 5 8 0,2-1 0 0,1 4 5 16,-2 2 4-16,2 2 1 0,-1 1 3 16,-1 2 1-16,2 0 0 0,-1 0-1 15,1 0-3-15,0 0-1 0,0 0 0 16,0 1-4-16,0 2 0 0,0 3 3 0,1 1-3 15,1 6-5-15,1 2-1 0,2 4-4 0,-1 4 0 16,1 2-4-16,3 3-1 0,-1-1 1 16,1 2-5-16,-1-2 0 0,2-3 0 0,-3-2 0 15,2-3 1-15,0-4-5 0,-3-3-5 16,3-3-3-16,-4-2-9 0,4-2-14 0,-5-4-12 16,1 0-18-16,0-1-26 0,0-1-53 15,-1-5-105-15,0-2-557 0,0-2 0 0,-3-1 0 16,2-4 0-16</inkml:trace>
  <inkml:trace contextRef="#ctx0" brushRef="#br0" timeOffset="4796.54">24649 4271 620 0,'0'0'111'0,"0"0"19"0,0 0 8 0,0 0 9 0,0 0 5 16,0 0 3-16,1 0 5 0,0 1 0 16,0 3 4-16,2 4 0 0,0-1 1 15,1 6-2-15,-2 1 1 0,3 2 0 0,-3 2-1 16,1 1 1-16,-1 1-1 0,-1-2 5 15,-1-5-112-15,2 1-18 0,-2-4-4 0,0-2-9 16,0-4 0-16,0-1 0 0,-2-2 0 16,2-1 5-16,0-2 0 0,0-4 8 0,0-3 5 15,0-1 4-15,-1-5 10 0,1-2 3 16,-2-2 6-16,2-4 4 0,0-4 1 0,-1-1-1 16,1 0 1-16,0 0 4 0,0 0-5 15,3-1 1-15,0 4-4 0,5-1-1 0,-4 1-3 16,5 4-6-16,2 2-4 15,1 1-8-15,3 4-5 0,2 1-5 0,-1 4-13 16,3 2-14-16,1 2-14 0,0 4-12 0,-1-1-10 16,2 2-21-16,0 0-35 0,-1 2-61 15,1-1-782-15,-4 2 0 0,4-1 0 0,-6 0 0 16</inkml:trace>
  <inkml:trace contextRef="#ctx0" brushRef="#br0" timeOffset="5246.34">25002 4128 876 0,'-2'0'150'0,"1"0"4"0,-1 0 0 15,2 0 5-15,-4 1 5 0,0 2-1 0,1 2 0 16,2 2 5-16,-4 3-1 0,4 4 0 16,-1 3 5-16,2 2 0 0,-1 0-1 15,1 2 1-15,0 0 3 0,0-3 1 0,0-3-1 16,0-4 5-16,0-1-150 0,0-4 0 16,0-3 4-16,0 1-4 0,1-4 0 0,1-1-1 15,-1-5 1-15,2 1 0 0,-3-3 5 16,2-1 4-16,-1-4 0 0,0-1 5 0,1-2 0 15,0-3 4-15,2 0-4 0,-2-1 5 16,3-1 0-16,-1 2-5 0,2 2 1 0,0 1-1 16,2 2-3-16,1 4-1 0,0 4-4 15,-1 2 5-15,4 2-1 0,-1 2-4 16,1 3-4-16,-3 5-5 0,0 2-4 0,2 4-4 16,-5 0 0-16,-1 2-5 0,0 1 0 15,-2 2-9-15,-3 1-18 0,1-3-22 0,-1-2-48 16,0 0-123-16,0-4-733 0,-1 0 0 15,1-8 0-15</inkml:trace>
  <inkml:trace contextRef="#ctx0" brushRef="#br0" timeOffset="5612.36">25583 3692 1030 0,'-2'0'171'15,"2"0"10"-15,-6 0 8 0,2 0 13 0,2-3 5 16,-2 2 4-16,-1-2 4 0,1-2 5 15,0 3 4-15,-3 1 0 0,6-2 0 0,-1 0 0 16,2 2 4-16,-2 2 0 0,2 6 0 16,0 5 0-16,0 6 1 0,2 7-2 0,1 2-172 15,4 5-7-15,-3 7-9 16,5 3-13-16,-3 3-4 0,4 0-4 0,-1-1-9 0,0-3-21 16,2-1-19-16,-4-4-16 0,-3-4-49 15,0-2-83-15,1-8-769 0,-5 0 0 16,2-7 0-16,-2-3 0 0</inkml:trace>
  <inkml:trace contextRef="#ctx0" brushRef="#br0" timeOffset="6496.14">25452 4064 1126 0,'0'0'187'16,"0"-1"5"-16,0-2 5 0,0-1 4 0,3-2 8 15,2-1 5-15,1-4 0 0,3 0 4 16,2 0 5-16,0-3 0 0,2 0 0 0,4 1 0 15,0 3 0-15,-1 2 0 0,-2 1 0 16,0 2 0-16,-1 3 1 0,0 1-1 16,-1 1-183-16,-2 0-4 0,0 3-4 15,-1 4-5-15,1 0-8 0,0 5-5 0,-1 0 1 16,-1 4-5-16,2 2-8 0,-1 2 4 0,0 4-4 16,-2-2 0-16,4-4-1 0,-2 1 0 15,-3-4 1-15,4-1-1 0,-1-3 0 16,-1-4 0-16,-1-4-4 0,3 1 0 15,-1-2-1-15,1-1 1 0,0-2-1 0,-1-5 0 0,1 0 0 16,0-3 0-16,1-1 4 0,0-3-4 16,1-3 4-16,-2-1 0 0,0-5 0 15,3 0-1-15,-4 1 1 0,0 0-1 0,0 1 0 16,-2 4 0-16,-3 1 1 0,1 2-1 16,-1 2-1-16,-2 1 1 0,-2 4 4 15,2-1 0-15,-2 1-1 0,1 2 1 0,-1 0 0 16,0 0-1-16,0 3 1 0,0 0 0 15,0 0-1-15,0 0 2 0,0 2-1 16,0-2 0-16,0 1 0 0,0 0 1 0,0 0-1 16,0 0 1-16,0 0 0 0,1 2 0 0,3 4-4 15,-2 3 0-15,-2 6 0 16,4 2 0-16,-1 5 1 0,3 3-1 0,1 6 1 0,6 4-10 16,-6 1-8-16,2 5 0 0,5-1-1 15,-3 1 0-15,0 2 0 0,2-2-1 0,0 3-4 16,-3 1-4-16,-1-4 0 0,-1-1 0 15,-3-2-3-15,1-1-1 0,-4-2 0 0,0 0-4 16,0-6 0-16,-4 0-1 0,-2-3-3 16,2-3 8-16,-4-3 9 0,3 0 1 0,-5-4-1 15,2-2 0-15,-4-5 1 0,-1 0 0 16,2-5 5-16,-3-2 8 0,-3 1 0 16,1-3 0-16,1 0 4 0,-3-3 1 0,1-3 4 15,-1-2 4-15,4-1 4 0,-4-4 0 16,5-4 5-16,-1-5 0 0,4-4 0 15,3-4 1-15,3-2-1 0,0-3 0 0,2-1 0 16,3-3 0-16,3 1-5 0,6 0-13 16,-3 0-9-16,4 0-13 0,2 2-9 15,2-2-14-15,2 2-17 0,0 3-17 0,0-1-10 16,0 0-4-16,-1 1 0 0,-1 2 0 0,0-1 4 16,-4 2 18-16,-1 1 18 0,-2 4 13 15,-1 1 13-15,-2 4 13 0,0 4 18 16,-5 2 18-16,-1 2 17 0,-1 6 17 0,2 2 9 15,-2-1 18-15,0 3 13 0,0 1 17 0,-2 1 4 16,2 2 5-16,0 5 0 0,0 4 0 16,0 5-4-16,2 4-18 0,0 5-17 0,0 6-13 15,2 2-13-15,0 4-14 16,1 1-12-16,2-2-9 0,0-1-9 0,-1-2-9 16,1-3-4-16,-3-2-17 0,2-6-9 0,-4-1-8 15,0-6-14-15,0-4-27 0,-2-2-57 16,0-4-100-16,0-3-672 0,0-2 0 0,-2-5 0 15</inkml:trace>
  <inkml:trace contextRef="#ctx0" brushRef="#br0" timeOffset="6664.68">26149 4067 918 0,'-2'-3'170'0,"2"-6"18"0,-3-6 12 15,1-7 14-15,0 0 7 0,0-7 5 0,0-1 0 16,2-2 4-16,-2 0 4 0,6 1 1 16,0 8 4-16,3 2-1 0,1 8 6 15,4 3-1-15,-1 6 0 0,3 0 0 0,-1 5 0 16,1 6 1-16,-1 4-171 0,-2 5-17 15,-2 3-13-15,-4 2-17 0,-2 6-17 0,-3 2-17 16,-1 2-14-16,-6 1-29 0,-2-1-49 16,-2-3-101-16,-2 0-763 0,1-3 0 15,-1-5 0-15,1-5 0 0</inkml:trace>
  <inkml:trace contextRef="#ctx0" brushRef="#br0" timeOffset="7044.66">26396 3856 462 0,'0'6'81'16,"0"1"9"-16,0 3 14 0,0 0 17 0,0 3 18 15,0 1 17-15,4-1 23 0,-2 2 17 16,6-3 9-16,-4-3 8 0,3-5 10 16,4-1 3-16,0-1 1 0,2-5 4 0,-2-2 4 15,1-3 5-15,1-3 3 0,-3-2 10 0,1-2-78 16,-2-1-9-16,-1-4-9 0,-2-2-17 15,0 0-18-15,-2 0-18 0,-1-2-22 0,-1 2-13 16,-2 1-9-16,-2 3-9 0,-3 1-8 16,-1 2-4-16,-6 3-1 0,1 3-3 0,0 4-5 15,-3 1-4-15,-1 4-4 0,-4 3-9 0,1 3-3 16,1 5-1-16,3 4-4 0,-1 3-1 16,4 4-3-16,1 4-1 0,6 4 1 15,-1 3-5-15,5 1 0 0,5-1 0 0,3-1 1 16,6-2-1-16,1-1 0 0,8-7 0 15,0-4-5-15,4-4 1 0,4-4-1 16,5-5-9-16,4-1-9 0,4-6-26 16,2-6-61-16,6-4-136 0,-3-5-692 0,3-2 0 15,-2-3 0-15,-1-1 0 0</inkml:trace>
  <inkml:trace contextRef="#ctx0" brushRef="#br0" timeOffset="8210.67">26153 5827 886 0,'0'-2'130'0,"0"-2"5"0,0-1 9 0,0-1 8 16,0-3 9-16,0 0 4 0,2-3 5 16,0-4 4-16,6 0 0 0,-3 0 4 0,5-3 0 15,-1 0 5-15,5-4-1 0,-1 1 1 16,5-1 5-16,0-4-1 0,4 1 6 0,-1-2-132 15,4-4 2-15,-1-1-6 0,5-5-7 16,2-1-10-16,1-3-8 0,7-1-1 16,-3-4-4-16,4 1-4 0,0-1-2 0,3 2-3 15,0 1 0-15,2 3-5 0,-1 0 5 16,0 5 4-16,-2 2 1 0,0 4 4 0,2 0-1 16,-2 4 5-16,2 0 5 0,0 2 3 15,-2 1 1-15,3 0-1 0,0 1 0 16,0 1-4-16,-2-1 0 0,1 2 1 0,0-1 0 15,-3 1 1-15,-1 2-1 0,-3 0 0 0,-5 4-4 16,-3 1-5-16,-2 2-5 0,-5 1-4 16,0 3-9-16,-8 2-5 0,-2 2-8 15,-2 1-14-15,-3 0-4 0,-1 1-5 0,-4 1-12 16,0 0-27-16,-2-1-56 0,0-1-111 16,0 1-644-16,0-2 0 0,-2 0 0 0,0 1 0 15</inkml:trace>
  <inkml:trace contextRef="#ctx0" brushRef="#br0" timeOffset="8511.91">27555 4226 1118 0,'-2'1'186'0,"2"-1"0"0,0 2 1 0,0-1-1 16,0 0 0-16,2 2 5 0,-2-1 4 15,7 1 0-15,-1-1 5 0,3-1 4 0,5 2 0 16,4-2 0-16,2 2 5 0,5-1-1 16,0 0 0-16,4 0 0 0,0 2 0 0,0 3 0 15,-3 2-187-15,1 4 0 0,-1 4-1 16,-4 3 1-16,-4 4-1 0,-2 3-5 16,-5 3-4-16,-2 1 1 0,-4 2-6 0,-5 1-8 15,-1 0 0-15,-8 1 0 0,0-2-8 0,-4-3-9 16,-3-1-18-16,-1 0-21 0,1-4-57 15,0-4-803-15,-4-3 0 0,7-5 0 16,-1-6 0-16</inkml:trace>
  <inkml:trace contextRef="#ctx0" brushRef="#br0" timeOffset="9642.93">28650 4187 811 0,'-2'-1'140'0,"2"-4"23"0,0 0 12 0,-2 0 14 16,2-4 13-16,-4 1 8 0,4-2 10 15,-2-1 8-15,0 1 4 0,-1 0 5 16,0 2 4-16,0 1 5 0,-1 2-1 0,1 0 1 16,2 0 3-16,-1 3 1 0,2 2-1 15,-1 4-126-15,1 6-14 0,0 7-22 0,0 8-13 16,0 2-18-16,1 11-13 0,1 4-8 16,-1 5-10-16,1 5-13 0,1 1-4 0,2-3-9 15,-2-6-4-15,1-2-9 16,-1-7-4-16,3-8-4 0,-3-4-13 0,1-7-22 0,1-7-31 15,-3-2-70-15,-1-8-783 0,1-7 0 16,0-6 0-16,-2-6 0 0</inkml:trace>
  <inkml:trace contextRef="#ctx0" brushRef="#br0" timeOffset="9826.44">28466 3919 1134 0,'-3'0'193'0,"0"0"8"0,-1 0 6 0,-2-1 8 16,1 1 5-16,3-1 3 0,-2-2 1 15,-2 1 1-15,4 0 3 0,1-1 0 0,2-1 0 16,3 0 4-16,6-4 1 0,1 4-1 16,2-3 0-16,5 0 0 0,7-2 0 15,2 0 0-15,8 0-202 0,1 2-22 0,2 0-34 16,1 1-85-16,4 3-899 0,-4-3 0 16,-1 4 0-16,-5 0 0 0</inkml:trace>
  <inkml:trace contextRef="#ctx0" brushRef="#br0" timeOffset="10625.55">28931 4153 1018 0,'-3'1'169'0,"-3"3"5"0,-2 1 1 15,-1 2 4-15,-4 0 9 0,0 2 9 16,-1-1 8-16,-2 3 5 0,2-2 4 0,5-2 5 16,1-2-1-16,0-1 5 0,6 0 0 0,2-4 0 15,2 1 5-15,3-1-1 0,2-4 0 16,2 2 5-16,4-2-169 0,2-1-6 16,2-4 1-16,2 0-5 0,0-1-9 0,5-3-9 15,-3 2-9-15,0-3-4 0,-1 1-5 16,-1 0-4-16,0-1 0 0,-3 2-5 0,-1-1 0 15,-1 1 0-15,-3-2-5 0,-2 1 0 16,-2 3 5-16,-2-2-6 0,-3 1 1 0,-2 2 0 16,0 1-1-16,-4 0-4 0,-3 2 1 15,-2 2 0-15,-5 2-1 0,0 0 2 16,-1 1-1-16,-1 2 1 0,-5 2-1 0,4 3 2 16,-2 4-1-16,4 0 1 0,1 3-1 15,3 2 1-15,1 2-4 0,4 5 1 0,2 0-1 16,1 2 0-16,1-1 1 0,2 2 3 15,2-3 1-15,2-2-1 0,2-1 0 0,3-2 0 16,-1-3 0-16,3-2-1 0,1-1 1 16,3-6-2-16,0-2 1 0,2 0-1 0,0-3 1 15,1-4-1-15,-1-1 0 0,-1-5-1 16,-1-2 1-16,2-2 0 0,-4-1-1 0,1-4 1 16,0-2 0-16,-4 0-1 0,-2 0 1 15,0-2 1-15,0 3-1 0,-3 1 1 16,-2 2 0-16,0-1 0 0,-2 6 0 0,1 0 0 15,0 4 4-15,-2 2-4 0,0 4 1 16,0 1-1-16,0 4 1 0,0 8-1 16,0 5 1-16,0 4-1 0,-2 4 1 0,2 3-1 15,-2 3 0-15,2 2-1 0,-1-1 1 16,1-2-1-16,0-6 1 0,-1-4-1 0,1-5-4 16,1-5 0-16,0-6-4 0,3-2 8 15,2-4 1-15,0-5-1 0,2-3 1 0,0-4 0 16,5-4 0-16,-1-2 4 0,1-3 1 15,1-3 5-15,-2-2-1 0,2 3 1 0,-2-1 0 16,-1 6 5-16,-1 2-1 0,-1 3 1 16,-2 4 5-16,2 4-1 0,-2 3 0 0,-1 7-5 15,1 4 1-15,0 5 0 0,-2 5-1 16,0 1 1-16,-2 6 0 0,2 0-5 0,-2 2-1 16,-2 0-8-16,1 2-10 0,-2-5-8 0,0-3-14 15,0 1-30-15,0-6-31 16,0-3-54-16,0-3-140 0,0-3-668 0,-2-3 0 15,2-2 0-15,-1-3 0 0</inkml:trace>
  <inkml:trace contextRef="#ctx0" brushRef="#br0" timeOffset="10809.58">29130 3909 1196 0,'-4'-2'198'0,"-1"-1"10"0,-3 1 8 0,-1-4 10 15,2 0 3-15,0-3 5 0,-2 1 4 16,2-1 0-16,1-4-1 0,3 1 5 0,5-2 0 15,3 1 0-15,7-2 4 0,1 1 0 16,2 3 0-16,3-3 1 0,4 5-5 16,0 1-5-16,4 4-207 0,1 1-17 0,1 4-26 15,-3 5-54-15,3 3-113 0,-5 6-858 16,0 2 0-16,-3 3 0 0,-2 2 0 0</inkml:trace>
  <inkml:trace contextRef="#ctx0" brushRef="#br0" timeOffset="11325.72">30014 3880 998 0,'-3'0'166'0,"1"1"0"0,-1-1 5 16,-2 2 0-16,1-1 4 0,-2 0 5 15,1-1 4-15,1 2 0 0,-3 0 4 0,3 0 1 0,1 3 4 16,1 1 0-16,1 4 4 16,1 5 1-16,-2 5 4 0,2 5 0 0,0 6 5 15,0 6 4-15,0 2-166 0,0 5 3 16,0 3-3-16,0-3-1 0,0-1-4 0,0 0-5 16,0-2-4-16,0-6 0 0,-1 0-5 15,1-7-4-15,0-2-9 0,-1-6-13 0,-1-5-14 16,0-2-12-16,0-7-23 0,0-3-9 15,-3-3-8-15,1-7-5 0,1-4 0 16,-2-4-5-16,1-4 5 0,-1-3 14 0,1-4 12 16,-2-4 14-16,2-5 14 0,1-3 8 15,-1-3 9-15,1-3 14 0,1-3 8 0,1 1 13 16,-1-1 13-16,4 3 14 0,-1 2 22 16,2 5 8-16,3 4 9 0,0 7 0 0,1 3 4 15,-2 8 1-15,4 5 0 0,0 4-14 16,2 2-13-16,0 4-8 0,-1 1-14 15,2 8-9-15,-2 1-9 0,-1 7-8 0,-1 6-4 16,-3 2-1-16,-1 4-8 0,-2 5 0 16,-2 4-13-16,-4-1-4 0,-2-1-14 0,-2-1-16 15,-1-4-28-15,0-3-34 0,3-6-59 16,-2-2-113-16,2-9-712 0,2-2 0 0,1-6 0 16,1-5 0-16</inkml:trace>
  <inkml:trace contextRef="#ctx0" brushRef="#br0" timeOffset="11624.92">30388 3535 1038 0,'0'-2'177'0,"0"0"14"16,0-2 8-16,0 0 14 0,0-1 4 16,0 0 8-16,0 0 0 0,0-1 5 0,0 1 5 15,0 1 3-15,-2 1 1 0,2 2 0 16,0 1-1-16,0-2 1 0,0 5-1 0,0 4 0 15,0 4 1-15,-1 4-1 0,1 4-177 16,0 5-14-16,0 3-7 0,0 8-15 0,-2 4-4 16,2 2-9-16,0 1 0 0,0 0-5 15,0 1-4-15,0-3-3 0,0 1-1 16,0-5 0-16,0-3 0 0,0-3-4 0,0-5-3 16,0-4-10-16,0-3-8 0,0-4-10 0,2-3-12 15,-1-6-22-15,3-1-31 0,-2-2-44 16,3-3-60-16,-2-3-726 0,-1-2 0 15,0-4 0-15,0-1 0 0</inkml:trace>
  <inkml:trace contextRef="#ctx0" brushRef="#br0" timeOffset="11779.02">30176 3869 1078 0,'-2'0'188'0,"-1"0"14"16,2 0 13-16,-2-1 8 0,1 1 1 0,0 0 4 15,0 0 0-15,1-2 0 0,1 1 5 16,5 0 3-16,3-1 1 0,2 1-1 0,3-1 0 15,6-2 0-15,1 0-4 0,5-2-18 16,1-3-45-16,1-2-131 0,1-1-1014 0,-3-1 0 16,-1-2 0-16,-5-2 0 0</inkml:trace>
  <inkml:trace contextRef="#ctx0" brushRef="#br0" timeOffset="13140.91">30636 3735 722 0,'0'0'120'15,"0"-6"5"-15,0 2 13 0,0-5 14 0,0-2 8 16,0-1 9-16,0-4 9 0,0-3 9 16,0-3 9-16,0-1 5 0,0 1 3 15,0-2 6-15,0 1 8 0,0 1 9 0,0 1 4 16,0 2 5-16,0 1 4 0,0 3 4 15,0 1-120-15,0 6 0 0,0 0-14 0,0 2-8 16,0 4-9-16,0 1-13 0,0 1-10 16,0 1-8-16,0 5-9 0,0 3-5 0,0 1-4 15,0 5-4-15,0 7-9 0,0 0-10 16,0 7-3-16,0 6-5 0,2 4 0 0,-1 4-9 16,1 4 0-16,-2 2-4 0,1 1-1 15,-1 2-4-15,1-2-4 0,-1-1 5 0,0-2-1 16,0-6 1-16,0-6 0 0,-1-4-1 15,1-8 1-15,0-5 0 0,0-3-1 16,0-5-3-16,0-5-1 0,0-2 1 0,0-1-5 16,0-6 5-16,0-1-4 0,0-2-1 15,0-6 5-15,0-3 0 0,0-2 4 0,1-4 5 16,1-5-1-16,0-3 0 0,1-1 4 16,-1-2 5-16,3 0-1 0,1 3 0 0,1 3 1 15,-1 1 3-15,1 4 1 0,0 5 3 16,0 2 1-16,-1 6-1 0,1 2 5 15,-1 5 0-15,-1 0-5 0,0 1 1 0,1 2-1 16,-2 2 1-16,1 3-1 0,-1 3 0 0,0 5-4 16,2 1-4-16,-4 4 0 0,2 4 1 15,-2 3-1-15,0 3-3 0,-1-1-1 16,1 0-3-16,-2 1-1 0,0-4-4 0,2-3 1 16,-1-4-1-16,-1-3-4 0,1-2 0 15,2-3-4-15,0-5-5 0,2-2-4 0,-2-1 0 16,3-2 0-16,-1-2 0 0,2-3 0 15,0-4-1-15,3-1 1 0,-2-4 4 16,0-1-1-16,2-3 0 0,-1-6 5 0,0 0 4 16,1-3 3-16,-3-2 0 0,0 1 10 15,0 0-2-15,-1 2 5 0,0 2 0 0,-3 5 5 16,-1 3 4-16,2 2 0 0,-3 6 0 16,1 4-1-16,-2 1 1 0,-2 3-1 0,2 4 1 15,-1 3 0-15,1 5 0 0,-4 3-5 16,3 3 1-16,-2-1-8 0,2 5 0 0,-3 1-4 15,2 2 0-15,0-3 1 0,2-2-1 16,-2-1 1-16,2-4-5 0,0-2 0 0,2-2 1 16,-2-3-5-16,1-1 1 0,2-4-1 15,2-1 1-15,1-1-1 0,1-3 1 16,2-4-6-16,4-3 1 0,-1-4-1 16,3-2-4-16,-1-3-1 0,1-2-4 0,-1-1-1 15,-3-4 0-15,2 2 1 0,-3-2-1 0,-1 2 4 16,-2 1 1-16,-3 3 8 0,0 3 0 15,1 2 6-15,-1 3 3 0,-2 2 1 0,-2 3-1 16,0 1 6-16,1 4 4 0,-1 2 4 16,0 3 5-16,0 3-1 0,0 3 5 15,-1 2 0-15,1 4 0 0,0 3-4 0,0 1 0 16,0 4-5-16,0-1 0 0,0 0-3 16,1-3-6-16,2 0-8 0,2-4-4 0,1-3-10 15,2-2-7-15,1-4-10 0,3-3-17 16,0 0-18-16,2-1-17 0,-2-5-13 0,4 0-9 15,-2-3-8-15,1-4-5 0,1 0 5 16,-3-3-1-16,3-1 6 0,-4-1 7 0,3-2 14 16,-3-2 17-16,-2 1 21 0,1-1 14 15,-4 0 22-15,1 2 21 0,-4 2 14 16,0 1 22-16,-2 1 17 0,-1 5 22 16,0-1 14-16,-1 4 8 0,0 3 9 0,-2 4 4 15,-1 4 0-15,-2 2-1 0,3 2-3 0,-1 4-9 16,1 2-14-16,-1 0-12 0,2 3-18 15,-2 1-13-15,3-2-13 0,0-1-13 16,3-3-4-16,1-1-9 0,3-5 0 0,2 0-5 16,1-5 1-16,0-2 3 0,5 0 1 0,-2-4 0 15,3-2 0-15,0-5 0 0,-2 1-1 16,-1-4 1-16,3 0-5 0,-4-1-1 0,-1-5-4 16,-1 0 0-16,0 0-5 0,-5-1-4 15,-1 2-5-15,-1-2-5 0,-2 1-8 16,2-2-10-16,-7 1-16 0,0 2-41 15,-2-2-47-15,-5 1-79 0,0-1-668 0,-2 0 0 16,-4-1 0-16</inkml:trace>
  <inkml:trace contextRef="#ctx0" brushRef="#br0" timeOffset="13273.55">31165 3389 1086 0,'-2'0'189'0,"1"0"9"16,0 0 9-16,-1 0 0 0,-1 0-1 15,2 5 5-15,-2 1 0 0,-1 7 0 0,1 4-1 16,0 4 1-16,2 3 0 0,-3 0 0 15,3 2-9-15,0 2-32 0,-1-5-74 0,-1-4-903 16,2-7 0-16,-1-4 0 0,0-7 0 16</inkml:trace>
  <inkml:trace contextRef="#ctx0" brushRef="#br0" timeOffset="13391.77">31442 3095 1236 0,'3'-2'206'15,"3"-3"4"-15,7-3 0 0,3 0 5 16,4-5 0-16,7-1 0 0,4-1 0 0,2-2 0 15,7-4 1-15,3 1-5 0,1-4-17 16,4-1-67-16,-2-5-864 0,1-2 0 16,-1-2 0-16</inkml:trace>
  <inkml:trace contextRef="#ctx0" brushRef="#br0" timeOffset="28130.74">26989 6961 338 0,'-3'2'56'0,"3"-1"5"0,-4 3-1 15,2-2 5-15,-2 1 0 0,1-1 0 0,-1 2 5 16,0 2-1-16,-2-2 5 0,4 0 4 16,-4 1 5-16,5 0 0 0,-1 1 0 15,-2-1 4-15,4 3 0 0,0-3 0 0,-2 3-4 16,2-1-57-16,0-2-21 0,0 3-40 15,0-5-283-15,2 1 0 0,-2 0 0 16</inkml:trace>
  <inkml:trace contextRef="#ctx0" brushRef="#br0" timeOffset="32210.33">13676 9723 1096 0,'-6'3'157'0,"-3"2"0"16,-2 1 5-16,-2 2 0 0,-4 0 0 0,2 2 0 16,-5 2 0-16,-1-1 4 0,3-1 5 15,0 0 5-15,5-3 3 0,1-1 6 0,3-1 3 16,1-4 0-16,4 0 0 0,1 1 1 15,1-2-1-15,2 0-157 0,2 0 1 0,1-2-1 16,-1 1-3-16,4 0-1 0,3-1 0 16,3-2 0-16,1-1-4 0,5 0-5 0,0 0-4 15,7-2-5-15,2 0-4 16,4 0-5-16,5 1-4 0,2 1 4 0,7-1 0 16,2 1-5-16,5 0 0 0,6-2 1 0,1 4-1 15,4 3 0-15,4-4 4 0,2 4 0 16,6 0-1-16,3 4 0 0,3-1 4 15,4 8 0-15,6 1 0 0,3-1 0 0,6 1 3 16,2 0-4-16,3 2 0 0,5-4-5 16,3 0 5-16,6-5 3 0,0 0 0 0,4-5-1 15,1 0-1-15,0 0 0 0,3-6-5 16,2 1-1-16,0 2 0 0,2-5-1 0,0 4 0 16,2-7-1-16,0 1-1 0,2-2 0 15,2-2-3-15,1 0 4 0,1-2-3 0,2 0 2 16,0 0-7-16,0-2 4 0,16 0-8 15,-1 3 0-15,2 1-2 0,24 6-2 16,0 2 1 0,0 3-2-16,1 2 7 0,-3 2 0 15,1 2 6-15,-14 4 4 0,5-2 1 0,-2-3 4 16,-27-4-1-16,6-2 5 0,-2-4 1 0,1-3-2 16,4-7 7-16,-1-3-4 15,0 0 7-15,-3-2 0 0,1-3 1 0,-5-2 3 16,3 3-3-16,-5 3 3 0,-2 1-5 0,-1 5-3 15,-3 1 0-15,-2 2-8 0,2 3-1 16,-6 0-4-16,0 2 1 0,-1-2 0 0,-2 1-4 16,-1-2 2-16,-3 0-4 0,-2 0 1 15,-2-2 1-15,0 0 2 0,-1 1 0 0,-3 0 1 16,-5 2 2-16,3-1 1 0,-1 4-1 16,-2 1 2-16,-2 2-3 0,-2 1 4 0,-2 3 1 15,-2-1 0-15,1 1 0 16,-4 1-3-16,-2 2 4 0,-4-1 0 0,-1 2 0 15,-3-2 1-15,1 2-1 0,-6 1 0 16,0 1-1-16,-4-1 1 0,-2 1-2 0,-2 2 2 16,-2-5 0-16,-1 1 0 0,-2 0-1 0,-2-2 0 15,-1 2 0-15,-3-2-1 0,-2-1 1 16,1 2 0-16,-3-1 0 0,-2-1-1 16,-3 3 1-16,0 0-1 0,-4 1 1 0,-5 3 0 15,0 1 0-15,-2 0-1 0,1 1 1 0,-2 2-1 16,0-1 0-16,0 1 0 15,0-1 0-15,2 0-4 0,-2-1 0 0,2-2 2 16,-4-1-1-16,0-5 0 0,4 1-1 0,-4-1 1 16,1-1-1-16,-3-1 5 0,-2 0-1 15,0-1 1-15,-1 1-5 0,-1-2 0 16,-1 4 0-16,-5-2 0 0,-1 0-8 0,0 0-31 16,-6 1-79-16,-1-1-656 0,-2 0 0 0,-7 0 0 15,1 0 0-15</inkml:trace>
  <inkml:trace contextRef="#ctx0" brushRef="#br0" timeOffset="36525.76">7797 10163 1155 0,'0'-3'165'16,"0"-1"5"-16,0-2 4 0,0 0 9 0,0-2 14 15,0 2 8-15,0 1 5 0,0-2 0 16,-1 2 4-16,0 4 0 0,-2 0 4 0,-1 1 1 16,-1 1-1-16,-1 5 0 0,-4 3 1 15,-1 6-1-15,-2 5 1 0,-2 8-165 16,-2 7-1-16,1 13-4 0,-3 13-5 0,1 7-8 15,0 14-14-15,-1 8-8 0,2 10-4 16,1 7 3-16,1 8-3 0,1 1 0 16,2 1-5-16,4-2 1 0,1-7-1 0,0-3 5 15,4-8-1-15,-1-11 0 0,3-7 1 16,2-14-1-16,4-5 0 0,4-11 1 0,-1-12-1 16,4-5 0-16,2-11 0 0,2-7 0 15,4-5 0-15,5-9-5 0,-2-10 0 0,4-8-1 16,1-7 0-16,1-7 0 0,1-8-4 15,-1-5-5-15,1-3 1 0,-1-7 0 0,-1-4-4 16,-2 4 0-16,-3 0 0 0,-1 1 0 16,-4 3 0-16,0 5 0 0,-3 5 0 0,-3 8-4 15,0 5 0-15,-4 10 0 0,1 6 0 16,-2 10 1-16,3 10 0 0,-3 9 0 0,4 13 5 16,0 6 0-16,2 5 0 0,1 7-1 15,4-1 4-15,2 2 0 0,1-3-1 16,0-5 4-16,4-8 0 0,-1-6 0 0,2-10-1 15,-1-6 5-15,2-6 4 0,-1-7 0 16,0-3 5-16,-1-6-1 0,1-6 5 16,-3-3 0-16,-2-2 0 0,0-1 5 0,-4-7 0 15,-3-2 0-15,-4-3 1 0,-3-2 0 16,-3 0 0-16,-4-2-4 0,-4 2 5 0,-7 1 0 16,-5 2 0-16,-1 7-1 0,-6 3-3 15,-3 8-2-15,-1 4-3 0,-5 6-1 0,0 6-4 16,2 6-5-16,-2 4 1 0,3 2-5 15,0 6-9-15,4-6-8 0,1 1-14 0,2 1-30 16,-1 0-84-16,3-2-857 0,-5-4 0 0,-1-2 0 16,-1-2 0-16</inkml:trace>
  <inkml:trace contextRef="#ctx0" brushRef="#br0" timeOffset="36757.15">7025 11021 1238 0,'-2'0'206'0,"2"0"2"0,0 0 0 16,2 0 1-16,5 0-1 0,6 0 5 16,4 0 0-16,9 0 0 0,9 0 0 0,7 0 1 15,7 1-1-15,9-1-3 16,5 2-5-16,6 0-18 0,4-2-35 0,4 5-52 0,2-3-982 15,-1 1 0-15,3-1 0 0</inkml:trace>
  <inkml:trace contextRef="#ctx0" brushRef="#br0" timeOffset="37606.42">9763 11070 1218 0,'-3'0'203'0,"-5"2"0"0,-3 0 2 0,-2 4 4 16,-7 3-1-16,-3 2 0 0,-5 4 1 16,-3 5-1-16,-8 3 1 0,-1 5 0 15,1 4 5-15,-2 3 1 0,2 5-1 0,-2 3 1 16,5 2 0-16,0 5 0 0,5 4 0 15,4-1 0-15,3-2-204 0,5 0 0 0,6-3-1 16,3-5-4-16,6-5 0 0,1-5 0 16,4-3 1-16,5-6-1 0,3-6 0 0,1-7 0 15,3-1-10-15,1-4-4 0,5-2-5 16,0-8-8-16,2-6-10 0,4-12-4 0,-3-5-5 16,4-13-9-16,-2-3-8 0,2-13-4 15,-2-7-5-15,-1-9 0 0,0-6 0 16,-4-3 0-16,0-1-1 0,0-1 1 0,-4 2-1 15,0 2 0-15,-4 2 5 0,0 6 13 0,-4 1 9 16,-1 9 13-16,-1 2 17 0,-2 8 10 16,-2 5 12-16,-1 7 14 0,1 6 12 15,-1 5 10-15,-1 5 8 0,0 6 4 16,-4 6 1-16,1 6 0 0,-4 1 4 0,-2 2 0 16,2 4 5-16,-5 2 0 0,-2 10 0 0,1 4-9 15,-1 9-5-15,4 10-3 0,-1 11-9 16,1 13-4-16,2 17-8 0,3 15-5 0,2 9-5 15,1 11-3-15,1 7-5 0,0 6-4 16,2-1-1-16,0-5 1 0,0-7-5 16,0-15 0-16,2-10-4 0,3-16 0 0,1-16-5 15,1-15 1-15,5-15-1 0,2-10-1 16,2-16 1-16,6-12-1 0,0-9 0 0,5-13 0 16,-4-10 0-1,4-9 0-15,-1-6 0 0,0-6 0 0,-1-6 1 0,-1 1 0 0,-3 3 1 16,0 6-1-16,-2 6 0 0,-2 11 0 15,-1 7 0-15,0 12 0 0,0 12 0 0,-3 7 1 16,1 10 0-16,-2 11 0 16,1 10 0-16,0 4 0 0,0 5 0 0,1 3-1 15,-1-3 1-15,3 4-1 0,0-1 0 0,0-5-1 16,1-5 4-16,1-5 0 0,1-6 4 16,-2-4 5-16,2-3 8 0,-4-5 4 15,4 1 3-15,-4-5 5 0,1-5-1 0,-4-4 5 16,1-2 1-16,-2-3 0 0,-1-5-1 0,-4-2 2 15,-1-6 0-15,-2-2 0 0,-3-3 0 16,-3-1 0-16,-5-1-4 0,0-3 1 16,-3 1-5-16,-3 1-4 0,-1-1-4 0,-2 4-4 15,-5 5-4-15,2 1-8 0,0 5-5 16,-2 5-9-16,3 4-4 0,0 2-5 0,3 8-9 16,-2 0-9-16,5 2-18 0,0-2-34 15,1 6-45-15,3-2-109 0,-1 2-745 0,3-2 0 16,1-2 0-16,0 2 0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8-06T08:13:38.302"/>
    </inkml:context>
    <inkml:brush xml:id="br0">
      <inkml:brushProperty name="width" value="0.05292" units="cm"/>
      <inkml:brushProperty name="height" value="0.05292" units="cm"/>
      <inkml:brushProperty name="color" value="#00B050"/>
    </inkml:brush>
  </inkml:definitions>
  <inkml:trace contextRef="#ctx0" brushRef="#br0">13913 6021 405 0,'0'1'71'0,"0"0"8"0,0 2 14 16,0 2 7-16,-2-2 6 0,0 0 8 16,2 2 0-16,-3 0 4 0,0 0 1 0,1-1-1 15,-2 0 0-15,4 0-4 0,-3-3 0 0,-1 0-1 16,2 0-17-16,0-1-44 16,0 0-460-16,-1 0 0 0,3 0 0 0,-2-2 0 15</inkml:trace>
  <inkml:trace contextRef="#ctx0" brushRef="#br0" timeOffset="1150.51">14108 5225 624 0,'0'0'117'0,"0"0"14"16,0 0 12-16,0-2 14 0,0 1 8 0,0 0 10 16,0 0 8-16,0-3 8 0,0 3 10 15,0-2 8-15,0 2 5 0,0 0 4 0,0 1 0 16,0 0 0-16,0 0 4 0,0-2 0 0,0 4 0 16,0 0 0-16,0 2-117 0,0 2-9 15,0-1-13-15,0 3-13 0,0 0-8 16,0 5-6-16,0 1-8 0,0 1-8 0,0 2-9 15,0 1-10-15,-2 2-3 0,2 3-5 0,-1 5 0 16,-1 0 0-16,1 3-4 0,-2 1 4 16,1 2 0-16,-2 0-1 0,0 0 1 15,0 2-5-15,0-4 0 0,0 0 0 16,-1-2 0-16,-1-3-4 0,3 0 0 16,-6 0 0-16,2-3 0 0,1-1 0 0,-1 0 0 15,-1-1 0-15,0-1 0 0,1-1 0 16,-1-1 0-16,3-3-4 0,-2-1 0 0,0-1 0 0,1-2 0 15,3-2 0-15,-3-2 0 16,3-3 0-16,1 2 0 0,0-5-1 0,2 0 1 16,-1 1 0-16,-1-2-1 0,2 0 1 15,0 2-1-15,0-2 1 0,0-1-1 0,-2 2 1 16,2-2-1-16,0 1 0 0,0-1-4 16,0 0-4-16,0 0-8 0,-2 0-15 0,2 0-16 15,0 0-36-15,0 0-69 0,0 0-746 0,0 0 0 16,-2 0 0-16,0-3 0 0</inkml:trace>
  <inkml:trace contextRef="#ctx0" brushRef="#br0" timeOffset="1649.24">13836 5795 756 0,'-2'0'134'0,"2"0"19"16,-2 0 8-16,1 0 9 0,1 0 8 0,-2 0 5 16,0 0 0-16,0 0 0 0,0 0 0 15,0 1 0-15,2 0 4 0,0 3 0 0,0 1 1 16,0 2-1-16,0 2 5 0,2 2 0 16,0 4-1-16,4 3 1 0,-3 2-135 0,3 2-13 15,2 3-10-15,0-1-8 0,1 1-9 16,1 0-4-16,-1 0 0 0,1-4 0 0,-1 1 0 15,1-1 0-15,1-4-4 0,2-2 4 16,-4-3 0-16,2-2 4 0,1-3-3 16,-1-1 3-16,0-3 5 0,5-1 4 0,-3-1 1 15,1 0 0-15,-1-3 0 0,6-4 0 0,-2-5 0 16,3-4 1-16,1-3 0 16,5-6-1-16,-1-6-3 0,4-8-6 0,5-4-21 15,5-5-48-15,-1-4-120 0,2-3-707 0,2 2 0 16,4-3 0-16,-4 1 0 0</inkml:trace>
  <inkml:trace contextRef="#ctx0" brushRef="#br0" timeOffset="3500.06">17215 5311 1033 0,'0'0'155'0,"0"3"5"16,-1 1 9-16,1-1 3 0,-2 4 7 15,1 0 7-15,0 1 2 0,-1 4-8 0,1 2 1 16,-1 1 0-16,-1 3-1 0,2 1 1 16,1 1 3-16,-2 0 0 0,2 4 1 0,0 0-2 15,0 1 1-15,-2-1-151 0,2 1-5 16,2-1-5-16,-2 4-8 0,-2-2-3 0,2-1-12 15,0 3-6-15,0-1-2 0,0-1 10 16,0 0 6-16,0 0-8 0,0-1 0 16,0-4 0-16,0 1-3 0,0-2-1 0,0-4 1 15,0 0 0-15,0-2 0 0,0-2 0 16,0-2-3-16,0 2-13 0,0 0-17 0,0-2-26 16,-2 3-33-16,2 0-60 0,-1 1-601 15,1-1 0-15,-2 0 0 0</inkml:trace>
  <inkml:trace contextRef="#ctx0" brushRef="#br0" timeOffset="3886.02">16996 5850 752 0,'-1'0'157'16,"-1"-2"7"-16,0 1 9 0,1 0 6 16,-2 0-1-16,2 0 10 0,-3-1 10 0,0 0 5 15,3 0 0-15,0 2 3 0,-1-1 5 16,1 0 3-16,1 1 1 0,0 0 2 0,-2 1 5 16,2 3-1-16,0 3-6 0,0 4 1 15,0 1-152-15,0 4-6 0,0 4-9 0,0 2-13 16,2 3 3-16,1 0-5 0,1 3-10 15,3-1-5-15,2-3 2 0,1 3-13 0,4-4-3 16,-1-1-4-16,5-2 2 0,-4-1 3 16,2-3-5-16,-1-2-8 0,-1-1 8 0,-1-4-3 15,-2-2-4-15,1-3 4 0,0-1-1 16,-2-2 9-16,3-4 4 0,-2-3-6 0,5-6 1 16,-1-4 1-16,2-5-8 15,2-9 0-15,4-7-56 0,1-8-177 0,1-7-648 16,2-8 0-16,1-3 0 0</inkml:trace>
  <inkml:trace contextRef="#ctx0" brushRef="#br0" timeOffset="6753.57">27340 5459 559 0,'0'0'75'16,"0"0"-21"-16,0 0-23 0,0 0 0 16,0 0 0-16,0 0 9 0,0 0 5 0,0 0 4 15,-2 0 4-15,1 0 5 0,-1 0 4 0,-1 0 4 16,1 0 5-16,0 0 0 0,1-1-1 16,-5-1-17-16,4-1-61 0,-2 2-274 0,1-3 0 15,-1 1 0-15,-3-1 0 0</inkml:trace>
  <inkml:trace contextRef="#ctx0" brushRef="#br0" timeOffset="10442.31">27214 5548 904 0,'-2'0'151'0,"2"0"-9"0,-2 0-9 16,2 0 1-16,0-2 1 0,0 1-1 0,0-2 0 15,0 0 0-15,0 1 1 0,2-1-6 16,0-2-12-16,2 0-35 0,-1 0-75 0,1 0-501 16,2-1 0-16,-1 1 0 0,2-1 0 15</inkml:trace>
  <inkml:trace contextRef="#ctx0" brushRef="#br0" timeOffset="10859.35">27327 5411 834 0,'-2'0'143'0,"-2"0"8"0,2 0 10 16,0 0 8-16,-2 0 4 0,3 0 9 16,-3 0 4-16,-3 0 1 0,4 1-1 15,1 3 4-15,0 1 1 0,2 1-1 0,-2 5 0 16,2 3 1-16,0 5-2 0,0 3 1 16,0 5 0-16,0 5-1 0,0 0-143 15,0 3-9-15,0 0-3 0,0-2-10 0,0 0-3 16,0-1-9-16,0-3-4 0,0-3 0 0,0-2 0 15,0-3-5-15,0-2 1 0,0-3-1 16,0 0-3-16,0-5 0 0,0 1-8 16,0-1-5-16,0-4-8 0,0 2-8 0,0-4-14 15,0 2-13-15,0-3-25 0,0-1-41 16,0-2-47-16,0 0-45 0,0 0-492 0,0-2 0 16,-2 0 0-16,0-3 0 0</inkml:trace>
  <inkml:trace contextRef="#ctx0" brushRef="#br0" timeOffset="11176.05">27103 5758 696 0,'-2'0'120'0,"2"0"0"15,0 0 1-15,0 0 8 0,0 0 9 0,-2 0 13 16,2 1 9-16,0 1 4 0,2-1 9 0,1 1 4 15,-1 2 5-15,2 4 4 0,2-1 5 16,0 5-1-16,2 0 0 0,-1 3 5 16,2 1-1-16,1 3 1 0,0 3-121 0,1 3 0 15,-1-3 1-15,3 2-10 0,-3 0-4 16,3 0-14-16,0-1-8 0,1-5-5 0,-1-2-4 16,-1-2-5-16,1-4-4 0,3-4-4 15,-3-2-5-15,2-3 1 0,-1-2 0 16,-1-4-9-16,4-4-4 0,-3-2-9 0,1-7-26 15,2-2-40-15,-1-3-122 0,-3-3-595 0,4-6 0 16,-4 1 0-16</inkml:trace>
  <inkml:trace contextRef="#ctx0" brushRef="#br0" timeOffset="12124.05">28575 5418 894 0,'0'0'153'0,"0"0"5"0,0 0 4 0,0 0 4 16,0 0 5-16,-1 0 8 0,1 0 5 16,-1 0 4-16,-1 0 4 0,1 0 1 0,-1 0 0 15,1 0-1-15,0 1 5 0,1 1-1 16,-3 0 1-16,1 4-1 0,2 2 5 0,0 5 0 16,0 3-149-16,0 4-5 0,0 4-4 15,0 5-5-15,0 3-4 0,-1 3-9 0,1 1-4 16,0 1-4-16,0-1-5 0,0-2 1 15,0 0-1-15,0-4 1 0,0-1-5 16,0-3 1-16,0-3-4 0,0-4-1 0,0-1-8 16,0-4-9-16,0-2-8 0,0-1-10 15,0-4-3-15,0-2-14 0,0 1-16 16,-1-5-19-16,-1 2-12 0,1-3-18 0,-1 1-27 16,-2-1-70-16,1 0-532 0,-2 0 0 0,0-1 0 15</inkml:trace>
  <inkml:trace contextRef="#ctx0" brushRef="#br0" timeOffset="12359.52">28418 5876 720 0,'-1'0'124'0,"-1"-1"8"0,1 0 10 16,-2-1 8-16,0 0 10 15,1-2 8-15,0 1 8 0,0 1 5 0,1 0 9 16,0 0 8-16,-1 1 5 0,4 0 4 0,-1 1 0 16,0 1 4-16,3 2 1 15,4 4-1-15,-4 4 1 0,4 3-1 0,-3 3-124 0,7 1-9 16,0 6-4-16,-1 1-9 0,2 2-9 15,0-2-9-15,0 0-9 0,3-2-4 16,0-3-13-16,0-4-4 0,-1-3-9 0,0-2 0 16,0-6 0-16,2 0-5 0,-1-5 1 15,1-12-5-15,0-8-12 0,2-9-30 16,2-8-119-16,1-8-706 0,3-10 0 16,-2-7 0-16,3-10 0 0</inkml:trace>
  <inkml:trace contextRef="#ctx0" brushRef="#br0" timeOffset="21169.22">5462 9101 967 0,'-1'-5'163'15,"1"-3"14"-15,-1-2 7 0,-1-4 10 0,1-1 9 16,-4-3 4-16,2-1 8 0,-1-4 9 15,0 1 5-15,-2 2 4 0,0 2 4 16,2-3 5-16,0 5-1 0,-1 3 5 0,2 2-1 16,0 2 5-16,1 3 5 0,1 4-151 0,0-1-13 15,1 2-13-15,-2 1-9 0,2 1-8 16,0 4-10-16,0 4-4 0,0 1-8 16,0 4-8-16,2 3-6 0,0 7-3 0,2 4-4 15,1 6-6-15,1 7 2 0,2 3-5 0,2 5 0 16,0 5-5-16,1 7-4 15,2 2 1-15,-1 2-1 0,1 2 1 0,-2 2 0 16,0-1 0-16,0-2-1 0,-1 2 5 16,0-10-1-16,2-2 1 0,-4-6-5 0,1-9 0 15,1-1 0-15,0-13 0 0,0-2 0 16,2-6 0-16,-2-4 1 0,-1-7-1 0,4-4 1 16,-3 0-1-16,0-6 0 0,1-2 1 15,-2-2-2-15,3-8 1 0,-1-2 0 0,0-4-5 16,-3-3 0-16,2-1 0 0,-1-7 5 15,0-1-1-15,-2 3-3 0,1-6-1 0,-1 8 0 16,-2-2 0-16,2 3 0 0,-1 6 1 16,0 5-1-16,-2 5 0 0,2 3 0 15,0 5 0-15,0 7 0 0,3 7 0 0,0 3 0 16,3 5 0-16,1 6 0 0,0-1 0 16,3 3-1-16,0 0 1 0,1 1-1 15,0-3 1-15,0-2-1 0,1-6 0 0,-2-3 1 16,1-5 4-16,-1-3 0 0,1-2 0 0,-1-3 5 15,0-4 4-15,-2-4 5 0,1-2 0 16,-2-6 4-16,-2 1 1 0,1-7 0 0,-3 1 5 16,-2-1 0-16,-4-2 1 0,1-2 4 15,-3 6 4-15,-1-1 1 0,-5 1-1 16,-1 4 0-16,-1 2-4 0,-3-1 0 0,-3 7-5 16,-2 1-4-16,-2 1-10 0,-3 4-12 0,-3 0-5 15,-1 4-10-15,0 0-8 16,-2 2-9-16,1-4-28 0,-1 3-34 0,-1-3-70 15,3-1-890-15,-1-2 0 0,3-7 0 0,0-2 0 16</inkml:trace>
  <inkml:trace contextRef="#ctx0" brushRef="#br0" timeOffset="21401.28">5102 9490 1126 0,'-2'1'192'0,"-2"3"5"0,-1 1 5 16,2-1 9-16,-3-1 4 0,4 2 5 15,-3-1 0-15,2-1 4 0,1 0 1 0,0 1-1 16,5-4 5-16,4 0 0 0,5 0 0 16,5-3 0-16,6 0-4 0,5-1-10 0,7-3-13 15,9 0-26-15,9-1-242 0,5 0-918 16,6 0 0-16,4 1 0 0,5 3 0 0</inkml:trace>
  <inkml:trace contextRef="#ctx0" brushRef="#br0" timeOffset="21771.3">7481 9507 1094 0,'-4'0'186'0,"-2"-2"9"16,-4 1 5-16,-1-1 9 0,-5 0 4 0,-3 0 4 16,-4 1 1-16,-3-1 4 15,-5 1-1-15,2 1 0 0,-1 4 5 0,0 2-1 16,0 0 1-16,1 5-1 0,5 2 1 15,1 0-1-15,1 6 1 0,7 2-1 0,0 5-186 16,7 0-9-16,2 0-4 0,3 4-9 16,4-3-5-16,2-1-4 0,3 1 0 0,4-4-10 15,3-2 1-15,1-4 0 0,4-6-5 16,1-3-4-16,4-3-4 0,1-5-8 0,1-2-14 16,0-6-17-16,0-6-22 0,0-4-30 15,0-4-57-15,-2-3-768 0,-2-6 0 0,0-5 0 16,-1-3 0-16</inkml:trace>
  <inkml:trace contextRef="#ctx0" brushRef="#br0" timeOffset="22267.51">7588 9068 958 0,'0'-3'159'0,"0"-3"14"15,0-5 18-15,0-2 8 0,-1-3 9 0,-1-3 8 16,1 0 5-16,-2-2 5 0,-2-2 8 16,1 6 5-16,-2 1 4 0,-1 6 0 15,0 2 5-15,0 3-1 0,-1 2 1 0,0 3 0 16,1 5-1-16,0 3 1 0,0 4-160 15,2 6-13-15,-2 6-18 0,4 2-9 0,0 8-8 16,0 9-9-16,2 6-4 0,1 4-5 16,2 5-10-16,3 2-3 0,2 1-5 0,1 0 0 15,2 2-4-15,-1-3-1 0,4-4 1 16,3-5-1-16,1-4 0 0,0-4-4 16,0-7-1-16,0-6 0 0,0-3 0 0,0-6 0 0,1-6-5 15,2-4 0-15,-4-6-1 0,2-3 1 16,0-6 0-16,-2-5 0 0,1-2 0 0,-1-8 0 15,2-2 1-15,-4-1 0 0,-1-6 0 16,-2-2 0-16,0 1 1 0,-1 3 4 16,-2 1 1-16,-2 6-1 0,-1 4 2 15,2 6-1-15,-1 4 6 0,1 10-1 0,2 5 1 16,1 7-1-16,0 2 1 0,3 4 0 16,3 0 0-16,-2 1 0 0,5-1-2 15,1-2 1-15,-1-2 5 0,3-6-1 0,-1-2 4 16,-2-6 5-16,3 0 3 0,-5-5 6 0,-1-3 3 15,-1-4 0-15,-4-4 0 0,-2-2 1 16,-4-4-1-16,-1-2 4 0,-3-1 1 16,-1-1 0-16,-5-6-1 0,1 2 0 0,-4-1 1 15,-2 3-4-15,-2-2-5 0,0 4 0 16,-2 2-9-16,-3 0-8 0,-1 6-14 0,2 1-12 16,-3 1-14-16,1 4-18 0,0 0-30 0,0 2-57 15,0-1-137-15,0 1-742 0,1-1 0 16,0-4 0-16,4 3 0 0</inkml:trace>
  <inkml:trace contextRef="#ctx0" brushRef="#br0" timeOffset="23067.37">4277 9277 738 0,'-2'-1'127'0,"2"-3"8"0,0-2 15 0,0-2 12 16,-2 0 13-16,1-6 10 0,0 2 12 16,1-3 10-16,-3 0 12 0,1 1 10 0,0 4 3 15,-1-2 10-15,2 4 9 16,-1 1 3-16,-1 3 5 0,1 0 5 0,1 3-1 16,0 1 0-16,-2 3-126 0,1 7-10 0,1 8-12 15,-2 12-14-15,-2 11-14 16,-1 7-9-16,-2 11-17 0,0 8-9 0,-1 11-18 0,-1 5-13 15,0 4-9-15,1 0-22 0,0-6-23 16,5-2-34-16,0-8-44 0,2-8-87 0,2-8-793 16,0-9 0-16,3-15 0 0,0-9 0 15</inkml:trace>
  <inkml:trace contextRef="#ctx0" brushRef="#br0" timeOffset="23250.61">4557 8961 1190 0,'0'3'198'0,"0"3"1"0,0 9 0 16,-2 12 4-16,1 10 5 0,-2 16-1 15,-1 16 0-15,-5 13 0 0,1 16 1 0,-4 12 3 16,-5 10 1-16,-1 7-5 0,-5 3-21 16,-1 2-62-16,-4 0-917 0,-1-6 0 0,-1-7 0 15,-2-6 0-15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8-06T08:14:32.513"/>
    </inkml:context>
    <inkml:brush xml:id="br0">
      <inkml:brushProperty name="width" value="0.05292" units="cm"/>
      <inkml:brushProperty name="height" value="0.05292" units="cm"/>
      <inkml:brushProperty name="color" value="#00B050"/>
    </inkml:brush>
  </inkml:definitions>
  <inkml:trace contextRef="#ctx0" brushRef="#br0">30170 5735 672 0,'0'0'100'0,"0"0"9"15,0 0 9-15,0 0 4 0,0 0 5 16,0 0-1-16,0 0 5 0,0 0 0 16,0 0-4-16,0 0-5 0,0-1-8 0,0 1-23 0,0 0-91 15,0 0-418-15,1 0 0 0,1-1 0 16</inkml:trace>
  <inkml:trace contextRef="#ctx0" brushRef="#br0" timeOffset="367.01">30414 5493 1022 0,'1'-3'166'16,"5"-2"1"-16,3-5 0 0,0-1 5 15,3-3 8-15,0-2 5 0,2 0 9 0,0-1 0 16,-1-2 5-16,-1 4 4 0,-4 3 1 16,-3 3 3-16,-3 3 1 0,-1 3 0 0,1 1-1 15,-2 2 1-15,-2 3 0 0,0 2-1 16,-3 4-165-16,-2 1-2 0,-2 4 1 15,-2 2-6-15,-2 4-3 0,-6 5-6 16,1 3-9-16,-4 2 0 0,0 3-6 0,-2 3-5 16,0 4 1-16,-2 2-5 0,2 3 1 15,-2 4 0-15,1 2 1 0,2 2 0 0,1-1 0 16,2 5 0-16,4-3 0 0,3-1-1 0,5 1 1 16,2-5 0-16,3-4-5 0,0-6 1 15,4-4 0-15,1-5-3 0,-1-4 0 16,2-8-4-16,-1-5 0 0,1-7-5 0,-2-2-5 15,1-4-8-15,1-2-11 0,-1-3-7 16,4-4-14-16,-3 0-10 0,1-3-12 0,-1 2-18 16,2-3-21-16,-1 0-41 0,-3 0-658 15,4 1 0-15,-2-2 0 0,-2-1 0 0</inkml:trace>
  <inkml:trace contextRef="#ctx0" brushRef="#br0" timeOffset="683.57">30224 5934 934 0,'0'-4'155'0,"0"0"1"0,0-2 8 0,0-3 18 0,0 1 14 16,0-4 7-16,0 0 10 0,-2 1 3 16,2-1 5-16,0 2 0 0,-1 4 0 0,1 2 0 15,-2 0 0-15,1 3 0 0,-1 2 0 16,2 5 0-16,-1 1 0 0,-1 4 0 0,1 3-155 16,-1 3-1-16,1 4-9 0,-1 4-16 15,1 2-10-15,0 5-8 0,1 0-9 0,-2 4-4 16,2 2-5-16,0-3 0 0,-1 0 0 15,2 0-1-15,-2-2 1 0,2-2-1 16,2-1 1-16,-2-2 0 0,4-4 0 16,-1 0 0-16,2-5 5 0,3-2-1 0,-1-3 1 15,3-3-1-15,1-4-5 0,2-2 1 0,2-1-1 16,4-4 1-16,3-4 0 0,4-3-4 16,5-2-5-16,2-2-8 0,7-3-17 0,5-1-35 15,6-3-89-15,3-6-796 16,4-3 0-16,4-5 0 0,0-3 0 0</inkml:trace>
  <inkml:trace contextRef="#ctx0" brushRef="#br0" timeOffset="1339.83">30086 6053 970 0,'0'0'162'0,"0"-2"0"16,0 0 0-16,0-1 0 0,0-1 5 0,0 1 0 15,0 0 4-15,0 1 4 0,0-1 1 16,0-1 0-16,0 3 0 0,0 1 4 15,0 0 1-15,0 0-1 0,0 0 0 0,0 0 1 16,0 1-1-16,0 4 0 0,0-1-157 0,0 1-1 16,0 1 0-16,0 2 0 0,0-1-4 15,0 2-1-15,0 1-4 0,0-2-8 16,0 1-1-16,0-3-5 0,2 0 1 0,-1-2-5 16,4 0-4-16,-3-3-1 0,3 0 1 0,2 0 0 15,0-2-1-15,0 0 1 0,1 0-4 16,2-3-1-16,-2 0-3 0,0 0-10 15,1 0-17-15,0 1-40 0,-3-2-118 16,0-2-552-16,-2 1 0 0,0-3 0 0,-4 2 0 16</inkml:trace>
  <inkml:trace contextRef="#ctx0" brushRef="#br0" timeOffset="1634.57">29792 6008 1006 0,'0'0'167'0,"0"0"-3"0,0 0 0 15,0 0 4-15,0 0 4 0,0 0 10 0,0 1 4 16,0-1 8-16,0 2 9 0,0 1 5 16,0 1 4-16,0 0 4 0,0 2 5 15,0 3-1-15,3 3 5 0,2-3 0 0,1 5 0 16,3 3 0-16,1-1-168 0,3 3 9 15,0 2 0-15,4 0-5 0,-1 4-5 16,1-3-8-16,-1 2-5 0,0 2-8 0,0 1-13 16,3-2-9-16,1-1-13 0,2-3-21 15,5-2-40-15,7-4-127 0,6-5-768 0,6-6 0 16,7-10 0-16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8-06T08:15:08.339"/>
    </inkml:context>
    <inkml:brush xml:id="br0">
      <inkml:brushProperty name="width" value="0.05292" units="cm"/>
      <inkml:brushProperty name="height" value="0.05292" units="cm"/>
      <inkml:brushProperty name="color" value="#FF0000"/>
    </inkml:brush>
  </inkml:definitions>
  <inkml:trace contextRef="#ctx0" brushRef="#br0">17832 10315 809 0,'0'0'107'0,"0"0"-5"0,0 0-3 0,0 0-32 15,0 0-303-15,3-6 0 0,0 3 0 0,0-6 0 16</inkml:trace>
  <inkml:trace contextRef="#ctx0" brushRef="#br0" timeOffset="3263.64">17962 10156 918 0,'0'0'157'0,"0"0"0"0,0 0 5 0,0 0 4 16,0 0 9-16,0 0 4 0,2 0 0 15,-1 0 0-15,0 0 4 0,4 0 0 16,-4 0 0-16,2 0 1 0,0 0-1 0,1 0 0 16,-1 0 0-16,0 0 1 0,1 0-1 15,-1 0 1-15,2 0-158 0,0 0 0 0,1 0-4 16,-2 0-4-16,2 0-5 0,0 0-3 15,3 0-1-15,-4 0 0 0,4 0-4 16,-2 0 0-16,3 0 1 0,-1 0-1 0,1 0 1 16,1 0 4-16,-2 0 4 15,2 0 0-15,-2 0 4 0,0 0 0 0,0 0 0 16,-2 0 1-16,0 0 3 0,1 0 1 16,-4 0 0-16,2 0 0 0,3 0 4 15,2 0 2-15,-1 0-1 0,4 2 0 16,1-2 1-16,2 0 0 0,2 2 1 0,1-2-5 15,3 1-3-15,-3-1 0 0,-1 0-3 16,3 0 0-16,-2 0 0 0,1 0 0 16,-3 0-3-16,1 0 0 0,-2 0-4 0,1 0-5 15,-1 0-4-15,-1 0-1 0,1 0 1 0,2 0 0 16,-1 0-1-16,2 0 1 0,-1 0-1 16,2 0 0-16,2 0 0 0,0 0-1 15,1 0 0-15,0 0 0 0,2-1-1 0,0-1 1 16,1 0-1-16,-1 2 0 15,-1-5 1-15,0 2 4 0,-3 2 0 16,3-2 3-16,-5 3-3 0,2-2 0 16,0 2-1-16,-3 0 1 0,0 0-1 15,3 0 0-15,0 0 0 0,1 0 0 0,0 0 1 16,1 0-1-16,1 0 0 0,0 0 0 0,1 0-1 16,-2 0 1-16,2 0-1 0,-1-1-1 15,-2 1 1-15,2 0-5 0,-3 0 5 0,1-1-1 16,0 1-1-16,-1 0 1 0,2 0-1 15,-2 0 0-15,-1 0 0 0,2 0-1 0,-2 0 1 16,2 0 3-16,-2 0 1 0,-1 0-1 16,-1 0-1-16,3 0 1 0,-2 0-1 15,-1 0 1-15,0 0-2 0,1 0 1 16,-1 0-1-16,0 0 0 0,1 0 1 0,1 0 2 16,-1 0 2-16,2 0-2 0,-2 0 1 15,2 0-1-15,1 0 0 0,-3 0-4 0,3 0 0 16,0 0 0-16,-1 0-1 0,0 0 1 15,-1 0 0-15,1 0 0 0,-2 0 0 0,1 0-1 16,-1 0 1-16,-3 0 0 0,2 0 4 16,-3 0-4-16,1 1 0 0,-2-1 1 0,2 0-1 15,-3 1 4-15,3-1 1 0,3 0-1 16,-1 2 1-16,2-2-1 0,0 0 0 0,1 0-1 16,1 0 0-16,0 0 0 0,-2 0 0 15,2 0 0-15,-3 0 4 0,-3 0 0 0,5 0-4 16,-5 0-6-16,1 0 5 0,-3 0 0 15,1 0 1-15,1 0-5 0,0 0 0 16,0 0 0-16,3 0 1 0,-2 0 0 16,1 0 0-16,2-2 0 0,0 1 1 0,2 0 4 15,-1-3 0-15,-2 3 0 0,4-2-4 0,-3-2 0 16,-4 3 0-16,3-2 5 0,-3 1-5 0,0 3 0 16,0 0 0-16,-4-2 0 15,4 2 0-15,-2 0-1 0,-1 0 1 0,3 2-1 16,1-2 0-16,0 0 0 0,0 0 0 15,0 0-4-15,2 0-1 0,-2 0 0 0,0 0 0 16,2 0 0-16,-2 0 1 0,-1 0 0 16,-1 0-1-16,1 0 1 0,0 0 0 0,1 0 0 15,-1 0 0-15,-1 0 0 0,2 0 1 0,-2 0-1 16,3 0 1-16,-3 0 1 0,2 0-1 16,0 0 1-16,-2 0 0 0,1 0 1 15,-1 0 0-15,3 0 0 0,-1 0 1 0,0 0-1 16,3 0 1-16,0 0 0 0,2 0-1 15,2 0 5-15,0 2 0 0,3-2-1 16,-3 0 0-16,4 0 0 0,-2 0 0 0,2 0-1 16,-2 0 0-16,2 0 0 0,-1 0 1 15,-1 0-1-15,-1 0 0 0,2 0 0 0,-2 0 1 16,1 0 0-16,0 0-1 0,2 0 1 16,-1 0 0-16,2 0-4 0,-1 0 0 0,2 0 0 15,0-2 0-15,1 2 1 0,-1 0 0 16,0 0 0-16,1 0 0 0,-4 0 0 15,3 0 0-15,-2 0-1 0,-2 0 1 0,0 0-1 16,1 0 1-16,-3 0-1 0,1 0 1 0,-2 0 0 16,1 0 0-16,-1 0 0 0,-1 0 1 15,2 0-1-15,-1 0 1 0,1 0 0 0,0 0-1 16,-2 0 2-16,3 0-1 0,-2 0 1 16,0 0 0-16,1 0-1 0,-3 0 1 15,1 2 0-15,-3-1-2 0,0 0 1 16,1 3 0-16,-3-2 4 0,-2 2-1 0,2-1-4 15,-1-1-1-15,2 3 1 0,-1-3 0 16,3 0-1-16,-1-1 1 0,0 0 0 0,5-1 0 16,-1 0 0-16,2-2 1 0,-1 0-1 0,0-1 1 15,-3-1 0-15,3 2 1 0,-4 1-1 16,0-1 1-16,-1-2-4 0,-1 3-1 16,-3 0 6-16,0 1-1 0,-2 1 0 0,3-1 0 15,-3 0 0-15,3 1-1 0,-3 1 1 16,5 0-1-16,0-2-1 0,1 0 1 0,0 2-1 15,2-2 0-15,1 0-1 0,0 0 1 16,0 0-1-16,1-2 1 0,-2 2-1 0,2 0 1 16,-3-2-1-16,-1 2 1 0,4-2 0 15,-3 2 0-15,-2 0 1 0,1-1-1 16,2 1 1-16,-3 0 0 0,4 0 0 0,-2 0 1 16,0 0-1-16,2 0 1 0,-2 0 0 0,1 1-1 15,0-1 1-15,-2 2 0 16,1 0-1-16,-1 1 0 0,0 2 1 0,-3-1-2 15,2 0 1-15,1 4-1 0,-2-3 0 16,0 1 0-16,0 2 0 0,2-3 0 0,-2 4-1 16,1-3 1-16,2 1 0 0,-2-2 0 15,0 2 0-15,0 0 0 0,0-1 0 0,3-1 0 16,-2 2 0-16,0-5 1 0,1 1-1 16,3-2 1-16,0 1 1 0,0-1-1 0,0-1 0 15,2 0 1-15,0 0-1 0,1 0 0 16,1 0 1-16,-1-1-1 0,0 1 0 0,-2 0-1 15,3 0 1-15,-1-2-1 0,-1 2 0 16,0 0-1-16,-2-1 1 0,1 1 0 16,0 0 0-16,0 0 0 0,2 0 0 0,-2-1 0 15,4-1 1-15,2 0-1 0,-1-3 1 16,2 1-1-16,1-1 1 0,-3-1 0 16,1 2 0-16,2 0 0 0,-4 2 0 0,0-1 1 0,-3 2-1 15,2-1 0-15,-4 2 0 0,0 2-1 16,-1-1 1-16,3-1-1 0,-4 3 0 15,1-1 0-15,0-2 0 0,-1 3 0 0,2 0 0 16,-3 1 0-16,0 0 0 0,0 0 0 16,-3 0 0-16,0 2 1 0,0-1-1 0,1 1 1 15,-2 0 0-15,1 2 0 0,2-2 0 16,0 2 1-16,3-3-1 0,0 2 0 0,1-3 1 16,3 2-1-16,0-2 0 0,2-2-1 15,0 0 1-15,-1-2-2 0,3 1 1 0,-4-1 0 16,2 0-1-16,-4 0 0 15,1 0 1-15,-1 0-1 0,0 0 1 0,0 0 0 16,-2 0 0-16,1 0 0 0,-2 0 0 16,1 0 0-16,2 0 1 0,-6 0-1 0,6 0 1 15,-2 0 0-15,0 0-1 0,-1 0 2 0,2 0-1 16,-1 0 0-16,0 0 1 0,-1 0-1 16,3 0-1-16,0 0 1 0,-3 0-1 0,4 0-1 15,-3 0 1-15,2 0-1 0,2 0 1 16,-2 0-1-16,2 0 1 0,-3 0-1 15,3 0 1-15,-2 0 0 0,0 0 0 0,0 2 0 16,-4-2 0-16,2 1 0 0,0 2 0 16,0-3 1-16,1 3 0 0,-2-3 0 0,5 0 0 15,-4 2 0-15,4-2 0 0,-1 0 0 16,3 0 0-16,-1 0-1 0,1 0 0 16,-2 0 0-16,4 0 0 0,-3 0 0 0,1 0 0 15,0 0 0-15,-2 0 0 0,0 0 0 0,-1 0 0 16,-1 0 0-16,2-2 0 15,0 2 0-15,-2-3 0 0,2 0 0 0,0 0 0 16,-3 2 1-16,1-1 0 0,0 0 0 16,0 0 0-16,0 0 0 0,-1 0 0 0,-3 1 0 15,1 0 0-15,1 1-1 0,0-2 0 0,-2 2 0 16,0 0 0-16,2 0-1 0,-1 0 1 16,0 0-1-16,3 0 1 0,-1 0-5 15,-1-2 0-15,3 0 1 0,-1 2-1 0,3-3 1 16,-2-1 0-16,0 1 0 0,0 1 0 0,2-2 0 15,-3 1 1-15,1 0-1 0,0 1 1 16,-4 0 0-16,2 0 0 0,0 0-1 16,-1 2 1-16,-1-1-1 0,1 1 4 0,-1 0 5 15,1 0-1-15,-1 0 1 0,3 0-6 16,-1 0 1-16,2 0-1 0,2 0 1 16,-5 0 0-16,3 0 0 0,0 0-1 0,1 0 1 15,-1 0 0-15,-1-1 0 0,-3 1 1 0,2 0-1 16,-1-2 1-16,0 2 0 0,-3 0-4 15,1 0 0-15,-1 0 4 0,0 0 1 0,0 0 3 16,2 2 1-16,0-2 0 0,-1 0-1 16,1 0-1-16,0-2 1 0,0 2-1 15,0 0 0-15,1 0 0 0,-2-1-1 16,-1 1 0-16,0 0 1 0,1 0-1 0,-1 0 0 16,0-3 0-16,-1 3 0 0,3 0-3 0,-1 0-1 15,-1 0 0-15,4 0 1 0,-2 0 0 16,3-4 1-16,-2 3 0 0,0-2 0 0,2 0 0 15,-2 1 0-15,0-3 0 0,0 1 1 16,0 1-1-16,-1 1 0 0,-2-4 1 0,2 4-1 16,-2-1 0-16,1 0-1 15,-1 3 0-15,1-2-1 0,-1 0 0 0,2 1 0 0,1 0 0 16,-1-1-1-16,2 1 1 16,1-2-4-16,-1 1-1 0,1 0 1 0,-2-1 0 15,0 0 0-15,0-1 1 0,0 4-1 0,-4-4 1 16,1 1-1-16,-1 1 2 0,1 1-1 15,0-3 1-15,0 2 0 0,1-2-1 16,-1 1 6-16,-1 1-5 0,4 0 4 0,0 0 0 16,2-4 4-16,-3 3-1 0,1 0 1 15,1 0-2-15,-3 2-4 0,2-3 0 0,-1 3 0 16,0-2-1-16,-1 3 1 0,-1 0 0 16,1-2-1-16,-2 0 1 0,1 1 1 0,0 0-1 15,1 0-5-15,0-2 5 0,-1 2-4 16,1-2 0-16,-1 3 2 0,0-2-1 0,1 0 1 15,-2 0-1-15,1 1 6 0,-2-1-1 16,1 1 0-16,-2-1 1 0,1 2-1 0,-4-2 0 16,3 0 1-16,-3 2-1 0,0 0 0 15,1 0-1-15,-1 0 0 0,0 0 0 16,0 0 0-16,2 0 0 0,2 0-1 16,-3 0-1-16,2 0 1 0,0 0-1 0,0-4 0 15,0 4 1-15,0-2-1 0,0 0 0 16,-4 1 0-16,3 1 1 0,-2-5 0 0,2 5-1 15,-3-2 1-15,2 2 0 0,-1-2 1 16,-2 1 0-16,3 1 0 0,-3-1 0 0,1-1 0 16,-2 1 1-16,3 1-1 0,-2-2 1 15,-2 2 0-15,3-4 0 0,1 3 0 0,-4 0 0 16,2 1 0-16,-1 0 0 0,3-2 0 16,-4 2 0-16,-1 0 1 0,4 2 3 0,-3-2 1 15,2 0-1-15,-1 0 0 0,-1 0 0 16,2 0 0-16,-1 0 0 0,0 0-1 0,0 0 1 15,0 0-1-15,1 0 5 0,0 0 0 16,-4 0-1-16,3 0 5 0,1 0-1 0,-3 0 0 16,0 0 5-16,2 0-1 0,-1 0-4 15,1 0-1-15,-3 0 1 0,4 0-1 16,-3 0 1-16,3 0-1 0,-2 0 1 16,-2 0 0-16,1 0 1 0,-1 0-1 0,-2 0-4 15,2 0 0-15,-3 0-4 0,-1 0-5 16,2 0-4-16,-5 0-4 0,2 0-9 0,-3 0-8 15,2 0-17-15,-2-3-53 0,0 0-123 0,0-3-793 16,0-4 0-16,0-9 0 16,0-2 0-16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p:nvPr/>
        </p:nvSpPr>
        <p:spPr>
          <a:xfrm rot="5400000">
            <a:off x="10000400" y="673"/>
            <a:ext cx="2191600" cy="21916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1" y="654"/>
            <a:ext cx="6871607" cy="6845865"/>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 name="Google Shape;16;p2"/>
          <p:cNvSpPr txBox="1">
            <a:spLocks noGrp="1"/>
          </p:cNvSpPr>
          <p:nvPr>
            <p:ph type="ctrTitle"/>
          </p:nvPr>
        </p:nvSpPr>
        <p:spPr>
          <a:xfrm>
            <a:off x="4716200" y="2104533"/>
            <a:ext cx="6690000" cy="2105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5333"/>
            </a:lvl1pPr>
            <a:lvl2pPr lvl="1">
              <a:spcBef>
                <a:spcPts val="0"/>
              </a:spcBef>
              <a:spcAft>
                <a:spcPts val="0"/>
              </a:spcAft>
              <a:buSzPts val="4000"/>
              <a:buNone/>
              <a:defRPr sz="5333"/>
            </a:lvl2pPr>
            <a:lvl3pPr lvl="2">
              <a:spcBef>
                <a:spcPts val="0"/>
              </a:spcBef>
              <a:spcAft>
                <a:spcPts val="0"/>
              </a:spcAft>
              <a:buSzPts val="4000"/>
              <a:buNone/>
              <a:defRPr sz="5333"/>
            </a:lvl3pPr>
            <a:lvl4pPr lvl="3">
              <a:spcBef>
                <a:spcPts val="0"/>
              </a:spcBef>
              <a:spcAft>
                <a:spcPts val="0"/>
              </a:spcAft>
              <a:buSzPts val="4000"/>
              <a:buNone/>
              <a:defRPr sz="5333"/>
            </a:lvl4pPr>
            <a:lvl5pPr lvl="4">
              <a:spcBef>
                <a:spcPts val="0"/>
              </a:spcBef>
              <a:spcAft>
                <a:spcPts val="0"/>
              </a:spcAft>
              <a:buSzPts val="4000"/>
              <a:buNone/>
              <a:defRPr sz="5333"/>
            </a:lvl5pPr>
            <a:lvl6pPr lvl="5">
              <a:spcBef>
                <a:spcPts val="0"/>
              </a:spcBef>
              <a:spcAft>
                <a:spcPts val="0"/>
              </a:spcAft>
              <a:buSzPts val="4000"/>
              <a:buNone/>
              <a:defRPr sz="5333"/>
            </a:lvl6pPr>
            <a:lvl7pPr lvl="6">
              <a:spcBef>
                <a:spcPts val="0"/>
              </a:spcBef>
              <a:spcAft>
                <a:spcPts val="0"/>
              </a:spcAft>
              <a:buSzPts val="4000"/>
              <a:buNone/>
              <a:defRPr sz="5333"/>
            </a:lvl7pPr>
            <a:lvl8pPr lvl="7">
              <a:spcBef>
                <a:spcPts val="0"/>
              </a:spcBef>
              <a:spcAft>
                <a:spcPts val="0"/>
              </a:spcAft>
              <a:buSzPts val="4000"/>
              <a:buNone/>
              <a:defRPr sz="5333"/>
            </a:lvl8pPr>
            <a:lvl9pPr lvl="8">
              <a:spcBef>
                <a:spcPts val="0"/>
              </a:spcBef>
              <a:spcAft>
                <a:spcPts val="0"/>
              </a:spcAft>
              <a:buSzPts val="4000"/>
              <a:buNone/>
              <a:defRPr sz="5333"/>
            </a:lvl9pPr>
          </a:lstStyle>
          <a:p>
            <a:r>
              <a:rPr lang="en-US"/>
              <a:t>Click to edit Master title style</a:t>
            </a:r>
            <a:endParaRPr/>
          </a:p>
        </p:txBody>
      </p:sp>
      <p:sp>
        <p:nvSpPr>
          <p:cNvPr id="17" name="Google Shape;17;p2"/>
          <p:cNvSpPr txBox="1">
            <a:spLocks noGrp="1"/>
          </p:cNvSpPr>
          <p:nvPr>
            <p:ph type="subTitle" idx="1"/>
          </p:nvPr>
        </p:nvSpPr>
        <p:spPr>
          <a:xfrm>
            <a:off x="6778600" y="5233233"/>
            <a:ext cx="4627600" cy="6748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733"/>
            </a:lvl2pPr>
            <a:lvl3pPr lvl="2">
              <a:lnSpc>
                <a:spcPct val="100000"/>
              </a:lnSpc>
              <a:spcBef>
                <a:spcPts val="0"/>
              </a:spcBef>
              <a:spcAft>
                <a:spcPts val="0"/>
              </a:spcAft>
              <a:buSzPts val="1300"/>
              <a:buNone/>
              <a:defRPr sz="1733"/>
            </a:lvl3pPr>
            <a:lvl4pPr lvl="3">
              <a:lnSpc>
                <a:spcPct val="100000"/>
              </a:lnSpc>
              <a:spcBef>
                <a:spcPts val="0"/>
              </a:spcBef>
              <a:spcAft>
                <a:spcPts val="0"/>
              </a:spcAft>
              <a:buSzPts val="1300"/>
              <a:buNone/>
              <a:defRPr sz="1733"/>
            </a:lvl4pPr>
            <a:lvl5pPr lvl="4">
              <a:lnSpc>
                <a:spcPct val="100000"/>
              </a:lnSpc>
              <a:spcBef>
                <a:spcPts val="0"/>
              </a:spcBef>
              <a:spcAft>
                <a:spcPts val="0"/>
              </a:spcAft>
              <a:buSzPts val="1300"/>
              <a:buNone/>
              <a:defRPr sz="1733"/>
            </a:lvl5pPr>
            <a:lvl6pPr lvl="5">
              <a:lnSpc>
                <a:spcPct val="100000"/>
              </a:lnSpc>
              <a:spcBef>
                <a:spcPts val="0"/>
              </a:spcBef>
              <a:spcAft>
                <a:spcPts val="0"/>
              </a:spcAft>
              <a:buSzPts val="1300"/>
              <a:buNone/>
              <a:defRPr sz="1733"/>
            </a:lvl6pPr>
            <a:lvl7pPr lvl="6">
              <a:lnSpc>
                <a:spcPct val="100000"/>
              </a:lnSpc>
              <a:spcBef>
                <a:spcPts val="0"/>
              </a:spcBef>
              <a:spcAft>
                <a:spcPts val="0"/>
              </a:spcAft>
              <a:buSzPts val="1300"/>
              <a:buNone/>
              <a:defRPr sz="1733"/>
            </a:lvl7pPr>
            <a:lvl8pPr lvl="7">
              <a:lnSpc>
                <a:spcPct val="100000"/>
              </a:lnSpc>
              <a:spcBef>
                <a:spcPts val="0"/>
              </a:spcBef>
              <a:spcAft>
                <a:spcPts val="0"/>
              </a:spcAft>
              <a:buSzPts val="1300"/>
              <a:buNone/>
              <a:defRPr sz="1733"/>
            </a:lvl8pPr>
            <a:lvl9pPr lvl="8">
              <a:lnSpc>
                <a:spcPct val="100000"/>
              </a:lnSpc>
              <a:spcBef>
                <a:spcPts val="0"/>
              </a:spcBef>
              <a:spcAft>
                <a:spcPts val="0"/>
              </a:spcAft>
              <a:buSzPts val="1300"/>
              <a:buNone/>
              <a:defRPr sz="1733"/>
            </a:lvl9pPr>
          </a:lstStyle>
          <a:p>
            <a:r>
              <a:rPr lang="en-US"/>
              <a:t>Click to edit Master subtitle style</a:t>
            </a:r>
            <a:endParaRPr/>
          </a:p>
        </p:txBody>
      </p:sp>
      <p:sp>
        <p:nvSpPr>
          <p:cNvPr id="18" name="Google Shape;18;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71ACCA2-216E-4246-88D7-E351C48628FF}" type="slidenum">
              <a:rPr lang="pl-PL" smtClean="0"/>
              <a:t>‹#›</a:t>
            </a:fld>
            <a:endParaRPr lang="pl-PL"/>
          </a:p>
        </p:txBody>
      </p:sp>
    </p:spTree>
    <p:extLst>
      <p:ext uri="{BB962C8B-B14F-4D97-AF65-F5344CB8AC3E}">
        <p14:creationId xmlns:p14="http://schemas.microsoft.com/office/powerpoint/2010/main" val="4004201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grpSp>
        <p:nvGrpSpPr>
          <p:cNvPr id="106" name="Google Shape;106;p11"/>
          <p:cNvGrpSpPr/>
          <p:nvPr/>
        </p:nvGrpSpPr>
        <p:grpSpPr>
          <a:xfrm>
            <a:off x="5875200" y="1"/>
            <a:ext cx="6316800" cy="6857420"/>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5" name="Google Shape;125;p11"/>
          <p:cNvSpPr txBox="1">
            <a:spLocks noGrp="1"/>
          </p:cNvSpPr>
          <p:nvPr>
            <p:ph type="title" hasCustomPrompt="1"/>
          </p:nvPr>
        </p:nvSpPr>
        <p:spPr>
          <a:xfrm>
            <a:off x="1098467" y="1712900"/>
            <a:ext cx="6368000" cy="17344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10666"/>
            </a:lvl1pPr>
            <a:lvl2pPr lvl="1">
              <a:spcBef>
                <a:spcPts val="0"/>
              </a:spcBef>
              <a:spcAft>
                <a:spcPts val="0"/>
              </a:spcAft>
              <a:buSzPts val="8000"/>
              <a:buNone/>
              <a:defRPr sz="10666"/>
            </a:lvl2pPr>
            <a:lvl3pPr lvl="2">
              <a:spcBef>
                <a:spcPts val="0"/>
              </a:spcBef>
              <a:spcAft>
                <a:spcPts val="0"/>
              </a:spcAft>
              <a:buSzPts val="8000"/>
              <a:buNone/>
              <a:defRPr sz="10666"/>
            </a:lvl3pPr>
            <a:lvl4pPr lvl="3">
              <a:spcBef>
                <a:spcPts val="0"/>
              </a:spcBef>
              <a:spcAft>
                <a:spcPts val="0"/>
              </a:spcAft>
              <a:buSzPts val="8000"/>
              <a:buNone/>
              <a:defRPr sz="10666"/>
            </a:lvl4pPr>
            <a:lvl5pPr lvl="4">
              <a:spcBef>
                <a:spcPts val="0"/>
              </a:spcBef>
              <a:spcAft>
                <a:spcPts val="0"/>
              </a:spcAft>
              <a:buSzPts val="8000"/>
              <a:buNone/>
              <a:defRPr sz="10666"/>
            </a:lvl5pPr>
            <a:lvl6pPr lvl="5">
              <a:spcBef>
                <a:spcPts val="0"/>
              </a:spcBef>
              <a:spcAft>
                <a:spcPts val="0"/>
              </a:spcAft>
              <a:buSzPts val="8000"/>
              <a:buNone/>
              <a:defRPr sz="10666"/>
            </a:lvl6pPr>
            <a:lvl7pPr lvl="6">
              <a:spcBef>
                <a:spcPts val="0"/>
              </a:spcBef>
              <a:spcAft>
                <a:spcPts val="0"/>
              </a:spcAft>
              <a:buSzPts val="8000"/>
              <a:buNone/>
              <a:defRPr sz="10666"/>
            </a:lvl7pPr>
            <a:lvl8pPr lvl="7">
              <a:spcBef>
                <a:spcPts val="0"/>
              </a:spcBef>
              <a:spcAft>
                <a:spcPts val="0"/>
              </a:spcAft>
              <a:buSzPts val="8000"/>
              <a:buNone/>
              <a:defRPr sz="10666"/>
            </a:lvl8pPr>
            <a:lvl9pPr lvl="8">
              <a:spcBef>
                <a:spcPts val="0"/>
              </a:spcBef>
              <a:spcAft>
                <a:spcPts val="0"/>
              </a:spcAft>
              <a:buSzPts val="8000"/>
              <a:buNone/>
              <a:defRPr sz="10666"/>
            </a:lvl9pPr>
          </a:lstStyle>
          <a:p>
            <a:r>
              <a:t>xx%</a:t>
            </a:r>
          </a:p>
        </p:txBody>
      </p:sp>
      <p:sp>
        <p:nvSpPr>
          <p:cNvPr id="126" name="Google Shape;126;p11"/>
          <p:cNvSpPr txBox="1">
            <a:spLocks noGrp="1"/>
          </p:cNvSpPr>
          <p:nvPr>
            <p:ph type="body" idx="1"/>
          </p:nvPr>
        </p:nvSpPr>
        <p:spPr>
          <a:xfrm>
            <a:off x="1098467" y="3524165"/>
            <a:ext cx="6368000" cy="16252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127" name="Google Shape;12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71ACCA2-216E-4246-88D7-E351C48628FF}" type="slidenum">
              <a:rPr lang="pl-PL" smtClean="0"/>
              <a:t>‹#›</a:t>
            </a:fld>
            <a:endParaRPr lang="pl-PL"/>
          </a:p>
        </p:txBody>
      </p:sp>
    </p:spTree>
    <p:extLst>
      <p:ext uri="{BB962C8B-B14F-4D97-AF65-F5344CB8AC3E}">
        <p14:creationId xmlns:p14="http://schemas.microsoft.com/office/powerpoint/2010/main" val="452892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71ACCA2-216E-4246-88D7-E351C48628FF}" type="slidenum">
              <a:rPr lang="pl-PL" smtClean="0"/>
              <a:t>‹#›</a:t>
            </a:fld>
            <a:endParaRPr lang="pl-PL"/>
          </a:p>
        </p:txBody>
      </p:sp>
    </p:spTree>
    <p:extLst>
      <p:ext uri="{BB962C8B-B14F-4D97-AF65-F5344CB8AC3E}">
        <p14:creationId xmlns:p14="http://schemas.microsoft.com/office/powerpoint/2010/main" val="112965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9"/>
        <p:cNvGrpSpPr/>
        <p:nvPr/>
      </p:nvGrpSpPr>
      <p:grpSpPr>
        <a:xfrm>
          <a:off x="0" y="0"/>
          <a:ext cx="0" cy="0"/>
          <a:chOff x="0" y="0"/>
          <a:chExt cx="0" cy="0"/>
        </a:xfrm>
      </p:grpSpPr>
      <p:grpSp>
        <p:nvGrpSpPr>
          <p:cNvPr id="20" name="Google Shape;20;p3"/>
          <p:cNvGrpSpPr/>
          <p:nvPr/>
        </p:nvGrpSpPr>
        <p:grpSpPr>
          <a:xfrm>
            <a:off x="5875200" y="1"/>
            <a:ext cx="6316800" cy="6857420"/>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 name="Google Shape;39;p3"/>
          <p:cNvSpPr txBox="1">
            <a:spLocks noGrp="1"/>
          </p:cNvSpPr>
          <p:nvPr>
            <p:ph type="title"/>
          </p:nvPr>
        </p:nvSpPr>
        <p:spPr>
          <a:xfrm>
            <a:off x="1098467" y="2737333"/>
            <a:ext cx="6116000" cy="15316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0" name="Google Shape;40;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71ACCA2-216E-4246-88D7-E351C48628FF}" type="slidenum">
              <a:rPr lang="pl-PL" smtClean="0"/>
              <a:t>‹#›</a:t>
            </a:fld>
            <a:endParaRPr lang="pl-PL"/>
          </a:p>
        </p:txBody>
      </p:sp>
    </p:spTree>
    <p:extLst>
      <p:ext uri="{BB962C8B-B14F-4D97-AF65-F5344CB8AC3E}">
        <p14:creationId xmlns:p14="http://schemas.microsoft.com/office/powerpoint/2010/main" val="1841006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grpSp>
        <p:nvGrpSpPr>
          <p:cNvPr id="42" name="Google Shape;42;p4"/>
          <p:cNvGrpSpPr/>
          <p:nvPr/>
        </p:nvGrpSpPr>
        <p:grpSpPr>
          <a:xfrm>
            <a:off x="0" y="508002"/>
            <a:ext cx="1383800" cy="1355049"/>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4"/>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46" name="Google Shape;46;p4"/>
          <p:cNvSpPr txBox="1">
            <a:spLocks noGrp="1"/>
          </p:cNvSpPr>
          <p:nvPr>
            <p:ph type="body" idx="1"/>
          </p:nvPr>
        </p:nvSpPr>
        <p:spPr>
          <a:xfrm>
            <a:off x="1730000" y="2090067"/>
            <a:ext cx="93852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47" name="Google Shape;47;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71ACCA2-216E-4246-88D7-E351C48628FF}" type="slidenum">
              <a:rPr lang="pl-PL" smtClean="0"/>
              <a:t>‹#›</a:t>
            </a:fld>
            <a:endParaRPr lang="pl-PL"/>
          </a:p>
        </p:txBody>
      </p:sp>
    </p:spTree>
    <p:extLst>
      <p:ext uri="{BB962C8B-B14F-4D97-AF65-F5344CB8AC3E}">
        <p14:creationId xmlns:p14="http://schemas.microsoft.com/office/powerpoint/2010/main" val="2626626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8"/>
        <p:cNvGrpSpPr/>
        <p:nvPr/>
      </p:nvGrpSpPr>
      <p:grpSpPr>
        <a:xfrm>
          <a:off x="0" y="0"/>
          <a:ext cx="0" cy="0"/>
          <a:chOff x="0" y="0"/>
          <a:chExt cx="0" cy="0"/>
        </a:xfrm>
      </p:grpSpPr>
      <p:grpSp>
        <p:nvGrpSpPr>
          <p:cNvPr id="49" name="Google Shape;49;p5"/>
          <p:cNvGrpSpPr/>
          <p:nvPr/>
        </p:nvGrpSpPr>
        <p:grpSpPr>
          <a:xfrm>
            <a:off x="0" y="508002"/>
            <a:ext cx="1383800" cy="1355049"/>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 name="Google Shape;52;p5"/>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53" name="Google Shape;53;p5"/>
          <p:cNvSpPr txBox="1">
            <a:spLocks noGrp="1"/>
          </p:cNvSpPr>
          <p:nvPr>
            <p:ph type="body" idx="1"/>
          </p:nvPr>
        </p:nvSpPr>
        <p:spPr>
          <a:xfrm>
            <a:off x="1730000" y="2090067"/>
            <a:ext cx="45376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54" name="Google Shape;54;p5"/>
          <p:cNvSpPr txBox="1">
            <a:spLocks noGrp="1"/>
          </p:cNvSpPr>
          <p:nvPr>
            <p:ph type="body" idx="2"/>
          </p:nvPr>
        </p:nvSpPr>
        <p:spPr>
          <a:xfrm>
            <a:off x="6577628" y="2090067"/>
            <a:ext cx="45376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55" name="Google Shape;55;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71ACCA2-216E-4246-88D7-E351C48628FF}" type="slidenum">
              <a:rPr lang="pl-PL" smtClean="0"/>
              <a:t>‹#›</a:t>
            </a:fld>
            <a:endParaRPr lang="pl-PL"/>
          </a:p>
        </p:txBody>
      </p:sp>
    </p:spTree>
    <p:extLst>
      <p:ext uri="{BB962C8B-B14F-4D97-AF65-F5344CB8AC3E}">
        <p14:creationId xmlns:p14="http://schemas.microsoft.com/office/powerpoint/2010/main" val="3592507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6"/>
        <p:cNvGrpSpPr/>
        <p:nvPr/>
      </p:nvGrpSpPr>
      <p:grpSpPr>
        <a:xfrm>
          <a:off x="0" y="0"/>
          <a:ext cx="0" cy="0"/>
          <a:chOff x="0" y="0"/>
          <a:chExt cx="0" cy="0"/>
        </a:xfrm>
      </p:grpSpPr>
      <p:grpSp>
        <p:nvGrpSpPr>
          <p:cNvPr id="57" name="Google Shape;57;p6"/>
          <p:cNvGrpSpPr/>
          <p:nvPr/>
        </p:nvGrpSpPr>
        <p:grpSpPr>
          <a:xfrm>
            <a:off x="0" y="508002"/>
            <a:ext cx="1383800" cy="1355049"/>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 name="Google Shape;60;p6"/>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61" name="Google Shape;61;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71ACCA2-216E-4246-88D7-E351C48628FF}" type="slidenum">
              <a:rPr lang="pl-PL" smtClean="0"/>
              <a:t>‹#›</a:t>
            </a:fld>
            <a:endParaRPr lang="pl-PL"/>
          </a:p>
        </p:txBody>
      </p:sp>
    </p:spTree>
    <p:extLst>
      <p:ext uri="{BB962C8B-B14F-4D97-AF65-F5344CB8AC3E}">
        <p14:creationId xmlns:p14="http://schemas.microsoft.com/office/powerpoint/2010/main" val="3171551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2"/>
        <p:cNvGrpSpPr/>
        <p:nvPr/>
      </p:nvGrpSpPr>
      <p:grpSpPr>
        <a:xfrm>
          <a:off x="0" y="0"/>
          <a:ext cx="0" cy="0"/>
          <a:chOff x="0" y="0"/>
          <a:chExt cx="0" cy="0"/>
        </a:xfrm>
      </p:grpSpPr>
      <p:grpSp>
        <p:nvGrpSpPr>
          <p:cNvPr id="63" name="Google Shape;63;p7"/>
          <p:cNvGrpSpPr/>
          <p:nvPr/>
        </p:nvGrpSpPr>
        <p:grpSpPr>
          <a:xfrm>
            <a:off x="0" y="508002"/>
            <a:ext cx="1383800" cy="1355049"/>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6" name="Google Shape;66;p7"/>
          <p:cNvSpPr txBox="1">
            <a:spLocks noGrp="1"/>
          </p:cNvSpPr>
          <p:nvPr>
            <p:ph type="title"/>
          </p:nvPr>
        </p:nvSpPr>
        <p:spPr>
          <a:xfrm>
            <a:off x="1730000" y="525000"/>
            <a:ext cx="5065200" cy="1990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67" name="Google Shape;67;p7"/>
          <p:cNvSpPr txBox="1">
            <a:spLocks noGrp="1"/>
          </p:cNvSpPr>
          <p:nvPr>
            <p:ph type="body" idx="1"/>
          </p:nvPr>
        </p:nvSpPr>
        <p:spPr>
          <a:xfrm>
            <a:off x="1730000" y="2630067"/>
            <a:ext cx="5065200" cy="32212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68" name="Google Shape;68;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71ACCA2-216E-4246-88D7-E351C48628FF}" type="slidenum">
              <a:rPr lang="pl-PL" smtClean="0"/>
              <a:t>‹#›</a:t>
            </a:fld>
            <a:endParaRPr lang="pl-PL"/>
          </a:p>
        </p:txBody>
      </p:sp>
    </p:spTree>
    <p:extLst>
      <p:ext uri="{BB962C8B-B14F-4D97-AF65-F5344CB8AC3E}">
        <p14:creationId xmlns:p14="http://schemas.microsoft.com/office/powerpoint/2010/main" val="530291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9"/>
        <p:cNvGrpSpPr/>
        <p:nvPr/>
      </p:nvGrpSpPr>
      <p:grpSpPr>
        <a:xfrm>
          <a:off x="0" y="0"/>
          <a:ext cx="0" cy="0"/>
          <a:chOff x="0" y="0"/>
          <a:chExt cx="0" cy="0"/>
        </a:xfrm>
      </p:grpSpPr>
      <p:grpSp>
        <p:nvGrpSpPr>
          <p:cNvPr id="70" name="Google Shape;70;p8"/>
          <p:cNvGrpSpPr/>
          <p:nvPr/>
        </p:nvGrpSpPr>
        <p:grpSpPr>
          <a:xfrm>
            <a:off x="5875200" y="0"/>
            <a:ext cx="6316800" cy="68580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9" name="Google Shape;89;p8"/>
          <p:cNvSpPr txBox="1">
            <a:spLocks noGrp="1"/>
          </p:cNvSpPr>
          <p:nvPr>
            <p:ph type="title"/>
          </p:nvPr>
        </p:nvSpPr>
        <p:spPr>
          <a:xfrm>
            <a:off x="1098467" y="1155700"/>
            <a:ext cx="6116000" cy="46948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90" name="Google Shape;90;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71ACCA2-216E-4246-88D7-E351C48628FF}" type="slidenum">
              <a:rPr lang="pl-PL" smtClean="0"/>
              <a:t>‹#›</a:t>
            </a:fld>
            <a:endParaRPr lang="pl-PL"/>
          </a:p>
        </p:txBody>
      </p:sp>
    </p:spTree>
    <p:extLst>
      <p:ext uri="{BB962C8B-B14F-4D97-AF65-F5344CB8AC3E}">
        <p14:creationId xmlns:p14="http://schemas.microsoft.com/office/powerpoint/2010/main" val="2872537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grpSp>
        <p:nvGrpSpPr>
          <p:cNvPr id="92" name="Google Shape;92;p9"/>
          <p:cNvGrpSpPr/>
          <p:nvPr/>
        </p:nvGrpSpPr>
        <p:grpSpPr>
          <a:xfrm>
            <a:off x="0" y="508002"/>
            <a:ext cx="1383800" cy="1355049"/>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5" name="Google Shape;95;p9"/>
          <p:cNvSpPr txBox="1">
            <a:spLocks noGrp="1"/>
          </p:cNvSpPr>
          <p:nvPr>
            <p:ph type="title"/>
          </p:nvPr>
        </p:nvSpPr>
        <p:spPr>
          <a:xfrm>
            <a:off x="1730000" y="2211100"/>
            <a:ext cx="4048400" cy="23356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96" name="Google Shape;96;p9"/>
          <p:cNvSpPr txBox="1">
            <a:spLocks noGrp="1"/>
          </p:cNvSpPr>
          <p:nvPr>
            <p:ph type="subTitle" idx="1"/>
          </p:nvPr>
        </p:nvSpPr>
        <p:spPr>
          <a:xfrm>
            <a:off x="1730000" y="4717333"/>
            <a:ext cx="4048400" cy="6748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733"/>
            </a:lvl2pPr>
            <a:lvl3pPr lvl="2">
              <a:lnSpc>
                <a:spcPct val="100000"/>
              </a:lnSpc>
              <a:spcBef>
                <a:spcPts val="0"/>
              </a:spcBef>
              <a:spcAft>
                <a:spcPts val="0"/>
              </a:spcAft>
              <a:buSzPts val="1300"/>
              <a:buNone/>
              <a:defRPr sz="1733"/>
            </a:lvl3pPr>
            <a:lvl4pPr lvl="3">
              <a:lnSpc>
                <a:spcPct val="100000"/>
              </a:lnSpc>
              <a:spcBef>
                <a:spcPts val="0"/>
              </a:spcBef>
              <a:spcAft>
                <a:spcPts val="0"/>
              </a:spcAft>
              <a:buSzPts val="1300"/>
              <a:buNone/>
              <a:defRPr sz="1733"/>
            </a:lvl4pPr>
            <a:lvl5pPr lvl="4">
              <a:lnSpc>
                <a:spcPct val="100000"/>
              </a:lnSpc>
              <a:spcBef>
                <a:spcPts val="0"/>
              </a:spcBef>
              <a:spcAft>
                <a:spcPts val="0"/>
              </a:spcAft>
              <a:buSzPts val="1300"/>
              <a:buNone/>
              <a:defRPr sz="1733"/>
            </a:lvl5pPr>
            <a:lvl6pPr lvl="5">
              <a:lnSpc>
                <a:spcPct val="100000"/>
              </a:lnSpc>
              <a:spcBef>
                <a:spcPts val="0"/>
              </a:spcBef>
              <a:spcAft>
                <a:spcPts val="0"/>
              </a:spcAft>
              <a:buSzPts val="1300"/>
              <a:buNone/>
              <a:defRPr sz="1733"/>
            </a:lvl6pPr>
            <a:lvl7pPr lvl="6">
              <a:lnSpc>
                <a:spcPct val="100000"/>
              </a:lnSpc>
              <a:spcBef>
                <a:spcPts val="0"/>
              </a:spcBef>
              <a:spcAft>
                <a:spcPts val="0"/>
              </a:spcAft>
              <a:buSzPts val="1300"/>
              <a:buNone/>
              <a:defRPr sz="1733"/>
            </a:lvl7pPr>
            <a:lvl8pPr lvl="7">
              <a:lnSpc>
                <a:spcPct val="100000"/>
              </a:lnSpc>
              <a:spcBef>
                <a:spcPts val="0"/>
              </a:spcBef>
              <a:spcAft>
                <a:spcPts val="0"/>
              </a:spcAft>
              <a:buSzPts val="1300"/>
              <a:buNone/>
              <a:defRPr sz="1733"/>
            </a:lvl8pPr>
            <a:lvl9pPr lvl="8">
              <a:lnSpc>
                <a:spcPct val="100000"/>
              </a:lnSpc>
              <a:spcBef>
                <a:spcPts val="0"/>
              </a:spcBef>
              <a:spcAft>
                <a:spcPts val="0"/>
              </a:spcAft>
              <a:buSzPts val="1300"/>
              <a:buNone/>
              <a:defRPr sz="1733"/>
            </a:lvl9pPr>
          </a:lstStyle>
          <a:p>
            <a:r>
              <a:rPr lang="en-US"/>
              <a:t>Click to edit Master subtitle style</a:t>
            </a:r>
            <a:endParaRPr/>
          </a:p>
        </p:txBody>
      </p:sp>
      <p:sp>
        <p:nvSpPr>
          <p:cNvPr id="97" name="Google Shape;97;p9"/>
          <p:cNvSpPr txBox="1">
            <a:spLocks noGrp="1"/>
          </p:cNvSpPr>
          <p:nvPr>
            <p:ph type="body" idx="2"/>
          </p:nvPr>
        </p:nvSpPr>
        <p:spPr>
          <a:xfrm>
            <a:off x="6197600" y="2262133"/>
            <a:ext cx="4902400" cy="31300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98" name="Google Shape;98;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71ACCA2-216E-4246-88D7-E351C48628FF}" type="slidenum">
              <a:rPr lang="pl-PL" smtClean="0"/>
              <a:t>‹#›</a:t>
            </a:fld>
            <a:endParaRPr lang="pl-PL"/>
          </a:p>
        </p:txBody>
      </p:sp>
    </p:spTree>
    <p:extLst>
      <p:ext uri="{BB962C8B-B14F-4D97-AF65-F5344CB8AC3E}">
        <p14:creationId xmlns:p14="http://schemas.microsoft.com/office/powerpoint/2010/main" val="826227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grpSp>
        <p:nvGrpSpPr>
          <p:cNvPr id="100" name="Google Shape;100;p10"/>
          <p:cNvGrpSpPr/>
          <p:nvPr/>
        </p:nvGrpSpPr>
        <p:grpSpPr>
          <a:xfrm>
            <a:off x="1" y="5504763"/>
            <a:ext cx="931900" cy="912876"/>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3" name="Google Shape;103;p10"/>
          <p:cNvSpPr txBox="1">
            <a:spLocks noGrp="1"/>
          </p:cNvSpPr>
          <p:nvPr>
            <p:ph type="body" idx="1"/>
          </p:nvPr>
        </p:nvSpPr>
        <p:spPr>
          <a:xfrm>
            <a:off x="1083633" y="5740500"/>
            <a:ext cx="9248000" cy="6984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300"/>
              <a:buNone/>
              <a:defRPr/>
            </a:lvl1pPr>
          </a:lstStyle>
          <a:p>
            <a:pPr lvl="0"/>
            <a:r>
              <a:rPr lang="en-US"/>
              <a:t>Click to edit Master text styles</a:t>
            </a:r>
          </a:p>
        </p:txBody>
      </p:sp>
      <p:sp>
        <p:nvSpPr>
          <p:cNvPr id="104" name="Google Shape;104;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71ACCA2-216E-4246-88D7-E351C48628FF}" type="slidenum">
              <a:rPr lang="pl-PL" smtClean="0"/>
              <a:t>‹#›</a:t>
            </a:fld>
            <a:endParaRPr lang="pl-PL"/>
          </a:p>
        </p:txBody>
      </p:sp>
    </p:spTree>
    <p:extLst>
      <p:ext uri="{BB962C8B-B14F-4D97-AF65-F5344CB8AC3E}">
        <p14:creationId xmlns:p14="http://schemas.microsoft.com/office/powerpoint/2010/main" val="47990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lt1"/>
                </a:solidFill>
                <a:latin typeface="Lato"/>
                <a:ea typeface="Lato"/>
                <a:cs typeface="Lato"/>
                <a:sym typeface="Lato"/>
              </a:defRPr>
            </a:lvl1pPr>
            <a:lvl2pPr lvl="1" algn="r">
              <a:buNone/>
              <a:defRPr sz="1333">
                <a:solidFill>
                  <a:schemeClr val="lt1"/>
                </a:solidFill>
                <a:latin typeface="Lato"/>
                <a:ea typeface="Lato"/>
                <a:cs typeface="Lato"/>
                <a:sym typeface="Lato"/>
              </a:defRPr>
            </a:lvl2pPr>
            <a:lvl3pPr lvl="2" algn="r">
              <a:buNone/>
              <a:defRPr sz="1333">
                <a:solidFill>
                  <a:schemeClr val="lt1"/>
                </a:solidFill>
                <a:latin typeface="Lato"/>
                <a:ea typeface="Lato"/>
                <a:cs typeface="Lato"/>
                <a:sym typeface="Lato"/>
              </a:defRPr>
            </a:lvl3pPr>
            <a:lvl4pPr lvl="3" algn="r">
              <a:buNone/>
              <a:defRPr sz="1333">
                <a:solidFill>
                  <a:schemeClr val="lt1"/>
                </a:solidFill>
                <a:latin typeface="Lato"/>
                <a:ea typeface="Lato"/>
                <a:cs typeface="Lato"/>
                <a:sym typeface="Lato"/>
              </a:defRPr>
            </a:lvl4pPr>
            <a:lvl5pPr lvl="4" algn="r">
              <a:buNone/>
              <a:defRPr sz="1333">
                <a:solidFill>
                  <a:schemeClr val="lt1"/>
                </a:solidFill>
                <a:latin typeface="Lato"/>
                <a:ea typeface="Lato"/>
                <a:cs typeface="Lato"/>
                <a:sym typeface="Lato"/>
              </a:defRPr>
            </a:lvl5pPr>
            <a:lvl6pPr lvl="5" algn="r">
              <a:buNone/>
              <a:defRPr sz="1333">
                <a:solidFill>
                  <a:schemeClr val="lt1"/>
                </a:solidFill>
                <a:latin typeface="Lato"/>
                <a:ea typeface="Lato"/>
                <a:cs typeface="Lato"/>
                <a:sym typeface="Lato"/>
              </a:defRPr>
            </a:lvl6pPr>
            <a:lvl7pPr lvl="6" algn="r">
              <a:buNone/>
              <a:defRPr sz="1333">
                <a:solidFill>
                  <a:schemeClr val="lt1"/>
                </a:solidFill>
                <a:latin typeface="Lato"/>
                <a:ea typeface="Lato"/>
                <a:cs typeface="Lato"/>
                <a:sym typeface="Lato"/>
              </a:defRPr>
            </a:lvl7pPr>
            <a:lvl8pPr lvl="7" algn="r">
              <a:buNone/>
              <a:defRPr sz="1333">
                <a:solidFill>
                  <a:schemeClr val="lt1"/>
                </a:solidFill>
                <a:latin typeface="Lato"/>
                <a:ea typeface="Lato"/>
                <a:cs typeface="Lato"/>
                <a:sym typeface="Lato"/>
              </a:defRPr>
            </a:lvl8pPr>
            <a:lvl9pPr lvl="8" algn="r">
              <a:buNone/>
              <a:defRPr sz="1333">
                <a:solidFill>
                  <a:schemeClr val="lt1"/>
                </a:solidFill>
                <a:latin typeface="Lato"/>
                <a:ea typeface="Lato"/>
                <a:cs typeface="Lato"/>
                <a:sym typeface="Lato"/>
              </a:defRPr>
            </a:lvl9pPr>
          </a:lstStyle>
          <a:p>
            <a:fld id="{B71ACCA2-216E-4246-88D7-E351C48628FF}" type="slidenum">
              <a:rPr lang="pl-PL" smtClean="0"/>
              <a:t>‹#›</a:t>
            </a:fld>
            <a:endParaRPr lang="pl-PL"/>
          </a:p>
        </p:txBody>
      </p:sp>
    </p:spTree>
    <p:extLst>
      <p:ext uri="{BB962C8B-B14F-4D97-AF65-F5344CB8AC3E}">
        <p14:creationId xmlns:p14="http://schemas.microsoft.com/office/powerpoint/2010/main" val="138113281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C1069-D634-ADAA-8871-875FBDDEFDB5}"/>
              </a:ext>
            </a:extLst>
          </p:cNvPr>
          <p:cNvSpPr>
            <a:spLocks noGrp="1"/>
          </p:cNvSpPr>
          <p:nvPr>
            <p:ph type="ctrTitle"/>
          </p:nvPr>
        </p:nvSpPr>
        <p:spPr/>
        <p:txBody>
          <a:bodyPr/>
          <a:lstStyle/>
          <a:p>
            <a:r>
              <a:rPr lang="en-US"/>
              <a:t>Pointcut Expression</a:t>
            </a:r>
            <a:endParaRPr lang="pl-PL"/>
          </a:p>
        </p:txBody>
      </p:sp>
      <p:sp>
        <p:nvSpPr>
          <p:cNvPr id="3" name="Subtitle 2">
            <a:extLst>
              <a:ext uri="{FF2B5EF4-FFF2-40B4-BE49-F238E27FC236}">
                <a16:creationId xmlns:a16="http://schemas.microsoft.com/office/drawing/2014/main" id="{A2C3009A-BCA2-5FDC-566B-344FDE47CAF7}"/>
              </a:ext>
            </a:extLst>
          </p:cNvPr>
          <p:cNvSpPr>
            <a:spLocks noGrp="1"/>
          </p:cNvSpPr>
          <p:nvPr>
            <p:ph type="subTitle" idx="1"/>
          </p:nvPr>
        </p:nvSpPr>
        <p:spPr/>
        <p:txBody>
          <a:bodyPr/>
          <a:lstStyle/>
          <a:p>
            <a:endParaRPr lang="pl-PL"/>
          </a:p>
        </p:txBody>
      </p:sp>
    </p:spTree>
    <p:extLst>
      <p:ext uri="{BB962C8B-B14F-4D97-AF65-F5344CB8AC3E}">
        <p14:creationId xmlns:p14="http://schemas.microsoft.com/office/powerpoint/2010/main" val="2752349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F2FB-7DA8-0CD0-A461-A4020B1D8D8C}"/>
              </a:ext>
            </a:extLst>
          </p:cNvPr>
          <p:cNvSpPr>
            <a:spLocks noGrp="1"/>
          </p:cNvSpPr>
          <p:nvPr>
            <p:ph type="title"/>
          </p:nvPr>
        </p:nvSpPr>
        <p:spPr/>
        <p:txBody>
          <a:bodyPr>
            <a:normAutofit fontScale="90000"/>
          </a:bodyPr>
          <a:lstStyle/>
          <a:p>
            <a:r>
              <a:rPr lang="vi-VN"/>
              <a:t>Ví dụ 5: Pointcut Expression áp dụng cho tất cả các phương thức có kiểu trả về là void và ném ra ngoại lệ DataAccessException trong gói com.example.dao:</a:t>
            </a:r>
            <a:endParaRPr lang="pl-PL"/>
          </a:p>
        </p:txBody>
      </p:sp>
      <p:pic>
        <p:nvPicPr>
          <p:cNvPr id="5" name="Picture 4">
            <a:extLst>
              <a:ext uri="{FF2B5EF4-FFF2-40B4-BE49-F238E27FC236}">
                <a16:creationId xmlns:a16="http://schemas.microsoft.com/office/drawing/2014/main" id="{CC7E813F-5B47-37E8-20FD-BB17C30566FE}"/>
              </a:ext>
            </a:extLst>
          </p:cNvPr>
          <p:cNvPicPr>
            <a:picLocks noChangeAspect="1"/>
          </p:cNvPicPr>
          <p:nvPr/>
        </p:nvPicPr>
        <p:blipFill>
          <a:blip r:embed="rId2"/>
          <a:stretch>
            <a:fillRect/>
          </a:stretch>
        </p:blipFill>
        <p:spPr>
          <a:xfrm>
            <a:off x="673924" y="3327615"/>
            <a:ext cx="11088896" cy="487752"/>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5B2E7317-5698-A667-1CC8-AD33ADACD03F}"/>
                  </a:ext>
                </a:extLst>
              </p14:cNvPr>
              <p14:cNvContentPartPr/>
              <p14:nvPr/>
            </p14:nvContentPartPr>
            <p14:xfrm>
              <a:off x="6419520" y="3603240"/>
              <a:ext cx="4965120" cy="112320"/>
            </p14:xfrm>
          </p:contentPart>
        </mc:Choice>
        <mc:Fallback>
          <p:pic>
            <p:nvPicPr>
              <p:cNvPr id="3" name="Ink 2">
                <a:extLst>
                  <a:ext uri="{FF2B5EF4-FFF2-40B4-BE49-F238E27FC236}">
                    <a16:creationId xmlns:a16="http://schemas.microsoft.com/office/drawing/2014/main" id="{5B2E7317-5698-A667-1CC8-AD33ADACD03F}"/>
                  </a:ext>
                </a:extLst>
              </p:cNvPr>
              <p:cNvPicPr/>
              <p:nvPr/>
            </p:nvPicPr>
            <p:blipFill>
              <a:blip r:embed="rId4"/>
              <a:stretch>
                <a:fillRect/>
              </a:stretch>
            </p:blipFill>
            <p:spPr>
              <a:xfrm>
                <a:off x="6410160" y="3593880"/>
                <a:ext cx="4983840" cy="131040"/>
              </a:xfrm>
              <a:prstGeom prst="rect">
                <a:avLst/>
              </a:prstGeom>
            </p:spPr>
          </p:pic>
        </mc:Fallback>
      </mc:AlternateContent>
    </p:spTree>
    <p:extLst>
      <p:ext uri="{BB962C8B-B14F-4D97-AF65-F5344CB8AC3E}">
        <p14:creationId xmlns:p14="http://schemas.microsoft.com/office/powerpoint/2010/main" val="1562262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5CAAFD-293B-95F2-2421-01CB8F31B38E}"/>
              </a:ext>
            </a:extLst>
          </p:cNvPr>
          <p:cNvSpPr>
            <a:spLocks noGrp="1"/>
          </p:cNvSpPr>
          <p:nvPr>
            <p:ph type="title"/>
          </p:nvPr>
        </p:nvSpPr>
        <p:spPr/>
        <p:txBody>
          <a:bodyPr/>
          <a:lstStyle/>
          <a:p>
            <a:r>
              <a:rPr lang="pl-PL" b="0" i="0">
                <a:solidFill>
                  <a:srgbClr val="D1D5DB"/>
                </a:solidFill>
                <a:effectLst/>
                <a:latin typeface="Söhne"/>
              </a:rPr>
              <a:t>Pointcut Expression</a:t>
            </a:r>
            <a:endParaRPr lang="pl-PL"/>
          </a:p>
        </p:txBody>
      </p:sp>
      <p:sp>
        <p:nvSpPr>
          <p:cNvPr id="4" name="Text Placeholder 3">
            <a:extLst>
              <a:ext uri="{FF2B5EF4-FFF2-40B4-BE49-F238E27FC236}">
                <a16:creationId xmlns:a16="http://schemas.microsoft.com/office/drawing/2014/main" id="{D960B502-890C-D2EF-CF7F-03322BB99C9F}"/>
              </a:ext>
            </a:extLst>
          </p:cNvPr>
          <p:cNvSpPr>
            <a:spLocks noGrp="1"/>
          </p:cNvSpPr>
          <p:nvPr>
            <p:ph type="body" idx="1"/>
          </p:nvPr>
        </p:nvSpPr>
        <p:spPr/>
        <p:txBody>
          <a:bodyPr>
            <a:normAutofit/>
          </a:bodyPr>
          <a:lstStyle/>
          <a:p>
            <a:pPr algn="just"/>
            <a:r>
              <a:rPr lang="vi-VN" sz="2500"/>
              <a:t>Pointcut Expression là một biểu thức hoặc mẫu mà bạn sử dụng để chỉ định các điểm cắt (join points) trong mã chương trình mà Advice sẽ được áp dụng. Pointcut Expression xác định các phương thức, các khai báo (declarations), và các gói (packages) mà bạn muốn áp dụng các khía cạnh (aspects) của mình. Điểm cắt là những điểm trong mã chương trình như phương thức được gọi, phương thức trả về kết quả, hay xảy ra ngoại lệ.</a:t>
            </a:r>
            <a:endParaRPr lang="pl-PL" sz="2500"/>
          </a:p>
        </p:txBody>
      </p:sp>
    </p:spTree>
    <p:extLst>
      <p:ext uri="{BB962C8B-B14F-4D97-AF65-F5344CB8AC3E}">
        <p14:creationId xmlns:p14="http://schemas.microsoft.com/office/powerpoint/2010/main" val="1375905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3F804-26B1-14FA-5A16-127DF094FF97}"/>
              </a:ext>
            </a:extLst>
          </p:cNvPr>
          <p:cNvSpPr>
            <a:spLocks noGrp="1"/>
          </p:cNvSpPr>
          <p:nvPr>
            <p:ph type="title"/>
          </p:nvPr>
        </p:nvSpPr>
        <p:spPr/>
        <p:txBody>
          <a:bodyPr/>
          <a:lstStyle/>
          <a:p>
            <a:r>
              <a:rPr lang="vi-VN" sz="3200"/>
              <a:t>Pointcut Expression</a:t>
            </a:r>
            <a:endParaRPr lang="pl-PL"/>
          </a:p>
        </p:txBody>
      </p:sp>
      <p:sp>
        <p:nvSpPr>
          <p:cNvPr id="3" name="Text Placeholder 2">
            <a:extLst>
              <a:ext uri="{FF2B5EF4-FFF2-40B4-BE49-F238E27FC236}">
                <a16:creationId xmlns:a16="http://schemas.microsoft.com/office/drawing/2014/main" id="{3A147986-AF25-0C9D-6D88-31A85681E877}"/>
              </a:ext>
            </a:extLst>
          </p:cNvPr>
          <p:cNvSpPr>
            <a:spLocks noGrp="1"/>
          </p:cNvSpPr>
          <p:nvPr>
            <p:ph type="body" idx="1"/>
          </p:nvPr>
        </p:nvSpPr>
        <p:spPr/>
        <p:txBody>
          <a:bodyPr>
            <a:normAutofit/>
          </a:bodyPr>
          <a:lstStyle/>
          <a:p>
            <a:pPr algn="just"/>
            <a:r>
              <a:rPr lang="vi-VN" sz="2500"/>
              <a:t>Spring hỗ trợ các Pointcut Expression sử dụng cú pháp AspectJ, cho phép bạn xác định linh hoạt các điểm cắt dựa trên tên phương thức, kiểu trả về, tham số, tên lớp, v.v.</a:t>
            </a:r>
            <a:endParaRPr lang="pl-PL" sz="2500"/>
          </a:p>
        </p:txBody>
      </p:sp>
    </p:spTree>
    <p:extLst>
      <p:ext uri="{BB962C8B-B14F-4D97-AF65-F5344CB8AC3E}">
        <p14:creationId xmlns:p14="http://schemas.microsoft.com/office/powerpoint/2010/main" val="1062256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2631E-46FB-677B-2FE7-B751208F2133}"/>
              </a:ext>
            </a:extLst>
          </p:cNvPr>
          <p:cNvSpPr>
            <a:spLocks noGrp="1"/>
          </p:cNvSpPr>
          <p:nvPr>
            <p:ph type="title"/>
          </p:nvPr>
        </p:nvSpPr>
        <p:spPr/>
        <p:txBody>
          <a:bodyPr/>
          <a:lstStyle/>
          <a:p>
            <a:r>
              <a:rPr lang="en-US"/>
              <a:t>Cấu trúc tổng quát</a:t>
            </a:r>
            <a:endParaRPr lang="pl-PL"/>
          </a:p>
        </p:txBody>
      </p:sp>
      <p:pic>
        <p:nvPicPr>
          <p:cNvPr id="7" name="Picture 6">
            <a:extLst>
              <a:ext uri="{FF2B5EF4-FFF2-40B4-BE49-F238E27FC236}">
                <a16:creationId xmlns:a16="http://schemas.microsoft.com/office/drawing/2014/main" id="{517D7938-B24F-B699-DAEB-9535D9489860}"/>
              </a:ext>
            </a:extLst>
          </p:cNvPr>
          <p:cNvPicPr>
            <a:picLocks noChangeAspect="1"/>
          </p:cNvPicPr>
          <p:nvPr/>
        </p:nvPicPr>
        <p:blipFill>
          <a:blip r:embed="rId2"/>
          <a:stretch>
            <a:fillRect/>
          </a:stretch>
        </p:blipFill>
        <p:spPr>
          <a:xfrm>
            <a:off x="341911" y="2452390"/>
            <a:ext cx="11625648" cy="231586"/>
          </a:xfrm>
          <a:prstGeom prst="rect">
            <a:avLst/>
          </a:prstGeom>
        </p:spPr>
      </p:pic>
      <p:pic>
        <p:nvPicPr>
          <p:cNvPr id="9" name="Picture 8">
            <a:extLst>
              <a:ext uri="{FF2B5EF4-FFF2-40B4-BE49-F238E27FC236}">
                <a16:creationId xmlns:a16="http://schemas.microsoft.com/office/drawing/2014/main" id="{DA3B3EEC-37F0-1571-D257-F67182AB4C5D}"/>
              </a:ext>
            </a:extLst>
          </p:cNvPr>
          <p:cNvPicPr>
            <a:picLocks noChangeAspect="1"/>
          </p:cNvPicPr>
          <p:nvPr/>
        </p:nvPicPr>
        <p:blipFill>
          <a:blip r:embed="rId3"/>
          <a:stretch>
            <a:fillRect/>
          </a:stretch>
        </p:blipFill>
        <p:spPr>
          <a:xfrm>
            <a:off x="341911" y="2858957"/>
            <a:ext cx="11625648" cy="2588805"/>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E7897EEF-79C3-648B-2578-DDB87E9F3055}"/>
                  </a:ext>
                </a:extLst>
              </p14:cNvPr>
              <p14:cNvContentPartPr/>
              <p14:nvPr/>
            </p14:nvContentPartPr>
            <p14:xfrm>
              <a:off x="2329920" y="969480"/>
              <a:ext cx="7882920" cy="1107360"/>
            </p14:xfrm>
          </p:contentPart>
        </mc:Choice>
        <mc:Fallback>
          <p:pic>
            <p:nvPicPr>
              <p:cNvPr id="3" name="Ink 2">
                <a:extLst>
                  <a:ext uri="{FF2B5EF4-FFF2-40B4-BE49-F238E27FC236}">
                    <a16:creationId xmlns:a16="http://schemas.microsoft.com/office/drawing/2014/main" id="{E7897EEF-79C3-648B-2578-DDB87E9F3055}"/>
                  </a:ext>
                </a:extLst>
              </p:cNvPr>
              <p:cNvPicPr/>
              <p:nvPr/>
            </p:nvPicPr>
            <p:blipFill>
              <a:blip r:embed="rId5"/>
              <a:stretch>
                <a:fillRect/>
              </a:stretch>
            </p:blipFill>
            <p:spPr>
              <a:xfrm>
                <a:off x="2320560" y="960120"/>
                <a:ext cx="7901640" cy="1126080"/>
              </a:xfrm>
              <a:prstGeom prst="rect">
                <a:avLst/>
              </a:prstGeom>
            </p:spPr>
          </p:pic>
        </mc:Fallback>
      </mc:AlternateContent>
    </p:spTree>
    <p:extLst>
      <p:ext uri="{BB962C8B-B14F-4D97-AF65-F5344CB8AC3E}">
        <p14:creationId xmlns:p14="http://schemas.microsoft.com/office/powerpoint/2010/main" val="1106775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9F6D-AD1F-4465-2F1E-D1A68207F6DF}"/>
              </a:ext>
            </a:extLst>
          </p:cNvPr>
          <p:cNvSpPr>
            <a:spLocks noGrp="1"/>
          </p:cNvSpPr>
          <p:nvPr>
            <p:ph type="title"/>
          </p:nvPr>
        </p:nvSpPr>
        <p:spPr/>
        <p:txBody>
          <a:bodyPr/>
          <a:lstStyle/>
          <a:p>
            <a:r>
              <a:rPr lang="en-US"/>
              <a:t>Cấu trúc tổng quát</a:t>
            </a:r>
            <a:endParaRPr lang="pl-PL"/>
          </a:p>
        </p:txBody>
      </p:sp>
      <p:sp>
        <p:nvSpPr>
          <p:cNvPr id="3" name="Text Placeholder 2">
            <a:extLst>
              <a:ext uri="{FF2B5EF4-FFF2-40B4-BE49-F238E27FC236}">
                <a16:creationId xmlns:a16="http://schemas.microsoft.com/office/drawing/2014/main" id="{8FE8711C-A071-DACB-232F-115C9C7AD48D}"/>
              </a:ext>
            </a:extLst>
          </p:cNvPr>
          <p:cNvSpPr>
            <a:spLocks noGrp="1"/>
          </p:cNvSpPr>
          <p:nvPr>
            <p:ph type="body" idx="1"/>
          </p:nvPr>
        </p:nvSpPr>
        <p:spPr/>
        <p:txBody>
          <a:bodyPr/>
          <a:lstStyle/>
          <a:p>
            <a:pPr marL="194729" indent="0">
              <a:buNone/>
            </a:pPr>
            <a:r>
              <a:rPr lang="vi-VN"/>
              <a:t>Trong đó:</a:t>
            </a:r>
          </a:p>
          <a:p>
            <a:r>
              <a:rPr lang="vi-VN"/>
              <a:t>modifiers-pattern: Định nghĩa các thuộc tính của phương thức, ví dụ: public, protected, private, static, final, v.v.</a:t>
            </a:r>
          </a:p>
          <a:p>
            <a:r>
              <a:rPr lang="vi-VN"/>
              <a:t>return-type-pattern: Định nghĩa kiểu trả về của phương thức, ví dụ: void, int, String, * (bất kỳ kiểu nào).</a:t>
            </a:r>
          </a:p>
          <a:p>
            <a:r>
              <a:rPr lang="vi-VN"/>
              <a:t>declaring-type-pattern: Định nghĩa tên lớp chứa phương thức, ví dụ: com.example.service.StudentService.</a:t>
            </a:r>
          </a:p>
          <a:p>
            <a:r>
              <a:rPr lang="vi-VN"/>
              <a:t>method-name-pattern: Định nghĩa tên phương thức, ví dụ: saveStudent, get*, *.</a:t>
            </a:r>
          </a:p>
          <a:p>
            <a:r>
              <a:rPr lang="vi-VN"/>
              <a:t>param-pattern: Định nghĩa các tham số của phương thức, ví dụ: (), (int), (String, int), (com.example.entity.Student).</a:t>
            </a:r>
          </a:p>
          <a:p>
            <a:r>
              <a:rPr lang="vi-VN"/>
              <a:t>throws-pattern: Định nghĩa các ngoại lệ mà phương thức có thể ném ra, ví dụ: throws IOException, throws *.</a:t>
            </a:r>
            <a:endParaRPr lang="pl-PL"/>
          </a:p>
        </p:txBody>
      </p:sp>
    </p:spTree>
    <p:extLst>
      <p:ext uri="{BB962C8B-B14F-4D97-AF65-F5344CB8AC3E}">
        <p14:creationId xmlns:p14="http://schemas.microsoft.com/office/powerpoint/2010/main" val="1316404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615D3-A015-50EF-99D3-42090AC9E99E}"/>
              </a:ext>
            </a:extLst>
          </p:cNvPr>
          <p:cNvSpPr>
            <a:spLocks noGrp="1"/>
          </p:cNvSpPr>
          <p:nvPr>
            <p:ph type="title"/>
          </p:nvPr>
        </p:nvSpPr>
        <p:spPr/>
        <p:txBody>
          <a:bodyPr/>
          <a:lstStyle/>
          <a:p>
            <a:r>
              <a:rPr lang="vi-VN" b="1" i="0">
                <a:effectLst/>
                <a:latin typeface="Söhne"/>
              </a:rPr>
              <a:t>Ví dụ 1: Pointcut Expression áp dụng cho tất cả các phương thức trong một gói cụ thể:</a:t>
            </a:r>
            <a:endParaRPr lang="pl-PL"/>
          </a:p>
        </p:txBody>
      </p:sp>
      <p:pic>
        <p:nvPicPr>
          <p:cNvPr id="5" name="Picture 4">
            <a:extLst>
              <a:ext uri="{FF2B5EF4-FFF2-40B4-BE49-F238E27FC236}">
                <a16:creationId xmlns:a16="http://schemas.microsoft.com/office/drawing/2014/main" id="{3DE0E954-8316-625F-587E-488F0ADC24C2}"/>
              </a:ext>
            </a:extLst>
          </p:cNvPr>
          <p:cNvPicPr>
            <a:picLocks noChangeAspect="1"/>
          </p:cNvPicPr>
          <p:nvPr/>
        </p:nvPicPr>
        <p:blipFill>
          <a:blip r:embed="rId2"/>
          <a:stretch>
            <a:fillRect/>
          </a:stretch>
        </p:blipFill>
        <p:spPr>
          <a:xfrm>
            <a:off x="406778" y="2157583"/>
            <a:ext cx="11378444" cy="1706079"/>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8FEB52C0-5674-5E0B-939E-505C107BBCCC}"/>
                  </a:ext>
                </a:extLst>
              </p14:cNvPr>
              <p14:cNvContentPartPr/>
              <p14:nvPr/>
            </p14:nvContentPartPr>
            <p14:xfrm>
              <a:off x="538200" y="1173600"/>
              <a:ext cx="10641600" cy="2314080"/>
            </p14:xfrm>
          </p:contentPart>
        </mc:Choice>
        <mc:Fallback>
          <p:pic>
            <p:nvPicPr>
              <p:cNvPr id="3" name="Ink 2">
                <a:extLst>
                  <a:ext uri="{FF2B5EF4-FFF2-40B4-BE49-F238E27FC236}">
                    <a16:creationId xmlns:a16="http://schemas.microsoft.com/office/drawing/2014/main" id="{8FEB52C0-5674-5E0B-939E-505C107BBCCC}"/>
                  </a:ext>
                </a:extLst>
              </p:cNvPr>
              <p:cNvPicPr/>
              <p:nvPr/>
            </p:nvPicPr>
            <p:blipFill>
              <a:blip r:embed="rId4"/>
              <a:stretch>
                <a:fillRect/>
              </a:stretch>
            </p:blipFill>
            <p:spPr>
              <a:xfrm>
                <a:off x="528840" y="1164240"/>
                <a:ext cx="10660320" cy="2332800"/>
              </a:xfrm>
              <a:prstGeom prst="rect">
                <a:avLst/>
              </a:prstGeom>
            </p:spPr>
          </p:pic>
        </mc:Fallback>
      </mc:AlternateContent>
    </p:spTree>
    <p:extLst>
      <p:ext uri="{BB962C8B-B14F-4D97-AF65-F5344CB8AC3E}">
        <p14:creationId xmlns:p14="http://schemas.microsoft.com/office/powerpoint/2010/main" val="496191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615D3-A015-50EF-99D3-42090AC9E99E}"/>
              </a:ext>
            </a:extLst>
          </p:cNvPr>
          <p:cNvSpPr>
            <a:spLocks noGrp="1"/>
          </p:cNvSpPr>
          <p:nvPr>
            <p:ph type="title"/>
          </p:nvPr>
        </p:nvSpPr>
        <p:spPr/>
        <p:txBody>
          <a:bodyPr/>
          <a:lstStyle/>
          <a:p>
            <a:r>
              <a:rPr lang="vi-VN" b="1" i="0">
                <a:effectLst/>
                <a:latin typeface="Söhne"/>
              </a:rPr>
              <a:t>Ví dụ 2: Pointcut Expression áp dụng cho tất cả các phương thức có tên bắt đầu bằng "get":</a:t>
            </a:r>
            <a:endParaRPr lang="pl-PL"/>
          </a:p>
        </p:txBody>
      </p:sp>
      <p:pic>
        <p:nvPicPr>
          <p:cNvPr id="4" name="Picture 3">
            <a:extLst>
              <a:ext uri="{FF2B5EF4-FFF2-40B4-BE49-F238E27FC236}">
                <a16:creationId xmlns:a16="http://schemas.microsoft.com/office/drawing/2014/main" id="{E52D349C-FA98-5771-50C6-439501A1EFAF}"/>
              </a:ext>
            </a:extLst>
          </p:cNvPr>
          <p:cNvPicPr>
            <a:picLocks noChangeAspect="1"/>
          </p:cNvPicPr>
          <p:nvPr/>
        </p:nvPicPr>
        <p:blipFill>
          <a:blip r:embed="rId2"/>
          <a:stretch>
            <a:fillRect/>
          </a:stretch>
        </p:blipFill>
        <p:spPr>
          <a:xfrm>
            <a:off x="427685" y="2033118"/>
            <a:ext cx="11484788" cy="3620707"/>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ACCE43C1-31C9-8336-256E-24DE69B45715}"/>
                  </a:ext>
                </a:extLst>
              </p14:cNvPr>
              <p14:cNvContentPartPr/>
              <p14:nvPr/>
            </p14:nvContentPartPr>
            <p14:xfrm>
              <a:off x="2528280" y="1017720"/>
              <a:ext cx="8957880" cy="3333240"/>
            </p14:xfrm>
          </p:contentPart>
        </mc:Choice>
        <mc:Fallback>
          <p:pic>
            <p:nvPicPr>
              <p:cNvPr id="3" name="Ink 2">
                <a:extLst>
                  <a:ext uri="{FF2B5EF4-FFF2-40B4-BE49-F238E27FC236}">
                    <a16:creationId xmlns:a16="http://schemas.microsoft.com/office/drawing/2014/main" id="{ACCE43C1-31C9-8336-256E-24DE69B45715}"/>
                  </a:ext>
                </a:extLst>
              </p:cNvPr>
              <p:cNvPicPr/>
              <p:nvPr/>
            </p:nvPicPr>
            <p:blipFill>
              <a:blip r:embed="rId4"/>
              <a:stretch>
                <a:fillRect/>
              </a:stretch>
            </p:blipFill>
            <p:spPr>
              <a:xfrm>
                <a:off x="2518920" y="1008360"/>
                <a:ext cx="8976600" cy="3351960"/>
              </a:xfrm>
              <a:prstGeom prst="rect">
                <a:avLst/>
              </a:prstGeom>
            </p:spPr>
          </p:pic>
        </mc:Fallback>
      </mc:AlternateContent>
    </p:spTree>
    <p:extLst>
      <p:ext uri="{BB962C8B-B14F-4D97-AF65-F5344CB8AC3E}">
        <p14:creationId xmlns:p14="http://schemas.microsoft.com/office/powerpoint/2010/main" val="2459818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45E2-0B92-F903-1B3E-C728CF48D904}"/>
              </a:ext>
            </a:extLst>
          </p:cNvPr>
          <p:cNvSpPr>
            <a:spLocks noGrp="1"/>
          </p:cNvSpPr>
          <p:nvPr>
            <p:ph type="title"/>
          </p:nvPr>
        </p:nvSpPr>
        <p:spPr/>
        <p:txBody>
          <a:bodyPr/>
          <a:lstStyle/>
          <a:p>
            <a:r>
              <a:rPr lang="vi-VN"/>
              <a:t>Ví dụ 3: Pointcut Expression áp dụng cho tất cả các phương thức có kiểu trả về là void:</a:t>
            </a:r>
            <a:endParaRPr lang="pl-PL"/>
          </a:p>
        </p:txBody>
      </p:sp>
      <p:pic>
        <p:nvPicPr>
          <p:cNvPr id="6" name="Picture 5">
            <a:extLst>
              <a:ext uri="{FF2B5EF4-FFF2-40B4-BE49-F238E27FC236}">
                <a16:creationId xmlns:a16="http://schemas.microsoft.com/office/drawing/2014/main" id="{41F3409A-D5D0-56BF-957F-C397F37DA0C9}"/>
              </a:ext>
            </a:extLst>
          </p:cNvPr>
          <p:cNvPicPr>
            <a:picLocks noChangeAspect="1"/>
          </p:cNvPicPr>
          <p:nvPr/>
        </p:nvPicPr>
        <p:blipFill>
          <a:blip r:embed="rId2"/>
          <a:stretch>
            <a:fillRect/>
          </a:stretch>
        </p:blipFill>
        <p:spPr>
          <a:xfrm>
            <a:off x="473990" y="2250006"/>
            <a:ext cx="11244020" cy="1987143"/>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648231A7-FA75-3DE8-0BED-813A69DF1865}"/>
                  </a:ext>
                </a:extLst>
              </p14:cNvPr>
              <p14:cNvContentPartPr/>
              <p14:nvPr/>
            </p14:nvContentPartPr>
            <p14:xfrm>
              <a:off x="1496880" y="1874880"/>
              <a:ext cx="8871840" cy="1891080"/>
            </p14:xfrm>
          </p:contentPart>
        </mc:Choice>
        <mc:Fallback>
          <p:pic>
            <p:nvPicPr>
              <p:cNvPr id="3" name="Ink 2">
                <a:extLst>
                  <a:ext uri="{FF2B5EF4-FFF2-40B4-BE49-F238E27FC236}">
                    <a16:creationId xmlns:a16="http://schemas.microsoft.com/office/drawing/2014/main" id="{648231A7-FA75-3DE8-0BED-813A69DF1865}"/>
                  </a:ext>
                </a:extLst>
              </p:cNvPr>
              <p:cNvPicPr/>
              <p:nvPr/>
            </p:nvPicPr>
            <p:blipFill>
              <a:blip r:embed="rId4"/>
              <a:stretch>
                <a:fillRect/>
              </a:stretch>
            </p:blipFill>
            <p:spPr>
              <a:xfrm>
                <a:off x="1487520" y="1865520"/>
                <a:ext cx="8890560" cy="1909800"/>
              </a:xfrm>
              <a:prstGeom prst="rect">
                <a:avLst/>
              </a:prstGeom>
            </p:spPr>
          </p:pic>
        </mc:Fallback>
      </mc:AlternateContent>
    </p:spTree>
    <p:extLst>
      <p:ext uri="{BB962C8B-B14F-4D97-AF65-F5344CB8AC3E}">
        <p14:creationId xmlns:p14="http://schemas.microsoft.com/office/powerpoint/2010/main" val="3098740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05A00-A417-E0FD-1242-1D25CA09A9CE}"/>
              </a:ext>
            </a:extLst>
          </p:cNvPr>
          <p:cNvSpPr>
            <a:spLocks noGrp="1"/>
          </p:cNvSpPr>
          <p:nvPr>
            <p:ph type="title"/>
          </p:nvPr>
        </p:nvSpPr>
        <p:spPr/>
        <p:txBody>
          <a:bodyPr/>
          <a:lstStyle/>
          <a:p>
            <a:r>
              <a:rPr lang="vi-VN" b="1" i="0">
                <a:effectLst/>
                <a:latin typeface="Söhne"/>
              </a:rPr>
              <a:t>Ví dụ 4: Pointcut Expression áp dụng cho một phương thức cụ thể trong một lớp cụ thể:</a:t>
            </a:r>
            <a:endParaRPr lang="pl-PL"/>
          </a:p>
        </p:txBody>
      </p:sp>
      <p:pic>
        <p:nvPicPr>
          <p:cNvPr id="5" name="Picture 4">
            <a:extLst>
              <a:ext uri="{FF2B5EF4-FFF2-40B4-BE49-F238E27FC236}">
                <a16:creationId xmlns:a16="http://schemas.microsoft.com/office/drawing/2014/main" id="{8D4A9327-B530-70F7-C54C-BFFED72F7772}"/>
              </a:ext>
            </a:extLst>
          </p:cNvPr>
          <p:cNvPicPr>
            <a:picLocks noChangeAspect="1"/>
          </p:cNvPicPr>
          <p:nvPr/>
        </p:nvPicPr>
        <p:blipFill>
          <a:blip r:embed="rId2"/>
          <a:stretch>
            <a:fillRect/>
          </a:stretch>
        </p:blipFill>
        <p:spPr>
          <a:xfrm>
            <a:off x="375439" y="2464880"/>
            <a:ext cx="11441122" cy="1181265"/>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C455EF9E-9C5C-CB58-30C4-269A7711CB30}"/>
                  </a:ext>
                </a:extLst>
              </p14:cNvPr>
              <p14:cNvContentPartPr/>
              <p14:nvPr/>
            </p14:nvContentPartPr>
            <p14:xfrm>
              <a:off x="10725120" y="1920600"/>
              <a:ext cx="365760" cy="401760"/>
            </p14:xfrm>
          </p:contentPart>
        </mc:Choice>
        <mc:Fallback>
          <p:pic>
            <p:nvPicPr>
              <p:cNvPr id="3" name="Ink 2">
                <a:extLst>
                  <a:ext uri="{FF2B5EF4-FFF2-40B4-BE49-F238E27FC236}">
                    <a16:creationId xmlns:a16="http://schemas.microsoft.com/office/drawing/2014/main" id="{C455EF9E-9C5C-CB58-30C4-269A7711CB30}"/>
                  </a:ext>
                </a:extLst>
              </p:cNvPr>
              <p:cNvPicPr/>
              <p:nvPr/>
            </p:nvPicPr>
            <p:blipFill>
              <a:blip r:embed="rId4"/>
              <a:stretch>
                <a:fillRect/>
              </a:stretch>
            </p:blipFill>
            <p:spPr>
              <a:xfrm>
                <a:off x="10715760" y="1911240"/>
                <a:ext cx="384480" cy="420480"/>
              </a:xfrm>
              <a:prstGeom prst="rect">
                <a:avLst/>
              </a:prstGeom>
            </p:spPr>
          </p:pic>
        </mc:Fallback>
      </mc:AlternateContent>
    </p:spTree>
    <p:extLst>
      <p:ext uri="{BB962C8B-B14F-4D97-AF65-F5344CB8AC3E}">
        <p14:creationId xmlns:p14="http://schemas.microsoft.com/office/powerpoint/2010/main" val="698567948"/>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01-01. Chào mừng các bạn đến với khóa học</Template>
  <TotalTime>32</TotalTime>
  <Words>418</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Lato</vt:lpstr>
      <vt:lpstr>Montserrat</vt:lpstr>
      <vt:lpstr>Söhne</vt:lpstr>
      <vt:lpstr>Focus</vt:lpstr>
      <vt:lpstr>Pointcut Expression</vt:lpstr>
      <vt:lpstr>Pointcut Expression</vt:lpstr>
      <vt:lpstr>Pointcut Expression</vt:lpstr>
      <vt:lpstr>Cấu trúc tổng quát</vt:lpstr>
      <vt:lpstr>Cấu trúc tổng quát</vt:lpstr>
      <vt:lpstr>Ví dụ 1: Pointcut Expression áp dụng cho tất cả các phương thức trong một gói cụ thể:</vt:lpstr>
      <vt:lpstr>Ví dụ 2: Pointcut Expression áp dụng cho tất cả các phương thức có tên bắt đầu bằng "get":</vt:lpstr>
      <vt:lpstr>Ví dụ 3: Pointcut Expression áp dụng cho tất cả các phương thức có kiểu trả về là void:</vt:lpstr>
      <vt:lpstr>Ví dụ 4: Pointcut Expression áp dụng cho một phương thức cụ thể trong một lớp cụ thể:</vt:lpstr>
      <vt:lpstr>Ví dụ 5: Pointcut Expression áp dụng cho tất cả các phương thức có kiểu trả về là void và ném ra ngoại lệ DataAccessException trong gói com.example.dao: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Pointcut Expression</dc:title>
  <dc:creator>Le Nhat Tung</dc:creator>
  <cp:lastModifiedBy>Le Nhat Tung</cp:lastModifiedBy>
  <cp:revision>6</cp:revision>
  <dcterms:created xsi:type="dcterms:W3CDTF">2023-08-05T19:49:21Z</dcterms:created>
  <dcterms:modified xsi:type="dcterms:W3CDTF">2023-08-06T08:16:11Z</dcterms:modified>
</cp:coreProperties>
</file>