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18C90-604B-4FA2-887D-CB4B88072C80}" v="66" dt="2022-03-27T09:48:21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ssner, Anthony - meiay006" userId="aea35f9e-b382-424c-8e7b-ec923d694f2e" providerId="ADAL" clId="{AF118C90-604B-4FA2-887D-CB4B88072C80}"/>
    <pc:docChg chg="modSld">
      <pc:chgData name="Meissner, Anthony - meiay006" userId="aea35f9e-b382-424c-8e7b-ec923d694f2e" providerId="ADAL" clId="{AF118C90-604B-4FA2-887D-CB4B88072C80}" dt="2022-03-27T09:54:28.051" v="67" actId="20577"/>
      <pc:docMkLst>
        <pc:docMk/>
      </pc:docMkLst>
      <pc:sldChg chg="modSp">
        <pc:chgData name="Meissner, Anthony - meiay006" userId="aea35f9e-b382-424c-8e7b-ec923d694f2e" providerId="ADAL" clId="{AF118C90-604B-4FA2-887D-CB4B88072C80}" dt="2022-03-27T09:48:21.439" v="65"/>
        <pc:sldMkLst>
          <pc:docMk/>
          <pc:sldMk cId="1617829116" sldId="257"/>
        </pc:sldMkLst>
        <pc:graphicFrameChg chg="mod">
          <ac:chgData name="Meissner, Anthony - meiay006" userId="aea35f9e-b382-424c-8e7b-ec923d694f2e" providerId="ADAL" clId="{AF118C90-604B-4FA2-887D-CB4B88072C80}" dt="2022-03-27T09:48:21.439" v="65"/>
          <ac:graphicFrameMkLst>
            <pc:docMk/>
            <pc:sldMk cId="1617829116" sldId="257"/>
            <ac:graphicFrameMk id="4" creationId="{14AA3812-EE2B-4AE5-ABFA-23AFAAF9C91D}"/>
          </ac:graphicFrameMkLst>
        </pc:graphicFrameChg>
      </pc:sldChg>
      <pc:sldChg chg="modSp mod">
        <pc:chgData name="Meissner, Anthony - meiay006" userId="aea35f9e-b382-424c-8e7b-ec923d694f2e" providerId="ADAL" clId="{AF118C90-604B-4FA2-887D-CB4B88072C80}" dt="2022-03-27T09:54:28.051" v="67" actId="20577"/>
        <pc:sldMkLst>
          <pc:docMk/>
          <pc:sldMk cId="459786951" sldId="258"/>
        </pc:sldMkLst>
        <pc:spChg chg="mod">
          <ac:chgData name="Meissner, Anthony - meiay006" userId="aea35f9e-b382-424c-8e7b-ec923d694f2e" providerId="ADAL" clId="{AF118C90-604B-4FA2-887D-CB4B88072C80}" dt="2022-03-27T09:54:28.051" v="67" actId="20577"/>
          <ac:spMkLst>
            <pc:docMk/>
            <pc:sldMk cId="459786951" sldId="258"/>
            <ac:spMk id="7" creationId="{E92CCADC-36C4-470B-B271-CF0AD79FBACF}"/>
          </ac:spMkLst>
        </pc:spChg>
        <pc:graphicFrameChg chg="mod">
          <ac:chgData name="Meissner, Anthony - meiay006" userId="aea35f9e-b382-424c-8e7b-ec923d694f2e" providerId="ADAL" clId="{AF118C90-604B-4FA2-887D-CB4B88072C80}" dt="2022-03-27T09:41:55.297" v="9" actId="20577"/>
          <ac:graphicFrameMkLst>
            <pc:docMk/>
            <pc:sldMk cId="459786951" sldId="258"/>
            <ac:graphicFrameMk id="4" creationId="{6EB8C7DC-ACE9-4A47-8801-448BFAFD1F0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88396-F2E5-4FD3-8187-02DA1B41A5B3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63E907E-7C1F-4BA2-8CF3-395A38026F01}">
      <dgm:prSet phldrT="[Text]"/>
      <dgm:spPr/>
      <dgm:t>
        <a:bodyPr/>
        <a:lstStyle/>
        <a:p>
          <a:r>
            <a:rPr lang="en-US" dirty="0"/>
            <a:t>\</a:t>
          </a:r>
          <a:endParaRPr lang="en-AU" dirty="0"/>
        </a:p>
      </dgm:t>
    </dgm:pt>
    <dgm:pt modelId="{07837E01-8525-4B0E-8CBB-CFBB3036DC5B}" type="parTrans" cxnId="{DAAD9CBA-1D14-47A9-8884-7A56FB71762D}">
      <dgm:prSet/>
      <dgm:spPr/>
      <dgm:t>
        <a:bodyPr/>
        <a:lstStyle/>
        <a:p>
          <a:endParaRPr lang="en-AU"/>
        </a:p>
      </dgm:t>
    </dgm:pt>
    <dgm:pt modelId="{75920150-ED18-4471-9A00-5EA1110DA952}" type="sibTrans" cxnId="{DAAD9CBA-1D14-47A9-8884-7A56FB71762D}">
      <dgm:prSet/>
      <dgm:spPr/>
      <dgm:t>
        <a:bodyPr/>
        <a:lstStyle/>
        <a:p>
          <a:endParaRPr lang="en-AU"/>
        </a:p>
      </dgm:t>
    </dgm:pt>
    <dgm:pt modelId="{151B54DE-B820-4193-BAAD-0B48B1425F1D}">
      <dgm:prSet phldrT="[Text]"/>
      <dgm:spPr/>
      <dgm:t>
        <a:bodyPr/>
        <a:lstStyle/>
        <a:p>
          <a:r>
            <a:rPr lang="en-US" dirty="0"/>
            <a:t>Admin/</a:t>
          </a:r>
          <a:endParaRPr lang="en-AU" dirty="0"/>
        </a:p>
      </dgm:t>
    </dgm:pt>
    <dgm:pt modelId="{D3BB2370-F46C-4B72-932F-9022111791A6}" type="parTrans" cxnId="{3D6BE030-FAE6-4AD0-B147-1BA5CE1E420C}">
      <dgm:prSet/>
      <dgm:spPr/>
      <dgm:t>
        <a:bodyPr/>
        <a:lstStyle/>
        <a:p>
          <a:endParaRPr lang="en-AU"/>
        </a:p>
      </dgm:t>
    </dgm:pt>
    <dgm:pt modelId="{5A72CD18-9D04-4061-B466-C7E44BCA240B}" type="sibTrans" cxnId="{3D6BE030-FAE6-4AD0-B147-1BA5CE1E420C}">
      <dgm:prSet/>
      <dgm:spPr/>
      <dgm:t>
        <a:bodyPr/>
        <a:lstStyle/>
        <a:p>
          <a:endParaRPr lang="en-AU"/>
        </a:p>
      </dgm:t>
    </dgm:pt>
    <dgm:pt modelId="{723E14D7-63CC-4A7B-9D47-0018F416706F}">
      <dgm:prSet phldrT="[Text]"/>
      <dgm:spPr/>
      <dgm:t>
        <a:bodyPr/>
        <a:lstStyle/>
        <a:p>
          <a:r>
            <a:rPr lang="en-US" dirty="0"/>
            <a:t>Register/</a:t>
          </a:r>
          <a:endParaRPr lang="en-AU" dirty="0"/>
        </a:p>
      </dgm:t>
    </dgm:pt>
    <dgm:pt modelId="{A0B1F214-11CE-4E6E-A4A9-55110BDC4182}" type="parTrans" cxnId="{8CF8F1EF-C50D-49E2-9252-36AB7C751BFD}">
      <dgm:prSet/>
      <dgm:spPr/>
      <dgm:t>
        <a:bodyPr/>
        <a:lstStyle/>
        <a:p>
          <a:endParaRPr lang="en-AU"/>
        </a:p>
      </dgm:t>
    </dgm:pt>
    <dgm:pt modelId="{66875B1B-4194-4E01-9F46-9C5436B2D756}" type="sibTrans" cxnId="{8CF8F1EF-C50D-49E2-9252-36AB7C751BFD}">
      <dgm:prSet/>
      <dgm:spPr/>
      <dgm:t>
        <a:bodyPr/>
        <a:lstStyle/>
        <a:p>
          <a:endParaRPr lang="en-AU"/>
        </a:p>
      </dgm:t>
    </dgm:pt>
    <dgm:pt modelId="{F1DCAE32-F1F3-4DF1-A884-E75A6D342389}">
      <dgm:prSet phldrT="[Text]"/>
      <dgm:spPr/>
      <dgm:t>
        <a:bodyPr/>
        <a:lstStyle/>
        <a:p>
          <a:r>
            <a:rPr lang="en-US" dirty="0"/>
            <a:t>Accounts/</a:t>
          </a:r>
          <a:endParaRPr lang="en-AU" dirty="0"/>
        </a:p>
      </dgm:t>
    </dgm:pt>
    <dgm:pt modelId="{65F411BB-06A8-41CA-9C01-AA2C4DC8E38F}" type="parTrans" cxnId="{AAD101B4-3BCE-43E2-A1F0-82E5A20D0B3B}">
      <dgm:prSet/>
      <dgm:spPr/>
      <dgm:t>
        <a:bodyPr/>
        <a:lstStyle/>
        <a:p>
          <a:endParaRPr lang="en-AU"/>
        </a:p>
      </dgm:t>
    </dgm:pt>
    <dgm:pt modelId="{3AE5E825-D19D-4161-BA5B-01A12EEE0140}" type="sibTrans" cxnId="{AAD101B4-3BCE-43E2-A1F0-82E5A20D0B3B}">
      <dgm:prSet/>
      <dgm:spPr/>
      <dgm:t>
        <a:bodyPr/>
        <a:lstStyle/>
        <a:p>
          <a:endParaRPr lang="en-AU"/>
        </a:p>
      </dgm:t>
    </dgm:pt>
    <dgm:pt modelId="{A579B142-2D3E-4140-90B3-44D68D94D6F3}">
      <dgm:prSet phldrT="[Text]"/>
      <dgm:spPr/>
      <dgm:t>
        <a:bodyPr/>
        <a:lstStyle/>
        <a:p>
          <a:r>
            <a:rPr lang="en-US" dirty="0" err="1"/>
            <a:t>changepassword</a:t>
          </a:r>
          <a:endParaRPr lang="en-AU" dirty="0"/>
        </a:p>
      </dgm:t>
    </dgm:pt>
    <dgm:pt modelId="{21349FFE-D9D1-4D02-AAAC-95EE4B3BD564}" type="parTrans" cxnId="{A4793E16-1E51-4B14-B790-FBC47C129135}">
      <dgm:prSet/>
      <dgm:spPr/>
      <dgm:t>
        <a:bodyPr/>
        <a:lstStyle/>
        <a:p>
          <a:endParaRPr lang="en-AU"/>
        </a:p>
      </dgm:t>
    </dgm:pt>
    <dgm:pt modelId="{0E299950-7180-4CF4-86E5-9F5F3DFAD27B}" type="sibTrans" cxnId="{A4793E16-1E51-4B14-B790-FBC47C129135}">
      <dgm:prSet/>
      <dgm:spPr/>
      <dgm:t>
        <a:bodyPr/>
        <a:lstStyle/>
        <a:p>
          <a:endParaRPr lang="en-AU"/>
        </a:p>
      </dgm:t>
    </dgm:pt>
    <dgm:pt modelId="{BD8E901B-C0FF-421F-8565-4C8742FF1B8E}">
      <dgm:prSet phldrT="[Text]"/>
      <dgm:spPr/>
      <dgm:t>
        <a:bodyPr/>
        <a:lstStyle/>
        <a:p>
          <a:r>
            <a:rPr lang="en-US" dirty="0"/>
            <a:t>Assurance/</a:t>
          </a:r>
          <a:endParaRPr lang="en-AU" dirty="0"/>
        </a:p>
      </dgm:t>
    </dgm:pt>
    <dgm:pt modelId="{25683995-28AC-4706-B9E0-E24A811FFEDB}" type="parTrans" cxnId="{CC558324-4FBE-4CEA-84AA-C5B1E7321300}">
      <dgm:prSet/>
      <dgm:spPr/>
      <dgm:t>
        <a:bodyPr/>
        <a:lstStyle/>
        <a:p>
          <a:endParaRPr lang="en-AU"/>
        </a:p>
      </dgm:t>
    </dgm:pt>
    <dgm:pt modelId="{BDC7DEBA-ED88-4693-947B-E8EE8E2AAA28}" type="sibTrans" cxnId="{CC558324-4FBE-4CEA-84AA-C5B1E7321300}">
      <dgm:prSet/>
      <dgm:spPr/>
      <dgm:t>
        <a:bodyPr/>
        <a:lstStyle/>
        <a:p>
          <a:endParaRPr lang="en-AU"/>
        </a:p>
      </dgm:t>
    </dgm:pt>
    <dgm:pt modelId="{A1277942-31F5-4418-AE57-F3CC36C49A7E}">
      <dgm:prSet phldrT="[Text]"/>
      <dgm:spPr/>
      <dgm:t>
        <a:bodyPr/>
        <a:lstStyle/>
        <a:p>
          <a:r>
            <a:rPr lang="en-US" dirty="0"/>
            <a:t>Control/</a:t>
          </a:r>
          <a:endParaRPr lang="en-AU" dirty="0"/>
        </a:p>
      </dgm:t>
    </dgm:pt>
    <dgm:pt modelId="{AFA3AD7D-4EAA-40BB-8F5F-3B0740A39ECC}" type="parTrans" cxnId="{140CE5FB-6A95-410C-A509-15074E149B88}">
      <dgm:prSet/>
      <dgm:spPr/>
      <dgm:t>
        <a:bodyPr/>
        <a:lstStyle/>
        <a:p>
          <a:endParaRPr lang="en-AU"/>
        </a:p>
      </dgm:t>
    </dgm:pt>
    <dgm:pt modelId="{C7EDB9B1-28B0-4798-A06A-833A51D0FE81}" type="sibTrans" cxnId="{140CE5FB-6A95-410C-A509-15074E149B88}">
      <dgm:prSet/>
      <dgm:spPr/>
      <dgm:t>
        <a:bodyPr/>
        <a:lstStyle/>
        <a:p>
          <a:endParaRPr lang="en-AU"/>
        </a:p>
      </dgm:t>
    </dgm:pt>
    <dgm:pt modelId="{ABC11146-F9AF-43AC-8EC2-37FAF316AB5D}">
      <dgm:prSet phldrT="[Text]"/>
      <dgm:spPr/>
      <dgm:t>
        <a:bodyPr/>
        <a:lstStyle/>
        <a:p>
          <a:r>
            <a:rPr lang="en-US" dirty="0"/>
            <a:t>People/</a:t>
          </a:r>
          <a:endParaRPr lang="en-AU" dirty="0"/>
        </a:p>
      </dgm:t>
    </dgm:pt>
    <dgm:pt modelId="{D8A28AE5-6427-437D-876D-089A348AF571}" type="parTrans" cxnId="{E329B70D-950D-4240-B3B7-612D6EC9140E}">
      <dgm:prSet/>
      <dgm:spPr/>
      <dgm:t>
        <a:bodyPr/>
        <a:lstStyle/>
        <a:p>
          <a:endParaRPr lang="en-AU"/>
        </a:p>
      </dgm:t>
    </dgm:pt>
    <dgm:pt modelId="{0056421D-0EE0-4883-B579-BC933BBEA822}" type="sibTrans" cxnId="{E329B70D-950D-4240-B3B7-612D6EC9140E}">
      <dgm:prSet/>
      <dgm:spPr/>
      <dgm:t>
        <a:bodyPr/>
        <a:lstStyle/>
        <a:p>
          <a:endParaRPr lang="en-AU"/>
        </a:p>
      </dgm:t>
    </dgm:pt>
    <dgm:pt modelId="{3E04CBE1-C5DF-496B-860F-97366704461B}">
      <dgm:prSet phldrT="[Text]"/>
      <dgm:spPr/>
      <dgm:t>
        <a:bodyPr/>
        <a:lstStyle/>
        <a:p>
          <a:r>
            <a:rPr lang="en-US" dirty="0"/>
            <a:t>Data/ #See next slide for expanded implementation</a:t>
          </a:r>
        </a:p>
      </dgm:t>
    </dgm:pt>
    <dgm:pt modelId="{BC590568-D3C2-4B87-9019-B7C40D8C39D4}" type="parTrans" cxnId="{2DF37A8C-3612-47E1-A86D-B406D228D1E2}">
      <dgm:prSet/>
      <dgm:spPr/>
      <dgm:t>
        <a:bodyPr/>
        <a:lstStyle/>
        <a:p>
          <a:endParaRPr lang="en-AU"/>
        </a:p>
      </dgm:t>
    </dgm:pt>
    <dgm:pt modelId="{F4CC73F2-EE87-4E9E-B242-A6D83613FDCF}" type="sibTrans" cxnId="{2DF37A8C-3612-47E1-A86D-B406D228D1E2}">
      <dgm:prSet/>
      <dgm:spPr/>
      <dgm:t>
        <a:bodyPr/>
        <a:lstStyle/>
        <a:p>
          <a:endParaRPr lang="en-AU"/>
        </a:p>
      </dgm:t>
    </dgm:pt>
    <dgm:pt modelId="{4F0B61EE-D507-4205-A759-319E48F1036B}" type="pres">
      <dgm:prSet presAssocID="{53688396-F2E5-4FD3-8187-02DA1B41A5B3}" presName="vert0" presStyleCnt="0">
        <dgm:presLayoutVars>
          <dgm:dir/>
          <dgm:animOne val="branch"/>
          <dgm:animLvl val="lvl"/>
        </dgm:presLayoutVars>
      </dgm:prSet>
      <dgm:spPr/>
    </dgm:pt>
    <dgm:pt modelId="{12E8AFBD-5501-425A-8D3E-DE2EDB89E27A}" type="pres">
      <dgm:prSet presAssocID="{D63E907E-7C1F-4BA2-8CF3-395A38026F01}" presName="thickLine" presStyleLbl="alignNode1" presStyleIdx="0" presStyleCnt="1"/>
      <dgm:spPr/>
    </dgm:pt>
    <dgm:pt modelId="{B9AD7F6A-CD6A-4D44-ACD6-0B2E62E1706E}" type="pres">
      <dgm:prSet presAssocID="{D63E907E-7C1F-4BA2-8CF3-395A38026F01}" presName="horz1" presStyleCnt="0"/>
      <dgm:spPr/>
    </dgm:pt>
    <dgm:pt modelId="{01A4B093-9D94-452F-BEA4-F7EAC4023E33}" type="pres">
      <dgm:prSet presAssocID="{D63E907E-7C1F-4BA2-8CF3-395A38026F01}" presName="tx1" presStyleLbl="revTx" presStyleIdx="0" presStyleCnt="9"/>
      <dgm:spPr/>
    </dgm:pt>
    <dgm:pt modelId="{7A197427-54B2-4948-B190-16DB86D48C66}" type="pres">
      <dgm:prSet presAssocID="{D63E907E-7C1F-4BA2-8CF3-395A38026F01}" presName="vert1" presStyleCnt="0"/>
      <dgm:spPr/>
    </dgm:pt>
    <dgm:pt modelId="{B12092FC-AA17-4C6A-914B-EBED896AA701}" type="pres">
      <dgm:prSet presAssocID="{151B54DE-B820-4193-BAAD-0B48B1425F1D}" presName="vertSpace2a" presStyleCnt="0"/>
      <dgm:spPr/>
    </dgm:pt>
    <dgm:pt modelId="{04789921-4755-4F45-A3A6-7E4837FB0E37}" type="pres">
      <dgm:prSet presAssocID="{151B54DE-B820-4193-BAAD-0B48B1425F1D}" presName="horz2" presStyleCnt="0"/>
      <dgm:spPr/>
    </dgm:pt>
    <dgm:pt modelId="{4231B424-210E-4B7B-9380-2C5EE41904EE}" type="pres">
      <dgm:prSet presAssocID="{151B54DE-B820-4193-BAAD-0B48B1425F1D}" presName="horzSpace2" presStyleCnt="0"/>
      <dgm:spPr/>
    </dgm:pt>
    <dgm:pt modelId="{A4961CC4-1F32-459B-A03E-300F404A3ED6}" type="pres">
      <dgm:prSet presAssocID="{151B54DE-B820-4193-BAAD-0B48B1425F1D}" presName="tx2" presStyleLbl="revTx" presStyleIdx="1" presStyleCnt="9"/>
      <dgm:spPr/>
    </dgm:pt>
    <dgm:pt modelId="{2014F04B-AB0E-4812-BCCA-4CA7C88E3822}" type="pres">
      <dgm:prSet presAssocID="{151B54DE-B820-4193-BAAD-0B48B1425F1D}" presName="vert2" presStyleCnt="0"/>
      <dgm:spPr/>
    </dgm:pt>
    <dgm:pt modelId="{11F2F64D-AB92-4A2A-8784-72A93F824C48}" type="pres">
      <dgm:prSet presAssocID="{151B54DE-B820-4193-BAAD-0B48B1425F1D}" presName="thinLine2b" presStyleLbl="callout" presStyleIdx="0" presStyleCnt="7"/>
      <dgm:spPr/>
    </dgm:pt>
    <dgm:pt modelId="{0E0B3ED4-C3B8-4B78-86FD-9C093C17BD84}" type="pres">
      <dgm:prSet presAssocID="{151B54DE-B820-4193-BAAD-0B48B1425F1D}" presName="vertSpace2b" presStyleCnt="0"/>
      <dgm:spPr/>
    </dgm:pt>
    <dgm:pt modelId="{77DA6710-5D08-47C1-BF83-822C4D94C4C7}" type="pres">
      <dgm:prSet presAssocID="{723E14D7-63CC-4A7B-9D47-0018F416706F}" presName="horz2" presStyleCnt="0"/>
      <dgm:spPr/>
    </dgm:pt>
    <dgm:pt modelId="{FA92E3ED-1C1C-49F4-A50C-40CA28999DE8}" type="pres">
      <dgm:prSet presAssocID="{723E14D7-63CC-4A7B-9D47-0018F416706F}" presName="horzSpace2" presStyleCnt="0"/>
      <dgm:spPr/>
    </dgm:pt>
    <dgm:pt modelId="{31A33E4A-D51C-4693-A222-B1EAD6AC4851}" type="pres">
      <dgm:prSet presAssocID="{723E14D7-63CC-4A7B-9D47-0018F416706F}" presName="tx2" presStyleLbl="revTx" presStyleIdx="2" presStyleCnt="9"/>
      <dgm:spPr/>
    </dgm:pt>
    <dgm:pt modelId="{A9002BC2-8089-4D04-AA23-E9E00C2DBCFF}" type="pres">
      <dgm:prSet presAssocID="{723E14D7-63CC-4A7B-9D47-0018F416706F}" presName="vert2" presStyleCnt="0"/>
      <dgm:spPr/>
    </dgm:pt>
    <dgm:pt modelId="{D2849C83-AB29-483B-86C1-E93C89A99ECC}" type="pres">
      <dgm:prSet presAssocID="{723E14D7-63CC-4A7B-9D47-0018F416706F}" presName="thinLine2b" presStyleLbl="callout" presStyleIdx="1" presStyleCnt="7"/>
      <dgm:spPr/>
    </dgm:pt>
    <dgm:pt modelId="{F58D89EC-F594-456A-AA23-167D376AE87C}" type="pres">
      <dgm:prSet presAssocID="{723E14D7-63CC-4A7B-9D47-0018F416706F}" presName="vertSpace2b" presStyleCnt="0"/>
      <dgm:spPr/>
    </dgm:pt>
    <dgm:pt modelId="{F776A270-2414-4D74-A393-DE23ED26D286}" type="pres">
      <dgm:prSet presAssocID="{F1DCAE32-F1F3-4DF1-A884-E75A6D342389}" presName="horz2" presStyleCnt="0"/>
      <dgm:spPr/>
    </dgm:pt>
    <dgm:pt modelId="{9B3ACC38-AA78-432F-BBB9-00A44A4503F2}" type="pres">
      <dgm:prSet presAssocID="{F1DCAE32-F1F3-4DF1-A884-E75A6D342389}" presName="horzSpace2" presStyleCnt="0"/>
      <dgm:spPr/>
    </dgm:pt>
    <dgm:pt modelId="{AC014AD5-5F29-4970-96F6-A963BAEA603C}" type="pres">
      <dgm:prSet presAssocID="{F1DCAE32-F1F3-4DF1-A884-E75A6D342389}" presName="tx2" presStyleLbl="revTx" presStyleIdx="3" presStyleCnt="9"/>
      <dgm:spPr/>
    </dgm:pt>
    <dgm:pt modelId="{6AA60CA8-FE9A-4AAD-B6F5-2489EE11734D}" type="pres">
      <dgm:prSet presAssocID="{F1DCAE32-F1F3-4DF1-A884-E75A6D342389}" presName="vert2" presStyleCnt="0"/>
      <dgm:spPr/>
    </dgm:pt>
    <dgm:pt modelId="{1C1B5528-37D9-4D04-9ED5-0C3B9F74B49C}" type="pres">
      <dgm:prSet presAssocID="{A579B142-2D3E-4140-90B3-44D68D94D6F3}" presName="horz3" presStyleCnt="0"/>
      <dgm:spPr/>
    </dgm:pt>
    <dgm:pt modelId="{537ED8D6-EBFF-4651-854E-6A6CDBEFBC39}" type="pres">
      <dgm:prSet presAssocID="{A579B142-2D3E-4140-90B3-44D68D94D6F3}" presName="horzSpace3" presStyleCnt="0"/>
      <dgm:spPr/>
    </dgm:pt>
    <dgm:pt modelId="{6537BF4F-D448-4D81-B5B6-76F13E49867C}" type="pres">
      <dgm:prSet presAssocID="{A579B142-2D3E-4140-90B3-44D68D94D6F3}" presName="tx3" presStyleLbl="revTx" presStyleIdx="4" presStyleCnt="9" custScaleX="98211"/>
      <dgm:spPr/>
    </dgm:pt>
    <dgm:pt modelId="{46F93043-51D7-4016-9C8A-24B34DBF34CF}" type="pres">
      <dgm:prSet presAssocID="{A579B142-2D3E-4140-90B3-44D68D94D6F3}" presName="vert3" presStyleCnt="0"/>
      <dgm:spPr/>
    </dgm:pt>
    <dgm:pt modelId="{FF665A72-52E0-4A36-811A-8D26592BD399}" type="pres">
      <dgm:prSet presAssocID="{F1DCAE32-F1F3-4DF1-A884-E75A6D342389}" presName="thinLine2b" presStyleLbl="callout" presStyleIdx="2" presStyleCnt="7"/>
      <dgm:spPr/>
    </dgm:pt>
    <dgm:pt modelId="{47FF2EA0-48B6-4FDC-AA0D-020A3F67A628}" type="pres">
      <dgm:prSet presAssocID="{F1DCAE32-F1F3-4DF1-A884-E75A6D342389}" presName="vertSpace2b" presStyleCnt="0"/>
      <dgm:spPr/>
    </dgm:pt>
    <dgm:pt modelId="{E21BCBC5-CB8A-4F01-9E61-2D07EDC5DBB2}" type="pres">
      <dgm:prSet presAssocID="{BD8E901B-C0FF-421F-8565-4C8742FF1B8E}" presName="horz2" presStyleCnt="0"/>
      <dgm:spPr/>
    </dgm:pt>
    <dgm:pt modelId="{3EED02E7-8815-46BC-BCEF-BA9758BDA329}" type="pres">
      <dgm:prSet presAssocID="{BD8E901B-C0FF-421F-8565-4C8742FF1B8E}" presName="horzSpace2" presStyleCnt="0"/>
      <dgm:spPr/>
    </dgm:pt>
    <dgm:pt modelId="{581B1CB4-CF27-4415-8641-175D1168C075}" type="pres">
      <dgm:prSet presAssocID="{BD8E901B-C0FF-421F-8565-4C8742FF1B8E}" presName="tx2" presStyleLbl="revTx" presStyleIdx="5" presStyleCnt="9"/>
      <dgm:spPr/>
    </dgm:pt>
    <dgm:pt modelId="{17958127-A206-4519-BA8F-758DB70A08C0}" type="pres">
      <dgm:prSet presAssocID="{BD8E901B-C0FF-421F-8565-4C8742FF1B8E}" presName="vert2" presStyleCnt="0"/>
      <dgm:spPr/>
    </dgm:pt>
    <dgm:pt modelId="{3FC1B963-A897-4D3A-8294-4B210312246D}" type="pres">
      <dgm:prSet presAssocID="{BD8E901B-C0FF-421F-8565-4C8742FF1B8E}" presName="thinLine2b" presStyleLbl="callout" presStyleIdx="3" presStyleCnt="7"/>
      <dgm:spPr/>
    </dgm:pt>
    <dgm:pt modelId="{C67E1FFA-2C15-4AA2-815C-D0CB1E62498E}" type="pres">
      <dgm:prSet presAssocID="{BD8E901B-C0FF-421F-8565-4C8742FF1B8E}" presName="vertSpace2b" presStyleCnt="0"/>
      <dgm:spPr/>
    </dgm:pt>
    <dgm:pt modelId="{0286630E-3472-4B4B-9276-9D1E486162E8}" type="pres">
      <dgm:prSet presAssocID="{A1277942-31F5-4418-AE57-F3CC36C49A7E}" presName="horz2" presStyleCnt="0"/>
      <dgm:spPr/>
    </dgm:pt>
    <dgm:pt modelId="{E21F0BAB-6E27-46DE-889D-BD2C46EE4EF1}" type="pres">
      <dgm:prSet presAssocID="{A1277942-31F5-4418-AE57-F3CC36C49A7E}" presName="horzSpace2" presStyleCnt="0"/>
      <dgm:spPr/>
    </dgm:pt>
    <dgm:pt modelId="{8718FB01-189F-4C6F-B60E-A9C47C0C5074}" type="pres">
      <dgm:prSet presAssocID="{A1277942-31F5-4418-AE57-F3CC36C49A7E}" presName="tx2" presStyleLbl="revTx" presStyleIdx="6" presStyleCnt="9"/>
      <dgm:spPr/>
    </dgm:pt>
    <dgm:pt modelId="{DCCE017B-A226-49A7-AEF4-9ED3B29BCA8F}" type="pres">
      <dgm:prSet presAssocID="{A1277942-31F5-4418-AE57-F3CC36C49A7E}" presName="vert2" presStyleCnt="0"/>
      <dgm:spPr/>
    </dgm:pt>
    <dgm:pt modelId="{5C23F7D5-B332-4399-9EFF-D5FE985AD23E}" type="pres">
      <dgm:prSet presAssocID="{A1277942-31F5-4418-AE57-F3CC36C49A7E}" presName="thinLine2b" presStyleLbl="callout" presStyleIdx="4" presStyleCnt="7"/>
      <dgm:spPr/>
    </dgm:pt>
    <dgm:pt modelId="{2436F8E5-6B4A-4CF9-8BBE-732BE0E7F7B4}" type="pres">
      <dgm:prSet presAssocID="{A1277942-31F5-4418-AE57-F3CC36C49A7E}" presName="vertSpace2b" presStyleCnt="0"/>
      <dgm:spPr/>
    </dgm:pt>
    <dgm:pt modelId="{A961677D-0962-472F-AB79-CA68D48785BE}" type="pres">
      <dgm:prSet presAssocID="{ABC11146-F9AF-43AC-8EC2-37FAF316AB5D}" presName="horz2" presStyleCnt="0"/>
      <dgm:spPr/>
    </dgm:pt>
    <dgm:pt modelId="{642F7DA8-2959-41CD-850B-C37D53CEAD60}" type="pres">
      <dgm:prSet presAssocID="{ABC11146-F9AF-43AC-8EC2-37FAF316AB5D}" presName="horzSpace2" presStyleCnt="0"/>
      <dgm:spPr/>
    </dgm:pt>
    <dgm:pt modelId="{F0C3CB53-9513-48CC-9B55-52DA9DDF0ED2}" type="pres">
      <dgm:prSet presAssocID="{ABC11146-F9AF-43AC-8EC2-37FAF316AB5D}" presName="tx2" presStyleLbl="revTx" presStyleIdx="7" presStyleCnt="9"/>
      <dgm:spPr/>
    </dgm:pt>
    <dgm:pt modelId="{8D2FE928-1460-4CD9-86D2-50D8C2A10739}" type="pres">
      <dgm:prSet presAssocID="{ABC11146-F9AF-43AC-8EC2-37FAF316AB5D}" presName="vert2" presStyleCnt="0"/>
      <dgm:spPr/>
    </dgm:pt>
    <dgm:pt modelId="{549D4CF8-13CC-4BE3-8354-EADDFA8D39F4}" type="pres">
      <dgm:prSet presAssocID="{ABC11146-F9AF-43AC-8EC2-37FAF316AB5D}" presName="thinLine2b" presStyleLbl="callout" presStyleIdx="5" presStyleCnt="7"/>
      <dgm:spPr/>
    </dgm:pt>
    <dgm:pt modelId="{A10029EC-A681-49F3-B538-FA906A3532F9}" type="pres">
      <dgm:prSet presAssocID="{ABC11146-F9AF-43AC-8EC2-37FAF316AB5D}" presName="vertSpace2b" presStyleCnt="0"/>
      <dgm:spPr/>
    </dgm:pt>
    <dgm:pt modelId="{BBFAA543-4CCD-473C-B1F7-ADD6D5A4D1D5}" type="pres">
      <dgm:prSet presAssocID="{3E04CBE1-C5DF-496B-860F-97366704461B}" presName="horz2" presStyleCnt="0"/>
      <dgm:spPr/>
    </dgm:pt>
    <dgm:pt modelId="{79A9D4A8-4503-4279-8E7B-D42B26F4BDAA}" type="pres">
      <dgm:prSet presAssocID="{3E04CBE1-C5DF-496B-860F-97366704461B}" presName="horzSpace2" presStyleCnt="0"/>
      <dgm:spPr/>
    </dgm:pt>
    <dgm:pt modelId="{B3525181-CD75-4292-8027-6BEEDC6003A4}" type="pres">
      <dgm:prSet presAssocID="{3E04CBE1-C5DF-496B-860F-97366704461B}" presName="tx2" presStyleLbl="revTx" presStyleIdx="8" presStyleCnt="9"/>
      <dgm:spPr/>
    </dgm:pt>
    <dgm:pt modelId="{8DE08343-D591-4A0B-9D5E-351258B9D835}" type="pres">
      <dgm:prSet presAssocID="{3E04CBE1-C5DF-496B-860F-97366704461B}" presName="vert2" presStyleCnt="0"/>
      <dgm:spPr/>
    </dgm:pt>
    <dgm:pt modelId="{779A5671-5BE6-4EBC-9C84-11E05EAC6DAF}" type="pres">
      <dgm:prSet presAssocID="{3E04CBE1-C5DF-496B-860F-97366704461B}" presName="thinLine2b" presStyleLbl="callout" presStyleIdx="6" presStyleCnt="7"/>
      <dgm:spPr/>
    </dgm:pt>
    <dgm:pt modelId="{1A8F666A-8189-4E24-BD68-B94E89C418AC}" type="pres">
      <dgm:prSet presAssocID="{3E04CBE1-C5DF-496B-860F-97366704461B}" presName="vertSpace2b" presStyleCnt="0"/>
      <dgm:spPr/>
    </dgm:pt>
  </dgm:ptLst>
  <dgm:cxnLst>
    <dgm:cxn modelId="{E329B70D-950D-4240-B3B7-612D6EC9140E}" srcId="{D63E907E-7C1F-4BA2-8CF3-395A38026F01}" destId="{ABC11146-F9AF-43AC-8EC2-37FAF316AB5D}" srcOrd="5" destOrd="0" parTransId="{D8A28AE5-6427-437D-876D-089A348AF571}" sibTransId="{0056421D-0EE0-4883-B579-BC933BBEA822}"/>
    <dgm:cxn modelId="{A4793E16-1E51-4B14-B790-FBC47C129135}" srcId="{F1DCAE32-F1F3-4DF1-A884-E75A6D342389}" destId="{A579B142-2D3E-4140-90B3-44D68D94D6F3}" srcOrd="0" destOrd="0" parTransId="{21349FFE-D9D1-4D02-AAAC-95EE4B3BD564}" sibTransId="{0E299950-7180-4CF4-86E5-9F5F3DFAD27B}"/>
    <dgm:cxn modelId="{8CF71D23-F2FC-4FCF-9F04-AF47CC874B5C}" type="presOf" srcId="{53688396-F2E5-4FD3-8187-02DA1B41A5B3}" destId="{4F0B61EE-D507-4205-A759-319E48F1036B}" srcOrd="0" destOrd="0" presId="urn:microsoft.com/office/officeart/2008/layout/LinedList"/>
    <dgm:cxn modelId="{A72FEF23-A005-4AA0-9093-42725D969523}" type="presOf" srcId="{F1DCAE32-F1F3-4DF1-A884-E75A6D342389}" destId="{AC014AD5-5F29-4970-96F6-A963BAEA603C}" srcOrd="0" destOrd="0" presId="urn:microsoft.com/office/officeart/2008/layout/LinedList"/>
    <dgm:cxn modelId="{CC558324-4FBE-4CEA-84AA-C5B1E7321300}" srcId="{D63E907E-7C1F-4BA2-8CF3-395A38026F01}" destId="{BD8E901B-C0FF-421F-8565-4C8742FF1B8E}" srcOrd="3" destOrd="0" parTransId="{25683995-28AC-4706-B9E0-E24A811FFEDB}" sibTransId="{BDC7DEBA-ED88-4693-947B-E8EE8E2AAA28}"/>
    <dgm:cxn modelId="{3D6BE030-FAE6-4AD0-B147-1BA5CE1E420C}" srcId="{D63E907E-7C1F-4BA2-8CF3-395A38026F01}" destId="{151B54DE-B820-4193-BAAD-0B48B1425F1D}" srcOrd="0" destOrd="0" parTransId="{D3BB2370-F46C-4B72-932F-9022111791A6}" sibTransId="{5A72CD18-9D04-4061-B466-C7E44BCA240B}"/>
    <dgm:cxn modelId="{2C98413A-CB37-4B98-B5E4-9DBC5F81D8B1}" type="presOf" srcId="{D63E907E-7C1F-4BA2-8CF3-395A38026F01}" destId="{01A4B093-9D94-452F-BEA4-F7EAC4023E33}" srcOrd="0" destOrd="0" presId="urn:microsoft.com/office/officeart/2008/layout/LinedList"/>
    <dgm:cxn modelId="{A9289E74-2249-4110-A3AC-72AB2106310D}" type="presOf" srcId="{ABC11146-F9AF-43AC-8EC2-37FAF316AB5D}" destId="{F0C3CB53-9513-48CC-9B55-52DA9DDF0ED2}" srcOrd="0" destOrd="0" presId="urn:microsoft.com/office/officeart/2008/layout/LinedList"/>
    <dgm:cxn modelId="{7406157B-C9DD-471B-B72C-AFC98694A149}" type="presOf" srcId="{723E14D7-63CC-4A7B-9D47-0018F416706F}" destId="{31A33E4A-D51C-4693-A222-B1EAD6AC4851}" srcOrd="0" destOrd="0" presId="urn:microsoft.com/office/officeart/2008/layout/LinedList"/>
    <dgm:cxn modelId="{2DF37A8C-3612-47E1-A86D-B406D228D1E2}" srcId="{D63E907E-7C1F-4BA2-8CF3-395A38026F01}" destId="{3E04CBE1-C5DF-496B-860F-97366704461B}" srcOrd="6" destOrd="0" parTransId="{BC590568-D3C2-4B87-9019-B7C40D8C39D4}" sibTransId="{F4CC73F2-EE87-4E9E-B242-A6D83613FDCF}"/>
    <dgm:cxn modelId="{83A0849A-60AB-429B-B102-7EE608C396DC}" type="presOf" srcId="{A1277942-31F5-4418-AE57-F3CC36C49A7E}" destId="{8718FB01-189F-4C6F-B60E-A9C47C0C5074}" srcOrd="0" destOrd="0" presId="urn:microsoft.com/office/officeart/2008/layout/LinedList"/>
    <dgm:cxn modelId="{96EC4D9C-7424-4694-B5F0-18F83756F8AC}" type="presOf" srcId="{A579B142-2D3E-4140-90B3-44D68D94D6F3}" destId="{6537BF4F-D448-4D81-B5B6-76F13E49867C}" srcOrd="0" destOrd="0" presId="urn:microsoft.com/office/officeart/2008/layout/LinedList"/>
    <dgm:cxn modelId="{AAD101B4-3BCE-43E2-A1F0-82E5A20D0B3B}" srcId="{D63E907E-7C1F-4BA2-8CF3-395A38026F01}" destId="{F1DCAE32-F1F3-4DF1-A884-E75A6D342389}" srcOrd="2" destOrd="0" parTransId="{65F411BB-06A8-41CA-9C01-AA2C4DC8E38F}" sibTransId="{3AE5E825-D19D-4161-BA5B-01A12EEE0140}"/>
    <dgm:cxn modelId="{DAAD9CBA-1D14-47A9-8884-7A56FB71762D}" srcId="{53688396-F2E5-4FD3-8187-02DA1B41A5B3}" destId="{D63E907E-7C1F-4BA2-8CF3-395A38026F01}" srcOrd="0" destOrd="0" parTransId="{07837E01-8525-4B0E-8CBB-CFBB3036DC5B}" sibTransId="{75920150-ED18-4471-9A00-5EA1110DA952}"/>
    <dgm:cxn modelId="{CFAC89D0-1A85-46C8-B9D0-AFEFAA66FB0D}" type="presOf" srcId="{151B54DE-B820-4193-BAAD-0B48B1425F1D}" destId="{A4961CC4-1F32-459B-A03E-300F404A3ED6}" srcOrd="0" destOrd="0" presId="urn:microsoft.com/office/officeart/2008/layout/LinedList"/>
    <dgm:cxn modelId="{F1681EEB-CD13-4B51-BCF1-E9DB796C4AD1}" type="presOf" srcId="{3E04CBE1-C5DF-496B-860F-97366704461B}" destId="{B3525181-CD75-4292-8027-6BEEDC6003A4}" srcOrd="0" destOrd="0" presId="urn:microsoft.com/office/officeart/2008/layout/LinedList"/>
    <dgm:cxn modelId="{8CF8F1EF-C50D-49E2-9252-36AB7C751BFD}" srcId="{D63E907E-7C1F-4BA2-8CF3-395A38026F01}" destId="{723E14D7-63CC-4A7B-9D47-0018F416706F}" srcOrd="1" destOrd="0" parTransId="{A0B1F214-11CE-4E6E-A4A9-55110BDC4182}" sibTransId="{66875B1B-4194-4E01-9F46-9C5436B2D756}"/>
    <dgm:cxn modelId="{A02C57F4-14B4-4F99-9B05-BF88C3B6FAAD}" type="presOf" srcId="{BD8E901B-C0FF-421F-8565-4C8742FF1B8E}" destId="{581B1CB4-CF27-4415-8641-175D1168C075}" srcOrd="0" destOrd="0" presId="urn:microsoft.com/office/officeart/2008/layout/LinedList"/>
    <dgm:cxn modelId="{140CE5FB-6A95-410C-A509-15074E149B88}" srcId="{D63E907E-7C1F-4BA2-8CF3-395A38026F01}" destId="{A1277942-31F5-4418-AE57-F3CC36C49A7E}" srcOrd="4" destOrd="0" parTransId="{AFA3AD7D-4EAA-40BB-8F5F-3B0740A39ECC}" sibTransId="{C7EDB9B1-28B0-4798-A06A-833A51D0FE81}"/>
    <dgm:cxn modelId="{F749DB91-DAED-44A2-905E-2FF1742EA105}" type="presParOf" srcId="{4F0B61EE-D507-4205-A759-319E48F1036B}" destId="{12E8AFBD-5501-425A-8D3E-DE2EDB89E27A}" srcOrd="0" destOrd="0" presId="urn:microsoft.com/office/officeart/2008/layout/LinedList"/>
    <dgm:cxn modelId="{B702D750-0BEC-4DF3-BA06-585ECDF17E11}" type="presParOf" srcId="{4F0B61EE-D507-4205-A759-319E48F1036B}" destId="{B9AD7F6A-CD6A-4D44-ACD6-0B2E62E1706E}" srcOrd="1" destOrd="0" presId="urn:microsoft.com/office/officeart/2008/layout/LinedList"/>
    <dgm:cxn modelId="{65612422-F4EE-4F66-9C84-AFD7060E3977}" type="presParOf" srcId="{B9AD7F6A-CD6A-4D44-ACD6-0B2E62E1706E}" destId="{01A4B093-9D94-452F-BEA4-F7EAC4023E33}" srcOrd="0" destOrd="0" presId="urn:microsoft.com/office/officeart/2008/layout/LinedList"/>
    <dgm:cxn modelId="{CADA6320-6717-4216-97F7-613B9E544E08}" type="presParOf" srcId="{B9AD7F6A-CD6A-4D44-ACD6-0B2E62E1706E}" destId="{7A197427-54B2-4948-B190-16DB86D48C66}" srcOrd="1" destOrd="0" presId="urn:microsoft.com/office/officeart/2008/layout/LinedList"/>
    <dgm:cxn modelId="{E6DD0240-38C9-4615-B916-EC3819DC118D}" type="presParOf" srcId="{7A197427-54B2-4948-B190-16DB86D48C66}" destId="{B12092FC-AA17-4C6A-914B-EBED896AA701}" srcOrd="0" destOrd="0" presId="urn:microsoft.com/office/officeart/2008/layout/LinedList"/>
    <dgm:cxn modelId="{A51A0C01-E46E-49CE-BEC3-C012B37362FD}" type="presParOf" srcId="{7A197427-54B2-4948-B190-16DB86D48C66}" destId="{04789921-4755-4F45-A3A6-7E4837FB0E37}" srcOrd="1" destOrd="0" presId="urn:microsoft.com/office/officeart/2008/layout/LinedList"/>
    <dgm:cxn modelId="{5AB96B1F-89A0-4F44-A986-453B68F0E88A}" type="presParOf" srcId="{04789921-4755-4F45-A3A6-7E4837FB0E37}" destId="{4231B424-210E-4B7B-9380-2C5EE41904EE}" srcOrd="0" destOrd="0" presId="urn:microsoft.com/office/officeart/2008/layout/LinedList"/>
    <dgm:cxn modelId="{14802F0A-7D64-4000-9790-364A1EDDA2E4}" type="presParOf" srcId="{04789921-4755-4F45-A3A6-7E4837FB0E37}" destId="{A4961CC4-1F32-459B-A03E-300F404A3ED6}" srcOrd="1" destOrd="0" presId="urn:microsoft.com/office/officeart/2008/layout/LinedList"/>
    <dgm:cxn modelId="{D131279B-552C-4167-9A58-7C225B2AE65A}" type="presParOf" srcId="{04789921-4755-4F45-A3A6-7E4837FB0E37}" destId="{2014F04B-AB0E-4812-BCCA-4CA7C88E3822}" srcOrd="2" destOrd="0" presId="urn:microsoft.com/office/officeart/2008/layout/LinedList"/>
    <dgm:cxn modelId="{996259CC-74E7-4065-A8D5-64E5E826B4E5}" type="presParOf" srcId="{7A197427-54B2-4948-B190-16DB86D48C66}" destId="{11F2F64D-AB92-4A2A-8784-72A93F824C48}" srcOrd="2" destOrd="0" presId="urn:microsoft.com/office/officeart/2008/layout/LinedList"/>
    <dgm:cxn modelId="{44975046-3053-4DB8-8BF8-D520B5622FD8}" type="presParOf" srcId="{7A197427-54B2-4948-B190-16DB86D48C66}" destId="{0E0B3ED4-C3B8-4B78-86FD-9C093C17BD84}" srcOrd="3" destOrd="0" presId="urn:microsoft.com/office/officeart/2008/layout/LinedList"/>
    <dgm:cxn modelId="{0CD60721-56ED-43CE-BBF9-4D04FA6A599B}" type="presParOf" srcId="{7A197427-54B2-4948-B190-16DB86D48C66}" destId="{77DA6710-5D08-47C1-BF83-822C4D94C4C7}" srcOrd="4" destOrd="0" presId="urn:microsoft.com/office/officeart/2008/layout/LinedList"/>
    <dgm:cxn modelId="{74623430-8601-4D2C-9E88-BD33BF6530D6}" type="presParOf" srcId="{77DA6710-5D08-47C1-BF83-822C4D94C4C7}" destId="{FA92E3ED-1C1C-49F4-A50C-40CA28999DE8}" srcOrd="0" destOrd="0" presId="urn:microsoft.com/office/officeart/2008/layout/LinedList"/>
    <dgm:cxn modelId="{ECF40901-8B68-4672-A830-F8009FD5545B}" type="presParOf" srcId="{77DA6710-5D08-47C1-BF83-822C4D94C4C7}" destId="{31A33E4A-D51C-4693-A222-B1EAD6AC4851}" srcOrd="1" destOrd="0" presId="urn:microsoft.com/office/officeart/2008/layout/LinedList"/>
    <dgm:cxn modelId="{8580AC07-6B46-4BB2-869C-D6CDB3C77F1E}" type="presParOf" srcId="{77DA6710-5D08-47C1-BF83-822C4D94C4C7}" destId="{A9002BC2-8089-4D04-AA23-E9E00C2DBCFF}" srcOrd="2" destOrd="0" presId="urn:microsoft.com/office/officeart/2008/layout/LinedList"/>
    <dgm:cxn modelId="{910E3141-E1ED-4494-9342-F6EDE6945464}" type="presParOf" srcId="{7A197427-54B2-4948-B190-16DB86D48C66}" destId="{D2849C83-AB29-483B-86C1-E93C89A99ECC}" srcOrd="5" destOrd="0" presId="urn:microsoft.com/office/officeart/2008/layout/LinedList"/>
    <dgm:cxn modelId="{DBC33E7B-CFBA-4FAB-AC2B-9477835F4946}" type="presParOf" srcId="{7A197427-54B2-4948-B190-16DB86D48C66}" destId="{F58D89EC-F594-456A-AA23-167D376AE87C}" srcOrd="6" destOrd="0" presId="urn:microsoft.com/office/officeart/2008/layout/LinedList"/>
    <dgm:cxn modelId="{64F4CD61-0E79-4493-B610-F7138886EF45}" type="presParOf" srcId="{7A197427-54B2-4948-B190-16DB86D48C66}" destId="{F776A270-2414-4D74-A393-DE23ED26D286}" srcOrd="7" destOrd="0" presId="urn:microsoft.com/office/officeart/2008/layout/LinedList"/>
    <dgm:cxn modelId="{8138C6E9-B562-4186-B517-12E8DC1BCC21}" type="presParOf" srcId="{F776A270-2414-4D74-A393-DE23ED26D286}" destId="{9B3ACC38-AA78-432F-BBB9-00A44A4503F2}" srcOrd="0" destOrd="0" presId="urn:microsoft.com/office/officeart/2008/layout/LinedList"/>
    <dgm:cxn modelId="{DE68EEA0-E7BD-4D6E-AAD7-F7F31C1E89C1}" type="presParOf" srcId="{F776A270-2414-4D74-A393-DE23ED26D286}" destId="{AC014AD5-5F29-4970-96F6-A963BAEA603C}" srcOrd="1" destOrd="0" presId="urn:microsoft.com/office/officeart/2008/layout/LinedList"/>
    <dgm:cxn modelId="{5207AC60-23C9-4E14-8E5C-0747E413109E}" type="presParOf" srcId="{F776A270-2414-4D74-A393-DE23ED26D286}" destId="{6AA60CA8-FE9A-4AAD-B6F5-2489EE11734D}" srcOrd="2" destOrd="0" presId="urn:microsoft.com/office/officeart/2008/layout/LinedList"/>
    <dgm:cxn modelId="{D1347776-7CB0-4A59-9311-C61857054C5E}" type="presParOf" srcId="{6AA60CA8-FE9A-4AAD-B6F5-2489EE11734D}" destId="{1C1B5528-37D9-4D04-9ED5-0C3B9F74B49C}" srcOrd="0" destOrd="0" presId="urn:microsoft.com/office/officeart/2008/layout/LinedList"/>
    <dgm:cxn modelId="{2CCD14B2-41B1-485E-95B0-144197F8C8A3}" type="presParOf" srcId="{1C1B5528-37D9-4D04-9ED5-0C3B9F74B49C}" destId="{537ED8D6-EBFF-4651-854E-6A6CDBEFBC39}" srcOrd="0" destOrd="0" presId="urn:microsoft.com/office/officeart/2008/layout/LinedList"/>
    <dgm:cxn modelId="{9B47661A-1D79-4E63-A12D-945240BFC4EF}" type="presParOf" srcId="{1C1B5528-37D9-4D04-9ED5-0C3B9F74B49C}" destId="{6537BF4F-D448-4D81-B5B6-76F13E49867C}" srcOrd="1" destOrd="0" presId="urn:microsoft.com/office/officeart/2008/layout/LinedList"/>
    <dgm:cxn modelId="{73274F83-44B3-4043-A294-5A6F4E6E99E6}" type="presParOf" srcId="{1C1B5528-37D9-4D04-9ED5-0C3B9F74B49C}" destId="{46F93043-51D7-4016-9C8A-24B34DBF34CF}" srcOrd="2" destOrd="0" presId="urn:microsoft.com/office/officeart/2008/layout/LinedList"/>
    <dgm:cxn modelId="{2E8E8473-22FB-416B-8550-08FA70B9D706}" type="presParOf" srcId="{7A197427-54B2-4948-B190-16DB86D48C66}" destId="{FF665A72-52E0-4A36-811A-8D26592BD399}" srcOrd="8" destOrd="0" presId="urn:microsoft.com/office/officeart/2008/layout/LinedList"/>
    <dgm:cxn modelId="{51109C96-7C72-4A0F-BD9A-4A6867910C36}" type="presParOf" srcId="{7A197427-54B2-4948-B190-16DB86D48C66}" destId="{47FF2EA0-48B6-4FDC-AA0D-020A3F67A628}" srcOrd="9" destOrd="0" presId="urn:microsoft.com/office/officeart/2008/layout/LinedList"/>
    <dgm:cxn modelId="{04591E5E-C43D-40ED-B155-5D2BBBB09F2F}" type="presParOf" srcId="{7A197427-54B2-4948-B190-16DB86D48C66}" destId="{E21BCBC5-CB8A-4F01-9E61-2D07EDC5DBB2}" srcOrd="10" destOrd="0" presId="urn:microsoft.com/office/officeart/2008/layout/LinedList"/>
    <dgm:cxn modelId="{8B826D85-F0BB-4367-A9AF-CFB2F577680B}" type="presParOf" srcId="{E21BCBC5-CB8A-4F01-9E61-2D07EDC5DBB2}" destId="{3EED02E7-8815-46BC-BCEF-BA9758BDA329}" srcOrd="0" destOrd="0" presId="urn:microsoft.com/office/officeart/2008/layout/LinedList"/>
    <dgm:cxn modelId="{8DCC2AF5-5DB6-40C8-8E34-1044908E39D7}" type="presParOf" srcId="{E21BCBC5-CB8A-4F01-9E61-2D07EDC5DBB2}" destId="{581B1CB4-CF27-4415-8641-175D1168C075}" srcOrd="1" destOrd="0" presId="urn:microsoft.com/office/officeart/2008/layout/LinedList"/>
    <dgm:cxn modelId="{1E85B839-A4C4-4596-954D-4DBFA54FFB28}" type="presParOf" srcId="{E21BCBC5-CB8A-4F01-9E61-2D07EDC5DBB2}" destId="{17958127-A206-4519-BA8F-758DB70A08C0}" srcOrd="2" destOrd="0" presId="urn:microsoft.com/office/officeart/2008/layout/LinedList"/>
    <dgm:cxn modelId="{7F3E591E-3D6B-4DC9-8787-20AB55658159}" type="presParOf" srcId="{7A197427-54B2-4948-B190-16DB86D48C66}" destId="{3FC1B963-A897-4D3A-8294-4B210312246D}" srcOrd="11" destOrd="0" presId="urn:microsoft.com/office/officeart/2008/layout/LinedList"/>
    <dgm:cxn modelId="{AD39B41C-9835-47DB-BF26-ECCFF3B7A9C8}" type="presParOf" srcId="{7A197427-54B2-4948-B190-16DB86D48C66}" destId="{C67E1FFA-2C15-4AA2-815C-D0CB1E62498E}" srcOrd="12" destOrd="0" presId="urn:microsoft.com/office/officeart/2008/layout/LinedList"/>
    <dgm:cxn modelId="{2B7A7F4E-052F-4BE2-A869-7E216880D78F}" type="presParOf" srcId="{7A197427-54B2-4948-B190-16DB86D48C66}" destId="{0286630E-3472-4B4B-9276-9D1E486162E8}" srcOrd="13" destOrd="0" presId="urn:microsoft.com/office/officeart/2008/layout/LinedList"/>
    <dgm:cxn modelId="{1AADB6E6-F516-4CA9-AA35-3EDA72990B47}" type="presParOf" srcId="{0286630E-3472-4B4B-9276-9D1E486162E8}" destId="{E21F0BAB-6E27-46DE-889D-BD2C46EE4EF1}" srcOrd="0" destOrd="0" presId="urn:microsoft.com/office/officeart/2008/layout/LinedList"/>
    <dgm:cxn modelId="{A39E057F-07D4-4833-8418-4D147711A430}" type="presParOf" srcId="{0286630E-3472-4B4B-9276-9D1E486162E8}" destId="{8718FB01-189F-4C6F-B60E-A9C47C0C5074}" srcOrd="1" destOrd="0" presId="urn:microsoft.com/office/officeart/2008/layout/LinedList"/>
    <dgm:cxn modelId="{853E98FB-116E-44D2-BDC7-011A53E36893}" type="presParOf" srcId="{0286630E-3472-4B4B-9276-9D1E486162E8}" destId="{DCCE017B-A226-49A7-AEF4-9ED3B29BCA8F}" srcOrd="2" destOrd="0" presId="urn:microsoft.com/office/officeart/2008/layout/LinedList"/>
    <dgm:cxn modelId="{FD1798CA-956E-4D3E-91D3-0732AF643FC3}" type="presParOf" srcId="{7A197427-54B2-4948-B190-16DB86D48C66}" destId="{5C23F7D5-B332-4399-9EFF-D5FE985AD23E}" srcOrd="14" destOrd="0" presId="urn:microsoft.com/office/officeart/2008/layout/LinedList"/>
    <dgm:cxn modelId="{9137205A-85D0-409C-A831-28BDA8097788}" type="presParOf" srcId="{7A197427-54B2-4948-B190-16DB86D48C66}" destId="{2436F8E5-6B4A-4CF9-8BBE-732BE0E7F7B4}" srcOrd="15" destOrd="0" presId="urn:microsoft.com/office/officeart/2008/layout/LinedList"/>
    <dgm:cxn modelId="{D6D4BD58-F1E4-4005-8EF3-DA4A2F5C2B50}" type="presParOf" srcId="{7A197427-54B2-4948-B190-16DB86D48C66}" destId="{A961677D-0962-472F-AB79-CA68D48785BE}" srcOrd="16" destOrd="0" presId="urn:microsoft.com/office/officeart/2008/layout/LinedList"/>
    <dgm:cxn modelId="{DD485FC8-B647-4B1B-B59B-78996D5CE308}" type="presParOf" srcId="{A961677D-0962-472F-AB79-CA68D48785BE}" destId="{642F7DA8-2959-41CD-850B-C37D53CEAD60}" srcOrd="0" destOrd="0" presId="urn:microsoft.com/office/officeart/2008/layout/LinedList"/>
    <dgm:cxn modelId="{B33E92D8-F9D3-4D24-8A90-150CF0E7D90B}" type="presParOf" srcId="{A961677D-0962-472F-AB79-CA68D48785BE}" destId="{F0C3CB53-9513-48CC-9B55-52DA9DDF0ED2}" srcOrd="1" destOrd="0" presId="urn:microsoft.com/office/officeart/2008/layout/LinedList"/>
    <dgm:cxn modelId="{A9F15833-6394-4F92-8184-A4736A755348}" type="presParOf" srcId="{A961677D-0962-472F-AB79-CA68D48785BE}" destId="{8D2FE928-1460-4CD9-86D2-50D8C2A10739}" srcOrd="2" destOrd="0" presId="urn:microsoft.com/office/officeart/2008/layout/LinedList"/>
    <dgm:cxn modelId="{C431FDA4-7F58-40FB-819C-FF2265236AAB}" type="presParOf" srcId="{7A197427-54B2-4948-B190-16DB86D48C66}" destId="{549D4CF8-13CC-4BE3-8354-EADDFA8D39F4}" srcOrd="17" destOrd="0" presId="urn:microsoft.com/office/officeart/2008/layout/LinedList"/>
    <dgm:cxn modelId="{BD0B0DA0-722E-457F-8F16-503765639204}" type="presParOf" srcId="{7A197427-54B2-4948-B190-16DB86D48C66}" destId="{A10029EC-A681-49F3-B538-FA906A3532F9}" srcOrd="18" destOrd="0" presId="urn:microsoft.com/office/officeart/2008/layout/LinedList"/>
    <dgm:cxn modelId="{DAF8DD0B-6527-4234-BED5-28029CB917FF}" type="presParOf" srcId="{7A197427-54B2-4948-B190-16DB86D48C66}" destId="{BBFAA543-4CCD-473C-B1F7-ADD6D5A4D1D5}" srcOrd="19" destOrd="0" presId="urn:microsoft.com/office/officeart/2008/layout/LinedList"/>
    <dgm:cxn modelId="{95171864-9A61-4F2D-8E3C-ECDD61BB70E6}" type="presParOf" srcId="{BBFAA543-4CCD-473C-B1F7-ADD6D5A4D1D5}" destId="{79A9D4A8-4503-4279-8E7B-D42B26F4BDAA}" srcOrd="0" destOrd="0" presId="urn:microsoft.com/office/officeart/2008/layout/LinedList"/>
    <dgm:cxn modelId="{66B602C8-B635-4F82-A9C4-2803F63C6162}" type="presParOf" srcId="{BBFAA543-4CCD-473C-B1F7-ADD6D5A4D1D5}" destId="{B3525181-CD75-4292-8027-6BEEDC6003A4}" srcOrd="1" destOrd="0" presId="urn:microsoft.com/office/officeart/2008/layout/LinedList"/>
    <dgm:cxn modelId="{C1E3F0E4-A5D6-4B7A-B067-148864300E3D}" type="presParOf" srcId="{BBFAA543-4CCD-473C-B1F7-ADD6D5A4D1D5}" destId="{8DE08343-D591-4A0B-9D5E-351258B9D835}" srcOrd="2" destOrd="0" presId="urn:microsoft.com/office/officeart/2008/layout/LinedList"/>
    <dgm:cxn modelId="{F10C3AC3-F9B7-44CF-BD28-6D7CF1C74E2B}" type="presParOf" srcId="{7A197427-54B2-4948-B190-16DB86D48C66}" destId="{779A5671-5BE6-4EBC-9C84-11E05EAC6DAF}" srcOrd="20" destOrd="0" presId="urn:microsoft.com/office/officeart/2008/layout/LinedList"/>
    <dgm:cxn modelId="{1DF8678C-FA6B-46A6-BDE4-50C64FC8757B}" type="presParOf" srcId="{7A197427-54B2-4948-B190-16DB86D48C66}" destId="{1A8F666A-8189-4E24-BD68-B94E89C418AC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7ADD0-643F-47E9-A2EC-A1BBE26D58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C6E3313-0DF6-4D7C-B073-182222FFF5E9}">
      <dgm:prSet phldrT="[Text]"/>
      <dgm:spPr/>
      <dgm:t>
        <a:bodyPr/>
        <a:lstStyle/>
        <a:p>
          <a:r>
            <a:rPr lang="en-US" dirty="0"/>
            <a:t>Realtime/</a:t>
          </a:r>
          <a:endParaRPr lang="en-AU" dirty="0"/>
        </a:p>
      </dgm:t>
    </dgm:pt>
    <dgm:pt modelId="{F08B0916-4CF1-4C9D-982F-5F14277946D4}" type="parTrans" cxnId="{FF5F3995-EA11-4F7B-BFB9-78DB3CDDFCB1}">
      <dgm:prSet/>
      <dgm:spPr/>
      <dgm:t>
        <a:bodyPr/>
        <a:lstStyle/>
        <a:p>
          <a:endParaRPr lang="en-AU"/>
        </a:p>
      </dgm:t>
    </dgm:pt>
    <dgm:pt modelId="{7AE8B34C-2517-4D7B-B04C-127A4ED1836F}" type="sibTrans" cxnId="{FF5F3995-EA11-4F7B-BFB9-78DB3CDDFCB1}">
      <dgm:prSet/>
      <dgm:spPr/>
      <dgm:t>
        <a:bodyPr/>
        <a:lstStyle/>
        <a:p>
          <a:endParaRPr lang="en-AU"/>
        </a:p>
      </dgm:t>
    </dgm:pt>
    <dgm:pt modelId="{A48F57A8-32C0-4680-AC40-01F16AD163AD}">
      <dgm:prSet phldrT="[Text]"/>
      <dgm:spPr/>
      <dgm:t>
        <a:bodyPr/>
        <a:lstStyle/>
        <a:p>
          <a:r>
            <a:rPr lang="en-US" dirty="0"/>
            <a:t>Job/{id}</a:t>
          </a:r>
          <a:endParaRPr lang="en-AU" dirty="0"/>
        </a:p>
      </dgm:t>
    </dgm:pt>
    <dgm:pt modelId="{B211DAA8-CEFC-4F59-B6F6-6EB40612E881}" type="parTrans" cxnId="{1E478A01-BF68-4AC7-8ADB-BBECD8BE47D2}">
      <dgm:prSet/>
      <dgm:spPr/>
      <dgm:t>
        <a:bodyPr/>
        <a:lstStyle/>
        <a:p>
          <a:endParaRPr lang="en-AU"/>
        </a:p>
      </dgm:t>
    </dgm:pt>
    <dgm:pt modelId="{2C31226D-F77B-4DBF-BFD5-3FE8932B6EE5}" type="sibTrans" cxnId="{1E478A01-BF68-4AC7-8ADB-BBECD8BE47D2}">
      <dgm:prSet/>
      <dgm:spPr/>
      <dgm:t>
        <a:bodyPr/>
        <a:lstStyle/>
        <a:p>
          <a:endParaRPr lang="en-AU"/>
        </a:p>
      </dgm:t>
    </dgm:pt>
    <dgm:pt modelId="{5E0249EC-4889-4E55-B491-F7EA431871E9}">
      <dgm:prSet phldrT="[Text]"/>
      <dgm:spPr/>
      <dgm:t>
        <a:bodyPr/>
        <a:lstStyle/>
        <a:p>
          <a:r>
            <a:rPr lang="en-US" dirty="0"/>
            <a:t>Welder/{id}</a:t>
          </a:r>
          <a:endParaRPr lang="en-AU" dirty="0"/>
        </a:p>
      </dgm:t>
    </dgm:pt>
    <dgm:pt modelId="{5AFF9AE5-563F-442B-B35A-55CB02776022}" type="parTrans" cxnId="{D2C7DD92-2245-4499-A366-0E8FABD7EAD8}">
      <dgm:prSet/>
      <dgm:spPr/>
      <dgm:t>
        <a:bodyPr/>
        <a:lstStyle/>
        <a:p>
          <a:endParaRPr lang="en-AU"/>
        </a:p>
      </dgm:t>
    </dgm:pt>
    <dgm:pt modelId="{AA95686F-5736-4F11-9C28-8B2A04167708}" type="sibTrans" cxnId="{D2C7DD92-2245-4499-A366-0E8FABD7EAD8}">
      <dgm:prSet/>
      <dgm:spPr/>
      <dgm:t>
        <a:bodyPr/>
        <a:lstStyle/>
        <a:p>
          <a:endParaRPr lang="en-AU"/>
        </a:p>
      </dgm:t>
    </dgm:pt>
    <dgm:pt modelId="{D952E865-7E00-429D-9169-8D62946E1AC7}">
      <dgm:prSet phldrT="[Text]"/>
      <dgm:spPr/>
      <dgm:t>
        <a:bodyPr/>
        <a:lstStyle/>
        <a:p>
          <a:r>
            <a:rPr lang="en-US" dirty="0"/>
            <a:t>Machine/{id}</a:t>
          </a:r>
        </a:p>
      </dgm:t>
    </dgm:pt>
    <dgm:pt modelId="{CF0ED1A0-2188-4371-9E6B-4397E64A41E1}" type="parTrans" cxnId="{DDDCA4D1-85B9-48C5-A700-7FEA51460CB2}">
      <dgm:prSet/>
      <dgm:spPr/>
      <dgm:t>
        <a:bodyPr/>
        <a:lstStyle/>
        <a:p>
          <a:endParaRPr lang="en-AU"/>
        </a:p>
      </dgm:t>
    </dgm:pt>
    <dgm:pt modelId="{37EFC91A-F230-4F06-99E5-D980F5EE26A9}" type="sibTrans" cxnId="{DDDCA4D1-85B9-48C5-A700-7FEA51460CB2}">
      <dgm:prSet/>
      <dgm:spPr/>
      <dgm:t>
        <a:bodyPr/>
        <a:lstStyle/>
        <a:p>
          <a:endParaRPr lang="en-AU"/>
        </a:p>
      </dgm:t>
    </dgm:pt>
    <dgm:pt modelId="{06ADD2F7-856F-43BA-9E48-E55FEEECB435}">
      <dgm:prSet phldrT="[Text]"/>
      <dgm:spPr/>
      <dgm:t>
        <a:bodyPr/>
        <a:lstStyle/>
        <a:p>
          <a:r>
            <a:rPr lang="en-US" dirty="0"/>
            <a:t>Specification/</a:t>
          </a:r>
        </a:p>
      </dgm:t>
    </dgm:pt>
    <dgm:pt modelId="{9BBA7EA4-F679-4ADF-BF3F-D856B5F5F13E}" type="parTrans" cxnId="{CC494B80-8C77-4CD1-BBDE-48F516FDF782}">
      <dgm:prSet/>
      <dgm:spPr/>
      <dgm:t>
        <a:bodyPr/>
        <a:lstStyle/>
        <a:p>
          <a:endParaRPr lang="en-AU"/>
        </a:p>
      </dgm:t>
    </dgm:pt>
    <dgm:pt modelId="{00B795A9-1C8E-4481-8B8F-E061788D3EB3}" type="sibTrans" cxnId="{CC494B80-8C77-4CD1-BBDE-48F516FDF782}">
      <dgm:prSet/>
      <dgm:spPr/>
      <dgm:t>
        <a:bodyPr/>
        <a:lstStyle/>
        <a:p>
          <a:endParaRPr lang="en-AU"/>
        </a:p>
      </dgm:t>
    </dgm:pt>
    <dgm:pt modelId="{9FA712AD-B2B4-4597-8500-FDC66449C513}">
      <dgm:prSet phldrT="[Text]"/>
      <dgm:spPr/>
      <dgm:t>
        <a:bodyPr/>
        <a:lstStyle/>
        <a:p>
          <a:r>
            <a:rPr lang="en-US" dirty="0"/>
            <a:t>/Job/{id}</a:t>
          </a:r>
        </a:p>
      </dgm:t>
    </dgm:pt>
    <dgm:pt modelId="{B8DFFF1F-AECE-4A96-978D-B3D3A51077B6}" type="parTrans" cxnId="{3AEDC324-1B29-477A-87C2-88800DE0FA13}">
      <dgm:prSet/>
      <dgm:spPr/>
      <dgm:t>
        <a:bodyPr/>
        <a:lstStyle/>
        <a:p>
          <a:endParaRPr lang="en-AU"/>
        </a:p>
      </dgm:t>
    </dgm:pt>
    <dgm:pt modelId="{D08D7020-69C7-4B55-BDEE-10325B2B6758}" type="sibTrans" cxnId="{3AEDC324-1B29-477A-87C2-88800DE0FA13}">
      <dgm:prSet/>
      <dgm:spPr/>
      <dgm:t>
        <a:bodyPr/>
        <a:lstStyle/>
        <a:p>
          <a:endParaRPr lang="en-AU"/>
        </a:p>
      </dgm:t>
    </dgm:pt>
    <dgm:pt modelId="{53E63555-003B-4234-922A-CC585A623421}">
      <dgm:prSet phldrT="[Text]"/>
      <dgm:spPr/>
      <dgm:t>
        <a:bodyPr/>
        <a:lstStyle/>
        <a:p>
          <a:r>
            <a:rPr lang="en-US" dirty="0"/>
            <a:t>/Job/{id}/{run}</a:t>
          </a:r>
        </a:p>
      </dgm:t>
    </dgm:pt>
    <dgm:pt modelId="{0035F360-B063-4AE6-8582-719D6DC57D17}" type="parTrans" cxnId="{C02D62BA-2803-458D-AAE4-E743C8F82E7E}">
      <dgm:prSet/>
      <dgm:spPr/>
      <dgm:t>
        <a:bodyPr/>
        <a:lstStyle/>
        <a:p>
          <a:endParaRPr lang="en-AU"/>
        </a:p>
      </dgm:t>
    </dgm:pt>
    <dgm:pt modelId="{3F4B7E70-784C-4745-BAA8-F5375D72FD0B}" type="sibTrans" cxnId="{C02D62BA-2803-458D-AAE4-E743C8F82E7E}">
      <dgm:prSet/>
      <dgm:spPr/>
      <dgm:t>
        <a:bodyPr/>
        <a:lstStyle/>
        <a:p>
          <a:endParaRPr lang="en-AU"/>
        </a:p>
      </dgm:t>
    </dgm:pt>
    <dgm:pt modelId="{36072A64-C574-46FF-B8BA-D2A94CED0B79}" type="pres">
      <dgm:prSet presAssocID="{8207ADD0-643F-47E9-A2EC-A1BBE26D5805}" presName="vert0" presStyleCnt="0">
        <dgm:presLayoutVars>
          <dgm:dir/>
          <dgm:animOne val="branch"/>
          <dgm:animLvl val="lvl"/>
        </dgm:presLayoutVars>
      </dgm:prSet>
      <dgm:spPr/>
    </dgm:pt>
    <dgm:pt modelId="{7D97B877-7A41-4BC8-8B80-44C9DAFA3223}" type="pres">
      <dgm:prSet presAssocID="{AC6E3313-0DF6-4D7C-B073-182222FFF5E9}" presName="thickLine" presStyleLbl="alignNode1" presStyleIdx="0" presStyleCnt="2"/>
      <dgm:spPr/>
    </dgm:pt>
    <dgm:pt modelId="{551C1BA4-4473-4685-8EFF-4B042B975707}" type="pres">
      <dgm:prSet presAssocID="{AC6E3313-0DF6-4D7C-B073-182222FFF5E9}" presName="horz1" presStyleCnt="0"/>
      <dgm:spPr/>
    </dgm:pt>
    <dgm:pt modelId="{3BBCA542-D0C4-4335-BC97-F0037DF45327}" type="pres">
      <dgm:prSet presAssocID="{AC6E3313-0DF6-4D7C-B073-182222FFF5E9}" presName="tx1" presStyleLbl="revTx" presStyleIdx="0" presStyleCnt="7"/>
      <dgm:spPr/>
    </dgm:pt>
    <dgm:pt modelId="{FF126D33-70C3-443A-8930-836B0464B2E8}" type="pres">
      <dgm:prSet presAssocID="{AC6E3313-0DF6-4D7C-B073-182222FFF5E9}" presName="vert1" presStyleCnt="0"/>
      <dgm:spPr/>
    </dgm:pt>
    <dgm:pt modelId="{0241BB7E-C335-41D3-B802-789504D84705}" type="pres">
      <dgm:prSet presAssocID="{A48F57A8-32C0-4680-AC40-01F16AD163AD}" presName="vertSpace2a" presStyleCnt="0"/>
      <dgm:spPr/>
    </dgm:pt>
    <dgm:pt modelId="{8609F5C0-FB6B-4C22-8BDD-09F407622EF3}" type="pres">
      <dgm:prSet presAssocID="{A48F57A8-32C0-4680-AC40-01F16AD163AD}" presName="horz2" presStyleCnt="0"/>
      <dgm:spPr/>
    </dgm:pt>
    <dgm:pt modelId="{95157AFE-D6FA-4580-B562-075F90B1ECFE}" type="pres">
      <dgm:prSet presAssocID="{A48F57A8-32C0-4680-AC40-01F16AD163AD}" presName="horzSpace2" presStyleCnt="0"/>
      <dgm:spPr/>
    </dgm:pt>
    <dgm:pt modelId="{A17CB713-6A67-4951-A625-DFA0680DE336}" type="pres">
      <dgm:prSet presAssocID="{A48F57A8-32C0-4680-AC40-01F16AD163AD}" presName="tx2" presStyleLbl="revTx" presStyleIdx="1" presStyleCnt="7"/>
      <dgm:spPr/>
    </dgm:pt>
    <dgm:pt modelId="{219892F4-3267-4DF5-853E-D4B0570BDD13}" type="pres">
      <dgm:prSet presAssocID="{A48F57A8-32C0-4680-AC40-01F16AD163AD}" presName="vert2" presStyleCnt="0"/>
      <dgm:spPr/>
    </dgm:pt>
    <dgm:pt modelId="{88F044B4-9E54-4EF6-AA71-E3532E265617}" type="pres">
      <dgm:prSet presAssocID="{A48F57A8-32C0-4680-AC40-01F16AD163AD}" presName="thinLine2b" presStyleLbl="callout" presStyleIdx="0" presStyleCnt="5"/>
      <dgm:spPr/>
    </dgm:pt>
    <dgm:pt modelId="{885874BF-5F6E-4492-9419-4FC8CB463235}" type="pres">
      <dgm:prSet presAssocID="{A48F57A8-32C0-4680-AC40-01F16AD163AD}" presName="vertSpace2b" presStyleCnt="0"/>
      <dgm:spPr/>
    </dgm:pt>
    <dgm:pt modelId="{C0A3DDD5-E9C3-4B3B-9A7E-FFBFF88BC2E3}" type="pres">
      <dgm:prSet presAssocID="{5E0249EC-4889-4E55-B491-F7EA431871E9}" presName="horz2" presStyleCnt="0"/>
      <dgm:spPr/>
    </dgm:pt>
    <dgm:pt modelId="{6A8FEB8B-9B0E-47E0-B812-8400768113AD}" type="pres">
      <dgm:prSet presAssocID="{5E0249EC-4889-4E55-B491-F7EA431871E9}" presName="horzSpace2" presStyleCnt="0"/>
      <dgm:spPr/>
    </dgm:pt>
    <dgm:pt modelId="{E9B81CDD-A040-4645-BE0E-B8CD09AD1A8C}" type="pres">
      <dgm:prSet presAssocID="{5E0249EC-4889-4E55-B491-F7EA431871E9}" presName="tx2" presStyleLbl="revTx" presStyleIdx="2" presStyleCnt="7"/>
      <dgm:spPr/>
    </dgm:pt>
    <dgm:pt modelId="{BC6E3554-72D5-4526-9225-3E294EA89C0F}" type="pres">
      <dgm:prSet presAssocID="{5E0249EC-4889-4E55-B491-F7EA431871E9}" presName="vert2" presStyleCnt="0"/>
      <dgm:spPr/>
    </dgm:pt>
    <dgm:pt modelId="{61DB6331-2055-47D4-96E3-C7342B929D32}" type="pres">
      <dgm:prSet presAssocID="{5E0249EC-4889-4E55-B491-F7EA431871E9}" presName="thinLine2b" presStyleLbl="callout" presStyleIdx="1" presStyleCnt="5"/>
      <dgm:spPr/>
    </dgm:pt>
    <dgm:pt modelId="{A3B8C699-BAE2-4FD9-904C-90C2DBB32FCB}" type="pres">
      <dgm:prSet presAssocID="{5E0249EC-4889-4E55-B491-F7EA431871E9}" presName="vertSpace2b" presStyleCnt="0"/>
      <dgm:spPr/>
    </dgm:pt>
    <dgm:pt modelId="{44092A19-4C4E-4582-8EE5-53E73B88172A}" type="pres">
      <dgm:prSet presAssocID="{D952E865-7E00-429D-9169-8D62946E1AC7}" presName="horz2" presStyleCnt="0"/>
      <dgm:spPr/>
    </dgm:pt>
    <dgm:pt modelId="{3914E1FC-0DAC-4C9E-B29C-B303A3BF97B6}" type="pres">
      <dgm:prSet presAssocID="{D952E865-7E00-429D-9169-8D62946E1AC7}" presName="horzSpace2" presStyleCnt="0"/>
      <dgm:spPr/>
    </dgm:pt>
    <dgm:pt modelId="{C8CB6C6B-85B3-4715-8F19-A6F77A3E5C38}" type="pres">
      <dgm:prSet presAssocID="{D952E865-7E00-429D-9169-8D62946E1AC7}" presName="tx2" presStyleLbl="revTx" presStyleIdx="3" presStyleCnt="7"/>
      <dgm:spPr/>
    </dgm:pt>
    <dgm:pt modelId="{DE7505BD-6E7A-43BA-85F0-DA2AE93EB04B}" type="pres">
      <dgm:prSet presAssocID="{D952E865-7E00-429D-9169-8D62946E1AC7}" presName="vert2" presStyleCnt="0"/>
      <dgm:spPr/>
    </dgm:pt>
    <dgm:pt modelId="{2FB18B12-26B9-4281-B66F-F1CF7949C5C9}" type="pres">
      <dgm:prSet presAssocID="{D952E865-7E00-429D-9169-8D62946E1AC7}" presName="thinLine2b" presStyleLbl="callout" presStyleIdx="2" presStyleCnt="5"/>
      <dgm:spPr/>
    </dgm:pt>
    <dgm:pt modelId="{447EE9F3-5EFD-4682-914E-D4221E37D5EE}" type="pres">
      <dgm:prSet presAssocID="{D952E865-7E00-429D-9169-8D62946E1AC7}" presName="vertSpace2b" presStyleCnt="0"/>
      <dgm:spPr/>
    </dgm:pt>
    <dgm:pt modelId="{390CACEE-CEB1-42B6-B761-BEC758537969}" type="pres">
      <dgm:prSet presAssocID="{06ADD2F7-856F-43BA-9E48-E55FEEECB435}" presName="thickLine" presStyleLbl="alignNode1" presStyleIdx="1" presStyleCnt="2"/>
      <dgm:spPr/>
    </dgm:pt>
    <dgm:pt modelId="{806E163C-860E-48AB-90CE-0154C0DC14B0}" type="pres">
      <dgm:prSet presAssocID="{06ADD2F7-856F-43BA-9E48-E55FEEECB435}" presName="horz1" presStyleCnt="0"/>
      <dgm:spPr/>
    </dgm:pt>
    <dgm:pt modelId="{B169AED1-E1D8-49D6-AA80-8ACF2864F177}" type="pres">
      <dgm:prSet presAssocID="{06ADD2F7-856F-43BA-9E48-E55FEEECB435}" presName="tx1" presStyleLbl="revTx" presStyleIdx="4" presStyleCnt="7"/>
      <dgm:spPr/>
    </dgm:pt>
    <dgm:pt modelId="{2863A6A1-8EC4-429A-A97B-207ED16324E1}" type="pres">
      <dgm:prSet presAssocID="{06ADD2F7-856F-43BA-9E48-E55FEEECB435}" presName="vert1" presStyleCnt="0"/>
      <dgm:spPr/>
    </dgm:pt>
    <dgm:pt modelId="{462D751A-69B0-4A3A-A3AE-A8C777E82C4E}" type="pres">
      <dgm:prSet presAssocID="{9FA712AD-B2B4-4597-8500-FDC66449C513}" presName="vertSpace2a" presStyleCnt="0"/>
      <dgm:spPr/>
    </dgm:pt>
    <dgm:pt modelId="{D92CF3E7-5A54-496F-8EC0-EFBD3C6A18E9}" type="pres">
      <dgm:prSet presAssocID="{9FA712AD-B2B4-4597-8500-FDC66449C513}" presName="horz2" presStyleCnt="0"/>
      <dgm:spPr/>
    </dgm:pt>
    <dgm:pt modelId="{260AD6BD-5F32-4C9C-81E0-3A7445D3ABB5}" type="pres">
      <dgm:prSet presAssocID="{9FA712AD-B2B4-4597-8500-FDC66449C513}" presName="horzSpace2" presStyleCnt="0"/>
      <dgm:spPr/>
    </dgm:pt>
    <dgm:pt modelId="{5519355E-C871-433D-8C55-283F24F91107}" type="pres">
      <dgm:prSet presAssocID="{9FA712AD-B2B4-4597-8500-FDC66449C513}" presName="tx2" presStyleLbl="revTx" presStyleIdx="5" presStyleCnt="7"/>
      <dgm:spPr/>
    </dgm:pt>
    <dgm:pt modelId="{CFE55A7F-CA9C-4FA1-AB77-6C76A8CB4914}" type="pres">
      <dgm:prSet presAssocID="{9FA712AD-B2B4-4597-8500-FDC66449C513}" presName="vert2" presStyleCnt="0"/>
      <dgm:spPr/>
    </dgm:pt>
    <dgm:pt modelId="{F7CB5CA0-FCEA-4F09-BB3D-B4292EF91341}" type="pres">
      <dgm:prSet presAssocID="{9FA712AD-B2B4-4597-8500-FDC66449C513}" presName="thinLine2b" presStyleLbl="callout" presStyleIdx="3" presStyleCnt="5"/>
      <dgm:spPr/>
    </dgm:pt>
    <dgm:pt modelId="{770393A1-4662-4E6E-AC06-9724D2B0BA95}" type="pres">
      <dgm:prSet presAssocID="{9FA712AD-B2B4-4597-8500-FDC66449C513}" presName="vertSpace2b" presStyleCnt="0"/>
      <dgm:spPr/>
    </dgm:pt>
    <dgm:pt modelId="{3C4ED5DC-A966-4663-8328-C47D8EBE3970}" type="pres">
      <dgm:prSet presAssocID="{53E63555-003B-4234-922A-CC585A623421}" presName="horz2" presStyleCnt="0"/>
      <dgm:spPr/>
    </dgm:pt>
    <dgm:pt modelId="{146C427D-4878-48D2-9161-7F54729BB54B}" type="pres">
      <dgm:prSet presAssocID="{53E63555-003B-4234-922A-CC585A623421}" presName="horzSpace2" presStyleCnt="0"/>
      <dgm:spPr/>
    </dgm:pt>
    <dgm:pt modelId="{E0919416-4EDB-4BBC-9CA3-5807EBC65FC9}" type="pres">
      <dgm:prSet presAssocID="{53E63555-003B-4234-922A-CC585A623421}" presName="tx2" presStyleLbl="revTx" presStyleIdx="6" presStyleCnt="7"/>
      <dgm:spPr/>
    </dgm:pt>
    <dgm:pt modelId="{98B8E841-9C39-4969-A3AA-0E824A5CDAC9}" type="pres">
      <dgm:prSet presAssocID="{53E63555-003B-4234-922A-CC585A623421}" presName="vert2" presStyleCnt="0"/>
      <dgm:spPr/>
    </dgm:pt>
    <dgm:pt modelId="{C048A8F0-1DAD-40D3-BAC8-295AE6F546C4}" type="pres">
      <dgm:prSet presAssocID="{53E63555-003B-4234-922A-CC585A623421}" presName="thinLine2b" presStyleLbl="callout" presStyleIdx="4" presStyleCnt="5"/>
      <dgm:spPr/>
    </dgm:pt>
    <dgm:pt modelId="{5561B90A-3B3E-463C-BCE7-89D8C10F29DA}" type="pres">
      <dgm:prSet presAssocID="{53E63555-003B-4234-922A-CC585A623421}" presName="vertSpace2b" presStyleCnt="0"/>
      <dgm:spPr/>
    </dgm:pt>
  </dgm:ptLst>
  <dgm:cxnLst>
    <dgm:cxn modelId="{1E478A01-BF68-4AC7-8ADB-BBECD8BE47D2}" srcId="{AC6E3313-0DF6-4D7C-B073-182222FFF5E9}" destId="{A48F57A8-32C0-4680-AC40-01F16AD163AD}" srcOrd="0" destOrd="0" parTransId="{B211DAA8-CEFC-4F59-B6F6-6EB40612E881}" sibTransId="{2C31226D-F77B-4DBF-BFD5-3FE8932B6EE5}"/>
    <dgm:cxn modelId="{A6BDEE0E-5B8C-4CB8-AE9D-D35E49FCCF8A}" type="presOf" srcId="{AC6E3313-0DF6-4D7C-B073-182222FFF5E9}" destId="{3BBCA542-D0C4-4335-BC97-F0037DF45327}" srcOrd="0" destOrd="0" presId="urn:microsoft.com/office/officeart/2008/layout/LinedList"/>
    <dgm:cxn modelId="{3AEDC324-1B29-477A-87C2-88800DE0FA13}" srcId="{06ADD2F7-856F-43BA-9E48-E55FEEECB435}" destId="{9FA712AD-B2B4-4597-8500-FDC66449C513}" srcOrd="0" destOrd="0" parTransId="{B8DFFF1F-AECE-4A96-978D-B3D3A51077B6}" sibTransId="{D08D7020-69C7-4B55-BDEE-10325B2B6758}"/>
    <dgm:cxn modelId="{B0AF8832-65BA-4E81-BFFC-0195A169CAB4}" type="presOf" srcId="{53E63555-003B-4234-922A-CC585A623421}" destId="{E0919416-4EDB-4BBC-9CA3-5807EBC65FC9}" srcOrd="0" destOrd="0" presId="urn:microsoft.com/office/officeart/2008/layout/LinedList"/>
    <dgm:cxn modelId="{FC546443-C339-4C20-A181-7CB7B1E03A37}" type="presOf" srcId="{06ADD2F7-856F-43BA-9E48-E55FEEECB435}" destId="{B169AED1-E1D8-49D6-AA80-8ACF2864F177}" srcOrd="0" destOrd="0" presId="urn:microsoft.com/office/officeart/2008/layout/LinedList"/>
    <dgm:cxn modelId="{3834A372-8187-422A-8E1D-ADA92E14D056}" type="presOf" srcId="{8207ADD0-643F-47E9-A2EC-A1BBE26D5805}" destId="{36072A64-C574-46FF-B8BA-D2A94CED0B79}" srcOrd="0" destOrd="0" presId="urn:microsoft.com/office/officeart/2008/layout/LinedList"/>
    <dgm:cxn modelId="{48F91079-8558-4C86-BB83-D06C1F3845A1}" type="presOf" srcId="{5E0249EC-4889-4E55-B491-F7EA431871E9}" destId="{E9B81CDD-A040-4645-BE0E-B8CD09AD1A8C}" srcOrd="0" destOrd="0" presId="urn:microsoft.com/office/officeart/2008/layout/LinedList"/>
    <dgm:cxn modelId="{CC494B80-8C77-4CD1-BBDE-48F516FDF782}" srcId="{8207ADD0-643F-47E9-A2EC-A1BBE26D5805}" destId="{06ADD2F7-856F-43BA-9E48-E55FEEECB435}" srcOrd="1" destOrd="0" parTransId="{9BBA7EA4-F679-4ADF-BF3F-D856B5F5F13E}" sibTransId="{00B795A9-1C8E-4481-8B8F-E061788D3EB3}"/>
    <dgm:cxn modelId="{EFB1CF80-A459-492D-A995-A4151C9B68AA}" type="presOf" srcId="{D952E865-7E00-429D-9169-8D62946E1AC7}" destId="{C8CB6C6B-85B3-4715-8F19-A6F77A3E5C38}" srcOrd="0" destOrd="0" presId="urn:microsoft.com/office/officeart/2008/layout/LinedList"/>
    <dgm:cxn modelId="{D2C7DD92-2245-4499-A366-0E8FABD7EAD8}" srcId="{AC6E3313-0DF6-4D7C-B073-182222FFF5E9}" destId="{5E0249EC-4889-4E55-B491-F7EA431871E9}" srcOrd="1" destOrd="0" parTransId="{5AFF9AE5-563F-442B-B35A-55CB02776022}" sibTransId="{AA95686F-5736-4F11-9C28-8B2A04167708}"/>
    <dgm:cxn modelId="{FF5F3995-EA11-4F7B-BFB9-78DB3CDDFCB1}" srcId="{8207ADD0-643F-47E9-A2EC-A1BBE26D5805}" destId="{AC6E3313-0DF6-4D7C-B073-182222FFF5E9}" srcOrd="0" destOrd="0" parTransId="{F08B0916-4CF1-4C9D-982F-5F14277946D4}" sibTransId="{7AE8B34C-2517-4D7B-B04C-127A4ED1836F}"/>
    <dgm:cxn modelId="{04E61FA3-07F0-4C2E-AFCD-3A13CE34F309}" type="presOf" srcId="{A48F57A8-32C0-4680-AC40-01F16AD163AD}" destId="{A17CB713-6A67-4951-A625-DFA0680DE336}" srcOrd="0" destOrd="0" presId="urn:microsoft.com/office/officeart/2008/layout/LinedList"/>
    <dgm:cxn modelId="{C02D62BA-2803-458D-AAE4-E743C8F82E7E}" srcId="{06ADD2F7-856F-43BA-9E48-E55FEEECB435}" destId="{53E63555-003B-4234-922A-CC585A623421}" srcOrd="1" destOrd="0" parTransId="{0035F360-B063-4AE6-8582-719D6DC57D17}" sibTransId="{3F4B7E70-784C-4745-BAA8-F5375D72FD0B}"/>
    <dgm:cxn modelId="{DDDCA4D1-85B9-48C5-A700-7FEA51460CB2}" srcId="{AC6E3313-0DF6-4D7C-B073-182222FFF5E9}" destId="{D952E865-7E00-429D-9169-8D62946E1AC7}" srcOrd="2" destOrd="0" parTransId="{CF0ED1A0-2188-4371-9E6B-4397E64A41E1}" sibTransId="{37EFC91A-F230-4F06-99E5-D980F5EE26A9}"/>
    <dgm:cxn modelId="{E0DC5DE4-7393-4A08-BCB6-038D94AD6954}" type="presOf" srcId="{9FA712AD-B2B4-4597-8500-FDC66449C513}" destId="{5519355E-C871-433D-8C55-283F24F91107}" srcOrd="0" destOrd="0" presId="urn:microsoft.com/office/officeart/2008/layout/LinedList"/>
    <dgm:cxn modelId="{8B089BBE-1E7D-4D69-BC54-08EA0803477B}" type="presParOf" srcId="{36072A64-C574-46FF-B8BA-D2A94CED0B79}" destId="{7D97B877-7A41-4BC8-8B80-44C9DAFA3223}" srcOrd="0" destOrd="0" presId="urn:microsoft.com/office/officeart/2008/layout/LinedList"/>
    <dgm:cxn modelId="{173FFFDC-B55D-48A1-8547-20EEBE37AACE}" type="presParOf" srcId="{36072A64-C574-46FF-B8BA-D2A94CED0B79}" destId="{551C1BA4-4473-4685-8EFF-4B042B975707}" srcOrd="1" destOrd="0" presId="urn:microsoft.com/office/officeart/2008/layout/LinedList"/>
    <dgm:cxn modelId="{094F0C70-5086-4156-A05A-6EB03A85B715}" type="presParOf" srcId="{551C1BA4-4473-4685-8EFF-4B042B975707}" destId="{3BBCA542-D0C4-4335-BC97-F0037DF45327}" srcOrd="0" destOrd="0" presId="urn:microsoft.com/office/officeart/2008/layout/LinedList"/>
    <dgm:cxn modelId="{61A1F752-4EC1-47A1-9AE0-229E1109A7B1}" type="presParOf" srcId="{551C1BA4-4473-4685-8EFF-4B042B975707}" destId="{FF126D33-70C3-443A-8930-836B0464B2E8}" srcOrd="1" destOrd="0" presId="urn:microsoft.com/office/officeart/2008/layout/LinedList"/>
    <dgm:cxn modelId="{E0944B2C-3D01-4C97-824F-1864ACEC7430}" type="presParOf" srcId="{FF126D33-70C3-443A-8930-836B0464B2E8}" destId="{0241BB7E-C335-41D3-B802-789504D84705}" srcOrd="0" destOrd="0" presId="urn:microsoft.com/office/officeart/2008/layout/LinedList"/>
    <dgm:cxn modelId="{3C23C8C4-66A4-4067-AA25-2E9DA45E777F}" type="presParOf" srcId="{FF126D33-70C3-443A-8930-836B0464B2E8}" destId="{8609F5C0-FB6B-4C22-8BDD-09F407622EF3}" srcOrd="1" destOrd="0" presId="urn:microsoft.com/office/officeart/2008/layout/LinedList"/>
    <dgm:cxn modelId="{ED71B1BC-CDBD-4DC0-A563-974029FBE9AE}" type="presParOf" srcId="{8609F5C0-FB6B-4C22-8BDD-09F407622EF3}" destId="{95157AFE-D6FA-4580-B562-075F90B1ECFE}" srcOrd="0" destOrd="0" presId="urn:microsoft.com/office/officeart/2008/layout/LinedList"/>
    <dgm:cxn modelId="{17297995-848E-4B14-B9C0-1D3756F691B6}" type="presParOf" srcId="{8609F5C0-FB6B-4C22-8BDD-09F407622EF3}" destId="{A17CB713-6A67-4951-A625-DFA0680DE336}" srcOrd="1" destOrd="0" presId="urn:microsoft.com/office/officeart/2008/layout/LinedList"/>
    <dgm:cxn modelId="{A96535FF-E682-4FF9-8CDB-41BE9BEF96AD}" type="presParOf" srcId="{8609F5C0-FB6B-4C22-8BDD-09F407622EF3}" destId="{219892F4-3267-4DF5-853E-D4B0570BDD13}" srcOrd="2" destOrd="0" presId="urn:microsoft.com/office/officeart/2008/layout/LinedList"/>
    <dgm:cxn modelId="{4DBC14F7-D4B3-45F7-AD99-16BF3A585F3E}" type="presParOf" srcId="{FF126D33-70C3-443A-8930-836B0464B2E8}" destId="{88F044B4-9E54-4EF6-AA71-E3532E265617}" srcOrd="2" destOrd="0" presId="urn:microsoft.com/office/officeart/2008/layout/LinedList"/>
    <dgm:cxn modelId="{6F7A811E-E06B-4AAD-97F6-3B5F18A53E73}" type="presParOf" srcId="{FF126D33-70C3-443A-8930-836B0464B2E8}" destId="{885874BF-5F6E-4492-9419-4FC8CB463235}" srcOrd="3" destOrd="0" presId="urn:microsoft.com/office/officeart/2008/layout/LinedList"/>
    <dgm:cxn modelId="{80F0B959-210C-42F5-B9DA-EBD3EFEDA2AB}" type="presParOf" srcId="{FF126D33-70C3-443A-8930-836B0464B2E8}" destId="{C0A3DDD5-E9C3-4B3B-9A7E-FFBFF88BC2E3}" srcOrd="4" destOrd="0" presId="urn:microsoft.com/office/officeart/2008/layout/LinedList"/>
    <dgm:cxn modelId="{0BCADD78-A2B4-4838-8CED-8A8C8A3E63CA}" type="presParOf" srcId="{C0A3DDD5-E9C3-4B3B-9A7E-FFBFF88BC2E3}" destId="{6A8FEB8B-9B0E-47E0-B812-8400768113AD}" srcOrd="0" destOrd="0" presId="urn:microsoft.com/office/officeart/2008/layout/LinedList"/>
    <dgm:cxn modelId="{3B95B2E9-B1AA-47FC-9C52-56C687A4F4CC}" type="presParOf" srcId="{C0A3DDD5-E9C3-4B3B-9A7E-FFBFF88BC2E3}" destId="{E9B81CDD-A040-4645-BE0E-B8CD09AD1A8C}" srcOrd="1" destOrd="0" presId="urn:microsoft.com/office/officeart/2008/layout/LinedList"/>
    <dgm:cxn modelId="{94371ADA-824A-4069-A318-906EAADC6153}" type="presParOf" srcId="{C0A3DDD5-E9C3-4B3B-9A7E-FFBFF88BC2E3}" destId="{BC6E3554-72D5-4526-9225-3E294EA89C0F}" srcOrd="2" destOrd="0" presId="urn:microsoft.com/office/officeart/2008/layout/LinedList"/>
    <dgm:cxn modelId="{A41FDA9B-8856-4612-925E-F497A78638ED}" type="presParOf" srcId="{FF126D33-70C3-443A-8930-836B0464B2E8}" destId="{61DB6331-2055-47D4-96E3-C7342B929D32}" srcOrd="5" destOrd="0" presId="urn:microsoft.com/office/officeart/2008/layout/LinedList"/>
    <dgm:cxn modelId="{65B109FE-474E-42AE-B49A-B5AA515D78B8}" type="presParOf" srcId="{FF126D33-70C3-443A-8930-836B0464B2E8}" destId="{A3B8C699-BAE2-4FD9-904C-90C2DBB32FCB}" srcOrd="6" destOrd="0" presId="urn:microsoft.com/office/officeart/2008/layout/LinedList"/>
    <dgm:cxn modelId="{2AC3B3BC-E221-44FD-BC1D-F3C569103212}" type="presParOf" srcId="{FF126D33-70C3-443A-8930-836B0464B2E8}" destId="{44092A19-4C4E-4582-8EE5-53E73B88172A}" srcOrd="7" destOrd="0" presId="urn:microsoft.com/office/officeart/2008/layout/LinedList"/>
    <dgm:cxn modelId="{FA6C6C4D-AEE1-4FA2-9DE7-E89FAA33DA5C}" type="presParOf" srcId="{44092A19-4C4E-4582-8EE5-53E73B88172A}" destId="{3914E1FC-0DAC-4C9E-B29C-B303A3BF97B6}" srcOrd="0" destOrd="0" presId="urn:microsoft.com/office/officeart/2008/layout/LinedList"/>
    <dgm:cxn modelId="{665473CA-A1B4-4853-A887-B66BDBFB82E0}" type="presParOf" srcId="{44092A19-4C4E-4582-8EE5-53E73B88172A}" destId="{C8CB6C6B-85B3-4715-8F19-A6F77A3E5C38}" srcOrd="1" destOrd="0" presId="urn:microsoft.com/office/officeart/2008/layout/LinedList"/>
    <dgm:cxn modelId="{8CCACCD3-5474-4342-A273-4FDE4C60F4B4}" type="presParOf" srcId="{44092A19-4C4E-4582-8EE5-53E73B88172A}" destId="{DE7505BD-6E7A-43BA-85F0-DA2AE93EB04B}" srcOrd="2" destOrd="0" presId="urn:microsoft.com/office/officeart/2008/layout/LinedList"/>
    <dgm:cxn modelId="{EA22A152-6C9A-4CCE-8A8F-7784BB76C6D0}" type="presParOf" srcId="{FF126D33-70C3-443A-8930-836B0464B2E8}" destId="{2FB18B12-26B9-4281-B66F-F1CF7949C5C9}" srcOrd="8" destOrd="0" presId="urn:microsoft.com/office/officeart/2008/layout/LinedList"/>
    <dgm:cxn modelId="{E5B4F99B-C4C5-4BE5-BACB-0A000927B817}" type="presParOf" srcId="{FF126D33-70C3-443A-8930-836B0464B2E8}" destId="{447EE9F3-5EFD-4682-914E-D4221E37D5EE}" srcOrd="9" destOrd="0" presId="urn:microsoft.com/office/officeart/2008/layout/LinedList"/>
    <dgm:cxn modelId="{01082AD3-9786-4BAF-ADF1-EC18491B6DD5}" type="presParOf" srcId="{36072A64-C574-46FF-B8BA-D2A94CED0B79}" destId="{390CACEE-CEB1-42B6-B761-BEC758537969}" srcOrd="2" destOrd="0" presId="urn:microsoft.com/office/officeart/2008/layout/LinedList"/>
    <dgm:cxn modelId="{2780B9EA-000A-4CE6-A280-765797CBD00C}" type="presParOf" srcId="{36072A64-C574-46FF-B8BA-D2A94CED0B79}" destId="{806E163C-860E-48AB-90CE-0154C0DC14B0}" srcOrd="3" destOrd="0" presId="urn:microsoft.com/office/officeart/2008/layout/LinedList"/>
    <dgm:cxn modelId="{B0D73658-1E08-4621-863E-FAFB25AC2EDB}" type="presParOf" srcId="{806E163C-860E-48AB-90CE-0154C0DC14B0}" destId="{B169AED1-E1D8-49D6-AA80-8ACF2864F177}" srcOrd="0" destOrd="0" presId="urn:microsoft.com/office/officeart/2008/layout/LinedList"/>
    <dgm:cxn modelId="{41573FAD-8EDE-4E30-91C5-519198295274}" type="presParOf" srcId="{806E163C-860E-48AB-90CE-0154C0DC14B0}" destId="{2863A6A1-8EC4-429A-A97B-207ED16324E1}" srcOrd="1" destOrd="0" presId="urn:microsoft.com/office/officeart/2008/layout/LinedList"/>
    <dgm:cxn modelId="{7F76708F-D60D-4060-ADE2-C2667550E642}" type="presParOf" srcId="{2863A6A1-8EC4-429A-A97B-207ED16324E1}" destId="{462D751A-69B0-4A3A-A3AE-A8C777E82C4E}" srcOrd="0" destOrd="0" presId="urn:microsoft.com/office/officeart/2008/layout/LinedList"/>
    <dgm:cxn modelId="{889CC3B2-F66F-4619-85B1-81C51D23D915}" type="presParOf" srcId="{2863A6A1-8EC4-429A-A97B-207ED16324E1}" destId="{D92CF3E7-5A54-496F-8EC0-EFBD3C6A18E9}" srcOrd="1" destOrd="0" presId="urn:microsoft.com/office/officeart/2008/layout/LinedList"/>
    <dgm:cxn modelId="{A6854E15-BE32-4BF4-BBEC-0A6630DDEC5F}" type="presParOf" srcId="{D92CF3E7-5A54-496F-8EC0-EFBD3C6A18E9}" destId="{260AD6BD-5F32-4C9C-81E0-3A7445D3ABB5}" srcOrd="0" destOrd="0" presId="urn:microsoft.com/office/officeart/2008/layout/LinedList"/>
    <dgm:cxn modelId="{CC6E18B6-C27B-41D8-A140-6B6D80CF832C}" type="presParOf" srcId="{D92CF3E7-5A54-496F-8EC0-EFBD3C6A18E9}" destId="{5519355E-C871-433D-8C55-283F24F91107}" srcOrd="1" destOrd="0" presId="urn:microsoft.com/office/officeart/2008/layout/LinedList"/>
    <dgm:cxn modelId="{BA198FC2-4F36-4D98-9627-D814D8C8387F}" type="presParOf" srcId="{D92CF3E7-5A54-496F-8EC0-EFBD3C6A18E9}" destId="{CFE55A7F-CA9C-4FA1-AB77-6C76A8CB4914}" srcOrd="2" destOrd="0" presId="urn:microsoft.com/office/officeart/2008/layout/LinedList"/>
    <dgm:cxn modelId="{B0904407-628D-47B4-8221-48DACC965700}" type="presParOf" srcId="{2863A6A1-8EC4-429A-A97B-207ED16324E1}" destId="{F7CB5CA0-FCEA-4F09-BB3D-B4292EF91341}" srcOrd="2" destOrd="0" presId="urn:microsoft.com/office/officeart/2008/layout/LinedList"/>
    <dgm:cxn modelId="{0E2669A9-BD7E-4574-8349-0D416CE6960B}" type="presParOf" srcId="{2863A6A1-8EC4-429A-A97B-207ED16324E1}" destId="{770393A1-4662-4E6E-AC06-9724D2B0BA95}" srcOrd="3" destOrd="0" presId="urn:microsoft.com/office/officeart/2008/layout/LinedList"/>
    <dgm:cxn modelId="{09242638-1098-4FEE-8372-63C5DFADC91A}" type="presParOf" srcId="{2863A6A1-8EC4-429A-A97B-207ED16324E1}" destId="{3C4ED5DC-A966-4663-8328-C47D8EBE3970}" srcOrd="4" destOrd="0" presId="urn:microsoft.com/office/officeart/2008/layout/LinedList"/>
    <dgm:cxn modelId="{91C22B5F-22E7-4626-8F7F-2F04A5AA7A09}" type="presParOf" srcId="{3C4ED5DC-A966-4663-8328-C47D8EBE3970}" destId="{146C427D-4878-48D2-9161-7F54729BB54B}" srcOrd="0" destOrd="0" presId="urn:microsoft.com/office/officeart/2008/layout/LinedList"/>
    <dgm:cxn modelId="{165E9320-5B2B-4758-9C0C-A33473B8D694}" type="presParOf" srcId="{3C4ED5DC-A966-4663-8328-C47D8EBE3970}" destId="{E0919416-4EDB-4BBC-9CA3-5807EBC65FC9}" srcOrd="1" destOrd="0" presId="urn:microsoft.com/office/officeart/2008/layout/LinedList"/>
    <dgm:cxn modelId="{89C44EDB-1279-4D3A-906E-27FAD732E426}" type="presParOf" srcId="{3C4ED5DC-A966-4663-8328-C47D8EBE3970}" destId="{98B8E841-9C39-4969-A3AA-0E824A5CDAC9}" srcOrd="2" destOrd="0" presId="urn:microsoft.com/office/officeart/2008/layout/LinedList"/>
    <dgm:cxn modelId="{4E86D7C2-C8B7-428C-9DC9-3BBBFAD3373C}" type="presParOf" srcId="{2863A6A1-8EC4-429A-A97B-207ED16324E1}" destId="{C048A8F0-1DAD-40D3-BAC8-295AE6F546C4}" srcOrd="5" destOrd="0" presId="urn:microsoft.com/office/officeart/2008/layout/LinedList"/>
    <dgm:cxn modelId="{B692D2DE-8817-4CAE-B77D-6F43CBD463E6}" type="presParOf" srcId="{2863A6A1-8EC4-429A-A97B-207ED16324E1}" destId="{5561B90A-3B3E-463C-BCE7-89D8C10F29D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8AFBD-5501-425A-8D3E-DE2EDB89E27A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4B093-9D94-452F-BEA4-F7EAC4023E33}">
      <dsp:nvSpPr>
        <dsp:cNvPr id="0" name=""/>
        <dsp:cNvSpPr/>
      </dsp:nvSpPr>
      <dsp:spPr>
        <a:xfrm>
          <a:off x="0" y="0"/>
          <a:ext cx="1944052" cy="5247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\</a:t>
          </a:r>
          <a:endParaRPr lang="en-AU" sz="6500" kern="1200" dirty="0"/>
        </a:p>
      </dsp:txBody>
      <dsp:txXfrm>
        <a:off x="0" y="0"/>
        <a:ext cx="1944052" cy="5247676"/>
      </dsp:txXfrm>
    </dsp:sp>
    <dsp:sp modelId="{A4961CC4-1F32-459B-A03E-300F404A3ED6}">
      <dsp:nvSpPr>
        <dsp:cNvPr id="0" name=""/>
        <dsp:cNvSpPr/>
      </dsp:nvSpPr>
      <dsp:spPr>
        <a:xfrm>
          <a:off x="2089856" y="35424"/>
          <a:ext cx="3742300" cy="70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Admin/</a:t>
          </a:r>
          <a:endParaRPr lang="en-AU" sz="2100" kern="1200" dirty="0"/>
        </a:p>
      </dsp:txBody>
      <dsp:txXfrm>
        <a:off x="2089856" y="35424"/>
        <a:ext cx="3742300" cy="708487"/>
      </dsp:txXfrm>
    </dsp:sp>
    <dsp:sp modelId="{11F2F64D-AB92-4A2A-8784-72A93F824C48}">
      <dsp:nvSpPr>
        <dsp:cNvPr id="0" name=""/>
        <dsp:cNvSpPr/>
      </dsp:nvSpPr>
      <dsp:spPr>
        <a:xfrm>
          <a:off x="1944052" y="743911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33E4A-D51C-4693-A222-B1EAD6AC4851}">
      <dsp:nvSpPr>
        <dsp:cNvPr id="0" name=""/>
        <dsp:cNvSpPr/>
      </dsp:nvSpPr>
      <dsp:spPr>
        <a:xfrm>
          <a:off x="2089856" y="779336"/>
          <a:ext cx="3742300" cy="70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Register/</a:t>
          </a:r>
          <a:endParaRPr lang="en-AU" sz="2100" kern="1200" dirty="0"/>
        </a:p>
      </dsp:txBody>
      <dsp:txXfrm>
        <a:off x="2089856" y="779336"/>
        <a:ext cx="3742300" cy="708487"/>
      </dsp:txXfrm>
    </dsp:sp>
    <dsp:sp modelId="{D2849C83-AB29-483B-86C1-E93C89A99ECC}">
      <dsp:nvSpPr>
        <dsp:cNvPr id="0" name=""/>
        <dsp:cNvSpPr/>
      </dsp:nvSpPr>
      <dsp:spPr>
        <a:xfrm>
          <a:off x="1944052" y="1487823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14AD5-5F29-4970-96F6-A963BAEA603C}">
      <dsp:nvSpPr>
        <dsp:cNvPr id="0" name=""/>
        <dsp:cNvSpPr/>
      </dsp:nvSpPr>
      <dsp:spPr>
        <a:xfrm>
          <a:off x="2089856" y="1523248"/>
          <a:ext cx="3742300" cy="70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Accounts/</a:t>
          </a:r>
          <a:endParaRPr lang="en-AU" sz="2100" kern="1200" dirty="0"/>
        </a:p>
      </dsp:txBody>
      <dsp:txXfrm>
        <a:off x="2089856" y="1523248"/>
        <a:ext cx="3742300" cy="708487"/>
      </dsp:txXfrm>
    </dsp:sp>
    <dsp:sp modelId="{6537BF4F-D448-4D81-B5B6-76F13E49867C}">
      <dsp:nvSpPr>
        <dsp:cNvPr id="0" name=""/>
        <dsp:cNvSpPr/>
      </dsp:nvSpPr>
      <dsp:spPr>
        <a:xfrm>
          <a:off x="5977961" y="1523248"/>
          <a:ext cx="3675351" cy="70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changepassword</a:t>
          </a:r>
          <a:endParaRPr lang="en-AU" sz="3500" kern="1200" dirty="0"/>
        </a:p>
      </dsp:txBody>
      <dsp:txXfrm>
        <a:off x="5977961" y="1523248"/>
        <a:ext cx="3675351" cy="708487"/>
      </dsp:txXfrm>
    </dsp:sp>
    <dsp:sp modelId="{FF665A72-52E0-4A36-811A-8D26592BD399}">
      <dsp:nvSpPr>
        <dsp:cNvPr id="0" name=""/>
        <dsp:cNvSpPr/>
      </dsp:nvSpPr>
      <dsp:spPr>
        <a:xfrm>
          <a:off x="1944052" y="2231735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B1CB4-CF27-4415-8641-175D1168C075}">
      <dsp:nvSpPr>
        <dsp:cNvPr id="0" name=""/>
        <dsp:cNvSpPr/>
      </dsp:nvSpPr>
      <dsp:spPr>
        <a:xfrm>
          <a:off x="2089856" y="2267160"/>
          <a:ext cx="3742300" cy="70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Assurance/</a:t>
          </a:r>
          <a:endParaRPr lang="en-AU" sz="2100" kern="1200" dirty="0"/>
        </a:p>
      </dsp:txBody>
      <dsp:txXfrm>
        <a:off x="2089856" y="2267160"/>
        <a:ext cx="3742300" cy="708487"/>
      </dsp:txXfrm>
    </dsp:sp>
    <dsp:sp modelId="{3FC1B963-A897-4D3A-8294-4B210312246D}">
      <dsp:nvSpPr>
        <dsp:cNvPr id="0" name=""/>
        <dsp:cNvSpPr/>
      </dsp:nvSpPr>
      <dsp:spPr>
        <a:xfrm>
          <a:off x="1944052" y="2975647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8FB01-189F-4C6F-B60E-A9C47C0C5074}">
      <dsp:nvSpPr>
        <dsp:cNvPr id="0" name=""/>
        <dsp:cNvSpPr/>
      </dsp:nvSpPr>
      <dsp:spPr>
        <a:xfrm>
          <a:off x="2089856" y="3011071"/>
          <a:ext cx="3742300" cy="70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Control/</a:t>
          </a:r>
          <a:endParaRPr lang="en-AU" sz="2100" kern="1200" dirty="0"/>
        </a:p>
      </dsp:txBody>
      <dsp:txXfrm>
        <a:off x="2089856" y="3011071"/>
        <a:ext cx="3742300" cy="708487"/>
      </dsp:txXfrm>
    </dsp:sp>
    <dsp:sp modelId="{5C23F7D5-B332-4399-9EFF-D5FE985AD23E}">
      <dsp:nvSpPr>
        <dsp:cNvPr id="0" name=""/>
        <dsp:cNvSpPr/>
      </dsp:nvSpPr>
      <dsp:spPr>
        <a:xfrm>
          <a:off x="1944052" y="3719559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3CB53-9513-48CC-9B55-52DA9DDF0ED2}">
      <dsp:nvSpPr>
        <dsp:cNvPr id="0" name=""/>
        <dsp:cNvSpPr/>
      </dsp:nvSpPr>
      <dsp:spPr>
        <a:xfrm>
          <a:off x="2089856" y="3754983"/>
          <a:ext cx="3742300" cy="70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People/</a:t>
          </a:r>
          <a:endParaRPr lang="en-AU" sz="2100" kern="1200" dirty="0"/>
        </a:p>
      </dsp:txBody>
      <dsp:txXfrm>
        <a:off x="2089856" y="3754983"/>
        <a:ext cx="3742300" cy="708487"/>
      </dsp:txXfrm>
    </dsp:sp>
    <dsp:sp modelId="{549D4CF8-13CC-4BE3-8354-EADDFA8D39F4}">
      <dsp:nvSpPr>
        <dsp:cNvPr id="0" name=""/>
        <dsp:cNvSpPr/>
      </dsp:nvSpPr>
      <dsp:spPr>
        <a:xfrm>
          <a:off x="1944052" y="4463471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25181-CD75-4292-8027-6BEEDC6003A4}">
      <dsp:nvSpPr>
        <dsp:cNvPr id="0" name=""/>
        <dsp:cNvSpPr/>
      </dsp:nvSpPr>
      <dsp:spPr>
        <a:xfrm>
          <a:off x="2089856" y="4498895"/>
          <a:ext cx="3742300" cy="70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Data/ #See next slide for expanded implementation</a:t>
          </a:r>
        </a:p>
      </dsp:txBody>
      <dsp:txXfrm>
        <a:off x="2089856" y="4498895"/>
        <a:ext cx="3742300" cy="708487"/>
      </dsp:txXfrm>
    </dsp:sp>
    <dsp:sp modelId="{779A5671-5BE6-4EBC-9C84-11E05EAC6DAF}">
      <dsp:nvSpPr>
        <dsp:cNvPr id="0" name=""/>
        <dsp:cNvSpPr/>
      </dsp:nvSpPr>
      <dsp:spPr>
        <a:xfrm>
          <a:off x="1944052" y="5207383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B877-7A41-4BC8-8B80-44C9DAFA3223}">
      <dsp:nvSpPr>
        <dsp:cNvPr id="0" name=""/>
        <dsp:cNvSpPr/>
      </dsp:nvSpPr>
      <dsp:spPr>
        <a:xfrm>
          <a:off x="0" y="0"/>
          <a:ext cx="6903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CA542-D0C4-4335-BC97-F0037DF45327}">
      <dsp:nvSpPr>
        <dsp:cNvPr id="0" name=""/>
        <dsp:cNvSpPr/>
      </dsp:nvSpPr>
      <dsp:spPr>
        <a:xfrm>
          <a:off x="0" y="0"/>
          <a:ext cx="1380747" cy="260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Realtime/</a:t>
          </a:r>
          <a:endParaRPr lang="en-AU" sz="1700" kern="1200" dirty="0"/>
        </a:p>
      </dsp:txBody>
      <dsp:txXfrm>
        <a:off x="0" y="0"/>
        <a:ext cx="1380747" cy="2606585"/>
      </dsp:txXfrm>
    </dsp:sp>
    <dsp:sp modelId="{A17CB713-6A67-4951-A625-DFA0680DE336}">
      <dsp:nvSpPr>
        <dsp:cNvPr id="0" name=""/>
        <dsp:cNvSpPr/>
      </dsp:nvSpPr>
      <dsp:spPr>
        <a:xfrm>
          <a:off x="1484303" y="40727"/>
          <a:ext cx="5419433" cy="81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Job/{id}</a:t>
          </a:r>
          <a:endParaRPr lang="en-AU" sz="4000" kern="1200" dirty="0"/>
        </a:p>
      </dsp:txBody>
      <dsp:txXfrm>
        <a:off x="1484303" y="40727"/>
        <a:ext cx="5419433" cy="814557"/>
      </dsp:txXfrm>
    </dsp:sp>
    <dsp:sp modelId="{88F044B4-9E54-4EF6-AA71-E3532E265617}">
      <dsp:nvSpPr>
        <dsp:cNvPr id="0" name=""/>
        <dsp:cNvSpPr/>
      </dsp:nvSpPr>
      <dsp:spPr>
        <a:xfrm>
          <a:off x="1380747" y="855285"/>
          <a:ext cx="5522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81CDD-A040-4645-BE0E-B8CD09AD1A8C}">
      <dsp:nvSpPr>
        <dsp:cNvPr id="0" name=""/>
        <dsp:cNvSpPr/>
      </dsp:nvSpPr>
      <dsp:spPr>
        <a:xfrm>
          <a:off x="1484303" y="896013"/>
          <a:ext cx="5419433" cy="81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Welder/{id}</a:t>
          </a:r>
          <a:endParaRPr lang="en-AU" sz="4000" kern="1200" dirty="0"/>
        </a:p>
      </dsp:txBody>
      <dsp:txXfrm>
        <a:off x="1484303" y="896013"/>
        <a:ext cx="5419433" cy="814557"/>
      </dsp:txXfrm>
    </dsp:sp>
    <dsp:sp modelId="{61DB6331-2055-47D4-96E3-C7342B929D32}">
      <dsp:nvSpPr>
        <dsp:cNvPr id="0" name=""/>
        <dsp:cNvSpPr/>
      </dsp:nvSpPr>
      <dsp:spPr>
        <a:xfrm>
          <a:off x="1380747" y="1710571"/>
          <a:ext cx="5522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B6C6B-85B3-4715-8F19-A6F77A3E5C38}">
      <dsp:nvSpPr>
        <dsp:cNvPr id="0" name=""/>
        <dsp:cNvSpPr/>
      </dsp:nvSpPr>
      <dsp:spPr>
        <a:xfrm>
          <a:off x="1484303" y="1751299"/>
          <a:ext cx="5419433" cy="81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Machine/{id}</a:t>
          </a:r>
        </a:p>
      </dsp:txBody>
      <dsp:txXfrm>
        <a:off x="1484303" y="1751299"/>
        <a:ext cx="5419433" cy="814557"/>
      </dsp:txXfrm>
    </dsp:sp>
    <dsp:sp modelId="{2FB18B12-26B9-4281-B66F-F1CF7949C5C9}">
      <dsp:nvSpPr>
        <dsp:cNvPr id="0" name=""/>
        <dsp:cNvSpPr/>
      </dsp:nvSpPr>
      <dsp:spPr>
        <a:xfrm>
          <a:off x="1380747" y="2565857"/>
          <a:ext cx="5522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CACEE-CEB1-42B6-B761-BEC758537969}">
      <dsp:nvSpPr>
        <dsp:cNvPr id="0" name=""/>
        <dsp:cNvSpPr/>
      </dsp:nvSpPr>
      <dsp:spPr>
        <a:xfrm>
          <a:off x="0" y="2606585"/>
          <a:ext cx="6903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9AED1-E1D8-49D6-AA80-8ACF2864F177}">
      <dsp:nvSpPr>
        <dsp:cNvPr id="0" name=""/>
        <dsp:cNvSpPr/>
      </dsp:nvSpPr>
      <dsp:spPr>
        <a:xfrm>
          <a:off x="0" y="2606585"/>
          <a:ext cx="1380747" cy="260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Specification/</a:t>
          </a:r>
        </a:p>
      </dsp:txBody>
      <dsp:txXfrm>
        <a:off x="0" y="2606585"/>
        <a:ext cx="1380747" cy="2606585"/>
      </dsp:txXfrm>
    </dsp:sp>
    <dsp:sp modelId="{5519355E-C871-433D-8C55-283F24F91107}">
      <dsp:nvSpPr>
        <dsp:cNvPr id="0" name=""/>
        <dsp:cNvSpPr/>
      </dsp:nvSpPr>
      <dsp:spPr>
        <a:xfrm>
          <a:off x="1484303" y="2667167"/>
          <a:ext cx="5419433" cy="1211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/Job/{id}</a:t>
          </a:r>
        </a:p>
      </dsp:txBody>
      <dsp:txXfrm>
        <a:off x="1484303" y="2667167"/>
        <a:ext cx="5419433" cy="1211654"/>
      </dsp:txXfrm>
    </dsp:sp>
    <dsp:sp modelId="{F7CB5CA0-FCEA-4F09-BB3D-B4292EF91341}">
      <dsp:nvSpPr>
        <dsp:cNvPr id="0" name=""/>
        <dsp:cNvSpPr/>
      </dsp:nvSpPr>
      <dsp:spPr>
        <a:xfrm>
          <a:off x="1380747" y="3878822"/>
          <a:ext cx="5522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19416-4EDB-4BBC-9CA3-5807EBC65FC9}">
      <dsp:nvSpPr>
        <dsp:cNvPr id="0" name=""/>
        <dsp:cNvSpPr/>
      </dsp:nvSpPr>
      <dsp:spPr>
        <a:xfrm>
          <a:off x="1484303" y="3939405"/>
          <a:ext cx="5419433" cy="1211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/Job/{id}/{run}</a:t>
          </a:r>
        </a:p>
      </dsp:txBody>
      <dsp:txXfrm>
        <a:off x="1484303" y="3939405"/>
        <a:ext cx="5419433" cy="1211654"/>
      </dsp:txXfrm>
    </dsp:sp>
    <dsp:sp modelId="{C048A8F0-1DAD-40D3-BAC8-295AE6F546C4}">
      <dsp:nvSpPr>
        <dsp:cNvPr id="0" name=""/>
        <dsp:cNvSpPr/>
      </dsp:nvSpPr>
      <dsp:spPr>
        <a:xfrm>
          <a:off x="1380747" y="5151059"/>
          <a:ext cx="5522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0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62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44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3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92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82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15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6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34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1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7B92C1-85CD-45B2-8E25-4198A01E7451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6FC154-7120-4877-9C24-7465CE87BA12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3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6FC5-6968-40AA-83AB-70A3E2FDF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WAsP</a:t>
            </a:r>
            <a:r>
              <a:rPr lang="en-US" dirty="0"/>
              <a:t> REST API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1A47E-1B6B-4D54-9791-9445D5A9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4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7ABC-2B4F-467C-A665-28F23706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REST API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AA3812-EE2B-4AE5-ABFA-23AFAAF9C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834944"/>
              </p:ext>
            </p:extLst>
          </p:nvPr>
        </p:nvGraphicFramePr>
        <p:xfrm>
          <a:off x="1023938" y="1061050"/>
          <a:ext cx="9720262" cy="5247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82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A1BB-01AF-4485-A96C-3D268562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397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API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B8C7DC-ACE9-4A47-8801-448BFAFD1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916148"/>
              </p:ext>
            </p:extLst>
          </p:nvPr>
        </p:nvGraphicFramePr>
        <p:xfrm>
          <a:off x="1023937" y="1095556"/>
          <a:ext cx="6903737" cy="521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B42425-4CA5-47F5-BE6A-39DCF1031B4D}"/>
              </a:ext>
            </a:extLst>
          </p:cNvPr>
          <p:cNvSpPr txBox="1"/>
          <p:nvPr/>
        </p:nvSpPr>
        <p:spPr>
          <a:xfrm>
            <a:off x="8419381" y="1035170"/>
            <a:ext cx="295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Time data retrieval will use both Get and Post methods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CCADC-36C4-470B-B271-CF0AD79FBACF}"/>
              </a:ext>
            </a:extLst>
          </p:cNvPr>
          <p:cNvSpPr txBox="1"/>
          <p:nvPr/>
        </p:nvSpPr>
        <p:spPr>
          <a:xfrm>
            <a:off x="8537276" y="3702141"/>
            <a:ext cx="295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Specification data retrieval will use Get, Post, Put and Delete methods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9786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69B405D3B7C48AAAF8380EF9532F5" ma:contentTypeVersion="10" ma:contentTypeDescription="Create a new document." ma:contentTypeScope="" ma:versionID="e2aada0d644c8d174382466cecb1f489">
  <xsd:schema xmlns:xsd="http://www.w3.org/2001/XMLSchema" xmlns:xs="http://www.w3.org/2001/XMLSchema" xmlns:p="http://schemas.microsoft.com/office/2006/metadata/properties" xmlns:ns2="9db74638-aa24-4e8e-ab19-151724de14be" targetNamespace="http://schemas.microsoft.com/office/2006/metadata/properties" ma:root="true" ma:fieldsID="deacc42f37839371a818c7b5d054a5cc" ns2:_="">
    <xsd:import namespace="9db74638-aa24-4e8e-ab19-151724de14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74638-aa24-4e8e-ab19-151724de14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95A162-67B4-4EC2-B408-7A3157B0671C}"/>
</file>

<file path=customXml/itemProps2.xml><?xml version="1.0" encoding="utf-8"?>
<ds:datastoreItem xmlns:ds="http://schemas.openxmlformats.org/officeDocument/2006/customXml" ds:itemID="{51BAE47D-85DE-47B3-920B-AECBED7B0D02}"/>
</file>

<file path=customXml/itemProps3.xml><?xml version="1.0" encoding="utf-8"?>
<ds:datastoreItem xmlns:ds="http://schemas.openxmlformats.org/officeDocument/2006/customXml" ds:itemID="{CA3E71E4-D001-4580-BBA1-267CCB00F51F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83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WAsP REST API</vt:lpstr>
      <vt:lpstr>Proposed REST API</vt:lpstr>
      <vt:lpstr>Data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WAsP REST API</dc:title>
  <dc:creator>Meissner, Anthony - meiay006</dc:creator>
  <cp:lastModifiedBy>Meissner, Anthony - meiay006</cp:lastModifiedBy>
  <cp:revision>1</cp:revision>
  <dcterms:created xsi:type="dcterms:W3CDTF">2022-03-27T09:21:47Z</dcterms:created>
  <dcterms:modified xsi:type="dcterms:W3CDTF">2022-03-27T09:54:36Z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0x0101004AC69B405D3B7C48AAAF8380EF9532F5</vt:lpwstr>
  </property>
</Properties>
</file>